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7" r:id="rId2"/>
    <p:sldId id="422" r:id="rId3"/>
    <p:sldId id="386" r:id="rId4"/>
    <p:sldId id="416" r:id="rId5"/>
    <p:sldId id="385" r:id="rId6"/>
    <p:sldId id="420" r:id="rId7"/>
    <p:sldId id="402" r:id="rId8"/>
    <p:sldId id="412" r:id="rId9"/>
    <p:sldId id="415" r:id="rId10"/>
    <p:sldId id="417" r:id="rId11"/>
    <p:sldId id="418" r:id="rId12"/>
    <p:sldId id="411" r:id="rId13"/>
    <p:sldId id="419" r:id="rId14"/>
    <p:sldId id="421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6C5492-6338-495E-BD14-3B23D59A7E39}">
          <p14:sldIdLst>
            <p14:sldId id="297"/>
            <p14:sldId id="422"/>
            <p14:sldId id="386"/>
            <p14:sldId id="416"/>
            <p14:sldId id="385"/>
            <p14:sldId id="420"/>
            <p14:sldId id="402"/>
            <p14:sldId id="412"/>
            <p14:sldId id="415"/>
            <p14:sldId id="417"/>
            <p14:sldId id="418"/>
            <p14:sldId id="411"/>
            <p14:sldId id="419"/>
            <p14:sldId id="421"/>
          </p14:sldIdLst>
        </p14:section>
        <p14:section name="Untitled Section" id="{FA9EAC14-2548-40EB-BD9C-2F128D3DDEA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7B4"/>
    <a:srgbClr val="02904C"/>
    <a:srgbClr val="7794C3"/>
    <a:srgbClr val="A5B8D7"/>
    <a:srgbClr val="026E3B"/>
    <a:srgbClr val="0066B2"/>
    <a:srgbClr val="A6A6A6"/>
    <a:srgbClr val="A1CBAD"/>
    <a:srgbClr val="028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86406" autoAdjust="0"/>
  </p:normalViewPr>
  <p:slideViewPr>
    <p:cSldViewPr snapToGrid="0" showGuides="1">
      <p:cViewPr>
        <p:scale>
          <a:sx n="70" d="100"/>
          <a:sy n="70" d="100"/>
        </p:scale>
        <p:origin x="-1452" y="306"/>
      </p:cViewPr>
      <p:guideLst>
        <p:guide orient="horz"/>
        <p:guide orient="horz" pos="506"/>
        <p:guide orient="horz" pos="944"/>
        <p:guide orient="horz" pos="1409"/>
        <p:guide orient="horz" pos="4295"/>
        <p:guide pos="5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14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534DD7-6EDD-459E-83B8-459A8F77E69A}" type="doc">
      <dgm:prSet loTypeId="urn:microsoft.com/office/officeart/2005/8/layout/gear1" loCatId="relationship" qsTypeId="urn:microsoft.com/office/officeart/2005/8/quickstyle/simple1#2" qsCatId="simple" csTypeId="urn:microsoft.com/office/officeart/2005/8/colors/colorful4" csCatId="colorful" phldr="1"/>
      <dgm:spPr/>
    </dgm:pt>
    <dgm:pt modelId="{525DE11E-1016-4C90-946E-B27944AB1153}">
      <dgm:prSet phldrT="[Text]" custT="1"/>
      <dgm:spPr>
        <a:solidFill>
          <a:srgbClr val="028F4C"/>
        </a:solidFill>
      </dgm:spPr>
      <dgm:t>
        <a:bodyPr/>
        <a:lstStyle/>
        <a:p>
          <a:r>
            <a:rPr lang="es-ES" sz="1600" b="1" dirty="0" smtClean="0">
              <a:latin typeface="+mj-lt"/>
              <a:cs typeface="Arial" pitchFamily="34" charset="0"/>
            </a:rPr>
            <a:t>Basic</a:t>
          </a:r>
          <a:endParaRPr lang="es-ES" sz="1600" b="1" dirty="0">
            <a:latin typeface="+mj-lt"/>
            <a:cs typeface="Arial" pitchFamily="34" charset="0"/>
          </a:endParaRPr>
        </a:p>
      </dgm:t>
    </dgm:pt>
    <dgm:pt modelId="{675C8A2B-CFB1-4F99-9517-3377D8C7C86E}" type="parTrans" cxnId="{ADC23C59-E9E8-4BC2-8C11-A4475A89AFE2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A0DA1034-26FC-4E52-9D3A-EA33612C4A61}" type="sibTrans" cxnId="{ADC23C59-E9E8-4BC2-8C11-A4475A89AFE2}">
      <dgm:prSet/>
      <dgm:spPr>
        <a:gradFill flip="none" rotWithShape="0">
          <a:gsLst>
            <a:gs pos="0">
              <a:srgbClr val="028F4C"/>
            </a:gs>
            <a:gs pos="50000">
              <a:srgbClr val="A1CBAD"/>
            </a:gs>
            <a:gs pos="100000">
              <a:schemeClr val="bg1"/>
            </a:gs>
          </a:gsLst>
          <a:lin ang="16200000" scaled="1"/>
          <a:tileRect/>
        </a:gradFill>
      </dgm:spPr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C618D90E-CE7B-479C-B9E5-BC69EAFE11C0}">
      <dgm:prSet phldrT="[Text]" custT="1"/>
      <dgm:spPr>
        <a:solidFill>
          <a:srgbClr val="A6A6A6"/>
        </a:solidFill>
      </dgm:spPr>
      <dgm:t>
        <a:bodyPr/>
        <a:lstStyle/>
        <a:p>
          <a:r>
            <a:rPr lang="es-ES" sz="1200" b="1" dirty="0" err="1" smtClean="0">
              <a:latin typeface="+mj-lt"/>
              <a:cs typeface="Arial" pitchFamily="34" charset="0"/>
            </a:rPr>
            <a:t>Revenues</a:t>
          </a:r>
          <a:endParaRPr lang="es-ES" sz="1200" b="1" dirty="0">
            <a:latin typeface="+mj-lt"/>
            <a:cs typeface="Arial" pitchFamily="34" charset="0"/>
          </a:endParaRPr>
        </a:p>
      </dgm:t>
    </dgm:pt>
    <dgm:pt modelId="{94DF8DDA-1E6D-41FE-BC3F-AE9EEE5AC661}" type="parTrans" cxnId="{9070D51A-BDA1-4506-8AD3-988AC77E8A6A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D6DB7849-F694-46F7-B1E9-59729A8FE668}" type="sibTrans" cxnId="{9070D51A-BDA1-4506-8AD3-988AC77E8A6A}">
      <dgm:prSet/>
      <dgm:spPr>
        <a:gradFill flip="none" rotWithShape="0">
          <a:gsLst>
            <a:gs pos="0">
              <a:srgbClr val="A6A6A6"/>
            </a:gs>
            <a:gs pos="50000">
              <a:srgbClr val="A6A6A6">
                <a:tint val="44500"/>
                <a:satMod val="160000"/>
              </a:srgbClr>
            </a:gs>
            <a:gs pos="100000">
              <a:schemeClr val="bg1"/>
            </a:gs>
          </a:gsLst>
          <a:lin ang="16200000" scaled="1"/>
          <a:tileRect/>
        </a:gradFill>
      </dgm:spPr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756F56E0-BCF5-4ADD-878A-12937FFC7778}" type="pres">
      <dgm:prSet presAssocID="{0C534DD7-6EDD-459E-83B8-459A8F77E69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6A5DC8-EC68-4768-95EC-D11D8AFC3103}" type="pres">
      <dgm:prSet presAssocID="{525DE11E-1016-4C90-946E-B27944AB1153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C0686B-AD6A-47A7-98D0-9B0A63383B7F}" type="pres">
      <dgm:prSet presAssocID="{525DE11E-1016-4C90-946E-B27944AB1153}" presName="gear1srcNode" presStyleLbl="node1" presStyleIdx="0" presStyleCnt="2"/>
      <dgm:spPr/>
      <dgm:t>
        <a:bodyPr/>
        <a:lstStyle/>
        <a:p>
          <a:endParaRPr lang="es-ES"/>
        </a:p>
      </dgm:t>
    </dgm:pt>
    <dgm:pt modelId="{BBDB7B0F-7BE1-402C-923B-EF7F489F5B26}" type="pres">
      <dgm:prSet presAssocID="{525DE11E-1016-4C90-946E-B27944AB1153}" presName="gear1dstNode" presStyleLbl="node1" presStyleIdx="0" presStyleCnt="2"/>
      <dgm:spPr/>
      <dgm:t>
        <a:bodyPr/>
        <a:lstStyle/>
        <a:p>
          <a:endParaRPr lang="es-ES"/>
        </a:p>
      </dgm:t>
    </dgm:pt>
    <dgm:pt modelId="{AB07687D-CC30-4132-B4DA-35099B5DE540}" type="pres">
      <dgm:prSet presAssocID="{C618D90E-CE7B-479C-B9E5-BC69EAFE11C0}" presName="gear2" presStyleLbl="node1" presStyleIdx="1" presStyleCnt="2" custScaleX="10718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A20509-F755-4925-B868-EF9048D2CF4E}" type="pres">
      <dgm:prSet presAssocID="{C618D90E-CE7B-479C-B9E5-BC69EAFE11C0}" presName="gear2srcNode" presStyleLbl="node1" presStyleIdx="1" presStyleCnt="2"/>
      <dgm:spPr/>
      <dgm:t>
        <a:bodyPr/>
        <a:lstStyle/>
        <a:p>
          <a:endParaRPr lang="es-ES"/>
        </a:p>
      </dgm:t>
    </dgm:pt>
    <dgm:pt modelId="{63EB4E09-0827-4971-9390-8BF914A9668A}" type="pres">
      <dgm:prSet presAssocID="{C618D90E-CE7B-479C-B9E5-BC69EAFE11C0}" presName="gear2dstNode" presStyleLbl="node1" presStyleIdx="1" presStyleCnt="2"/>
      <dgm:spPr/>
      <dgm:t>
        <a:bodyPr/>
        <a:lstStyle/>
        <a:p>
          <a:endParaRPr lang="es-ES"/>
        </a:p>
      </dgm:t>
    </dgm:pt>
    <dgm:pt modelId="{E047B363-B103-4AA1-9BEC-1F5743B2979D}" type="pres">
      <dgm:prSet presAssocID="{A0DA1034-26FC-4E52-9D3A-EA33612C4A61}" presName="connector1" presStyleLbl="sibTrans2D1" presStyleIdx="0" presStyleCnt="2"/>
      <dgm:spPr/>
      <dgm:t>
        <a:bodyPr/>
        <a:lstStyle/>
        <a:p>
          <a:endParaRPr lang="es-ES"/>
        </a:p>
      </dgm:t>
    </dgm:pt>
    <dgm:pt modelId="{3B1DB1F4-94F2-407B-9660-44001D119838}" type="pres">
      <dgm:prSet presAssocID="{D6DB7849-F694-46F7-B1E9-59729A8FE668}" presName="connector2" presStyleLbl="sibTrans2D1" presStyleIdx="1" presStyleCnt="2"/>
      <dgm:spPr/>
      <dgm:t>
        <a:bodyPr/>
        <a:lstStyle/>
        <a:p>
          <a:endParaRPr lang="es-ES"/>
        </a:p>
      </dgm:t>
    </dgm:pt>
  </dgm:ptLst>
  <dgm:cxnLst>
    <dgm:cxn modelId="{16078F5D-C127-431F-B704-F56C76010488}" type="presOf" srcId="{C618D90E-CE7B-479C-B9E5-BC69EAFE11C0}" destId="{63EB4E09-0827-4971-9390-8BF914A9668A}" srcOrd="2" destOrd="0" presId="urn:microsoft.com/office/officeart/2005/8/layout/gear1"/>
    <dgm:cxn modelId="{ADC23C59-E9E8-4BC2-8C11-A4475A89AFE2}" srcId="{0C534DD7-6EDD-459E-83B8-459A8F77E69A}" destId="{525DE11E-1016-4C90-946E-B27944AB1153}" srcOrd="0" destOrd="0" parTransId="{675C8A2B-CFB1-4F99-9517-3377D8C7C86E}" sibTransId="{A0DA1034-26FC-4E52-9D3A-EA33612C4A61}"/>
    <dgm:cxn modelId="{D93C261F-3B92-4DF2-A751-841841A26589}" type="presOf" srcId="{525DE11E-1016-4C90-946E-B27944AB1153}" destId="{D16A5DC8-EC68-4768-95EC-D11D8AFC3103}" srcOrd="0" destOrd="0" presId="urn:microsoft.com/office/officeart/2005/8/layout/gear1"/>
    <dgm:cxn modelId="{9070D51A-BDA1-4506-8AD3-988AC77E8A6A}" srcId="{0C534DD7-6EDD-459E-83B8-459A8F77E69A}" destId="{C618D90E-CE7B-479C-B9E5-BC69EAFE11C0}" srcOrd="1" destOrd="0" parTransId="{94DF8DDA-1E6D-41FE-BC3F-AE9EEE5AC661}" sibTransId="{D6DB7849-F694-46F7-B1E9-59729A8FE668}"/>
    <dgm:cxn modelId="{AF49F164-7E80-406E-99DB-F407F6B75634}" type="presOf" srcId="{525DE11E-1016-4C90-946E-B27944AB1153}" destId="{0AC0686B-AD6A-47A7-98D0-9B0A63383B7F}" srcOrd="1" destOrd="0" presId="urn:microsoft.com/office/officeart/2005/8/layout/gear1"/>
    <dgm:cxn modelId="{B426F0C3-EF2B-42CC-AD6E-373D7E986136}" type="presOf" srcId="{D6DB7849-F694-46F7-B1E9-59729A8FE668}" destId="{3B1DB1F4-94F2-407B-9660-44001D119838}" srcOrd="0" destOrd="0" presId="urn:microsoft.com/office/officeart/2005/8/layout/gear1"/>
    <dgm:cxn modelId="{6B9056FF-1287-4041-9A61-88E1F9A5F3CF}" type="presOf" srcId="{525DE11E-1016-4C90-946E-B27944AB1153}" destId="{BBDB7B0F-7BE1-402C-923B-EF7F489F5B26}" srcOrd="2" destOrd="0" presId="urn:microsoft.com/office/officeart/2005/8/layout/gear1"/>
    <dgm:cxn modelId="{4BE9FC40-4B72-467B-8FEE-E5AEA2820365}" type="presOf" srcId="{C618D90E-CE7B-479C-B9E5-BC69EAFE11C0}" destId="{70A20509-F755-4925-B868-EF9048D2CF4E}" srcOrd="1" destOrd="0" presId="urn:microsoft.com/office/officeart/2005/8/layout/gear1"/>
    <dgm:cxn modelId="{A9AEF430-D211-4941-8B23-3A56FDFB2824}" type="presOf" srcId="{C618D90E-CE7B-479C-B9E5-BC69EAFE11C0}" destId="{AB07687D-CC30-4132-B4DA-35099B5DE540}" srcOrd="0" destOrd="0" presId="urn:microsoft.com/office/officeart/2005/8/layout/gear1"/>
    <dgm:cxn modelId="{AA7645CE-2601-404A-81DF-AA1C46B44B8D}" type="presOf" srcId="{0C534DD7-6EDD-459E-83B8-459A8F77E69A}" destId="{756F56E0-BCF5-4ADD-878A-12937FFC7778}" srcOrd="0" destOrd="0" presId="urn:microsoft.com/office/officeart/2005/8/layout/gear1"/>
    <dgm:cxn modelId="{1963222B-B586-473B-AC8B-1AE65C814655}" type="presOf" srcId="{A0DA1034-26FC-4E52-9D3A-EA33612C4A61}" destId="{E047B363-B103-4AA1-9BEC-1F5743B2979D}" srcOrd="0" destOrd="0" presId="urn:microsoft.com/office/officeart/2005/8/layout/gear1"/>
    <dgm:cxn modelId="{B513F2F0-AE4A-4451-A91B-A240AB945589}" type="presParOf" srcId="{756F56E0-BCF5-4ADD-878A-12937FFC7778}" destId="{D16A5DC8-EC68-4768-95EC-D11D8AFC3103}" srcOrd="0" destOrd="0" presId="urn:microsoft.com/office/officeart/2005/8/layout/gear1"/>
    <dgm:cxn modelId="{AB7A7072-C2E5-43C5-A2A0-D7FF1A38A187}" type="presParOf" srcId="{756F56E0-BCF5-4ADD-878A-12937FFC7778}" destId="{0AC0686B-AD6A-47A7-98D0-9B0A63383B7F}" srcOrd="1" destOrd="0" presId="urn:microsoft.com/office/officeart/2005/8/layout/gear1"/>
    <dgm:cxn modelId="{BD0DACFD-0E7B-4AB6-8B46-CD979ADCB896}" type="presParOf" srcId="{756F56E0-BCF5-4ADD-878A-12937FFC7778}" destId="{BBDB7B0F-7BE1-402C-923B-EF7F489F5B26}" srcOrd="2" destOrd="0" presId="urn:microsoft.com/office/officeart/2005/8/layout/gear1"/>
    <dgm:cxn modelId="{2911B777-AC86-456C-8292-EAD815E9961C}" type="presParOf" srcId="{756F56E0-BCF5-4ADD-878A-12937FFC7778}" destId="{AB07687D-CC30-4132-B4DA-35099B5DE540}" srcOrd="3" destOrd="0" presId="urn:microsoft.com/office/officeart/2005/8/layout/gear1"/>
    <dgm:cxn modelId="{37CA1783-23E6-4B27-A2FE-C4E247B69435}" type="presParOf" srcId="{756F56E0-BCF5-4ADD-878A-12937FFC7778}" destId="{70A20509-F755-4925-B868-EF9048D2CF4E}" srcOrd="4" destOrd="0" presId="urn:microsoft.com/office/officeart/2005/8/layout/gear1"/>
    <dgm:cxn modelId="{95EBF9BA-E91E-42E7-9B37-2C607F8E1B2F}" type="presParOf" srcId="{756F56E0-BCF5-4ADD-878A-12937FFC7778}" destId="{63EB4E09-0827-4971-9390-8BF914A9668A}" srcOrd="5" destOrd="0" presId="urn:microsoft.com/office/officeart/2005/8/layout/gear1"/>
    <dgm:cxn modelId="{112B0815-FD32-4021-937D-319802B20986}" type="presParOf" srcId="{756F56E0-BCF5-4ADD-878A-12937FFC7778}" destId="{E047B363-B103-4AA1-9BEC-1F5743B2979D}" srcOrd="6" destOrd="0" presId="urn:microsoft.com/office/officeart/2005/8/layout/gear1"/>
    <dgm:cxn modelId="{E5AC3DB9-5DED-489B-A6D6-A4CA729E88AC}" type="presParOf" srcId="{756F56E0-BCF5-4ADD-878A-12937FFC7778}" destId="{3B1DB1F4-94F2-407B-9660-44001D119838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534DD7-6EDD-459E-83B8-459A8F77E69A}" type="doc">
      <dgm:prSet loTypeId="urn:microsoft.com/office/officeart/2005/8/layout/gear1" loCatId="relationship" qsTypeId="urn:microsoft.com/office/officeart/2005/8/quickstyle/simple1#3" qsCatId="simple" csTypeId="urn:microsoft.com/office/officeart/2005/8/colors/colorful4" csCatId="colorful" phldr="1"/>
      <dgm:spPr/>
    </dgm:pt>
    <dgm:pt modelId="{525DE11E-1016-4C90-946E-B27944AB1153}">
      <dgm:prSet phldrT="[Text]" custT="1"/>
      <dgm:spPr>
        <a:solidFill>
          <a:srgbClr val="0066B2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1600" b="1" dirty="0" err="1" smtClean="0">
              <a:latin typeface="+mj-lt"/>
              <a:cs typeface="Arial" pitchFamily="34" charset="0"/>
            </a:rPr>
            <a:t>Composed</a:t>
          </a:r>
          <a:endParaRPr lang="es-ES" sz="1600" b="1" dirty="0">
            <a:latin typeface="+mj-lt"/>
            <a:cs typeface="Arial" pitchFamily="34" charset="0"/>
          </a:endParaRPr>
        </a:p>
      </dgm:t>
    </dgm:pt>
    <dgm:pt modelId="{675C8A2B-CFB1-4F99-9517-3377D8C7C86E}" type="parTrans" cxnId="{ADC23C59-E9E8-4BC2-8C11-A4475A89AFE2}">
      <dgm:prSet/>
      <dgm:spPr/>
      <dgm:t>
        <a:bodyPr/>
        <a:lstStyle/>
        <a:p>
          <a:endParaRPr lang="es-ES"/>
        </a:p>
      </dgm:t>
    </dgm:pt>
    <dgm:pt modelId="{A0DA1034-26FC-4E52-9D3A-EA33612C4A61}" type="sibTrans" cxnId="{ADC23C59-E9E8-4BC2-8C11-A4475A89AFE2}">
      <dgm:prSet/>
      <dgm:spPr>
        <a:gradFill rotWithShape="0">
          <a:gsLst>
            <a:gs pos="0">
              <a:srgbClr val="0066A1"/>
            </a:gs>
            <a:gs pos="25000">
              <a:srgbClr val="829DC7"/>
            </a:gs>
            <a:gs pos="91000">
              <a:schemeClr val="bg1"/>
            </a:gs>
          </a:gsLst>
          <a:path path="circle">
            <a:fillToRect l="100000" t="100000"/>
          </a:path>
        </a:gradFill>
      </dgm:spPr>
      <dgm:t>
        <a:bodyPr/>
        <a:lstStyle/>
        <a:p>
          <a:endParaRPr lang="es-ES"/>
        </a:p>
      </dgm:t>
    </dgm:pt>
    <dgm:pt modelId="{C618D90E-CE7B-479C-B9E5-BC69EAFE11C0}">
      <dgm:prSet phldrT="[Text]"/>
      <dgm:spPr>
        <a:solidFill>
          <a:srgbClr val="A6A6A6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b="1" dirty="0" err="1" smtClean="0">
              <a:latin typeface="+mj-lt"/>
              <a:cs typeface="Arial" pitchFamily="34" charset="0"/>
            </a:rPr>
            <a:t>Employee</a:t>
          </a:r>
          <a:r>
            <a:rPr lang="es-ES" b="1" dirty="0" smtClean="0">
              <a:latin typeface="+mj-lt"/>
              <a:cs typeface="Arial" pitchFamily="34" charset="0"/>
            </a:rPr>
            <a:t> </a:t>
          </a:r>
          <a:r>
            <a:rPr lang="es-ES" b="1" dirty="0" err="1" smtClean="0">
              <a:latin typeface="+mj-lt"/>
              <a:cs typeface="Arial" pitchFamily="34" charset="0"/>
            </a:rPr>
            <a:t>Compensation</a:t>
          </a:r>
          <a:endParaRPr lang="es-ES" b="1" dirty="0">
            <a:latin typeface="+mj-lt"/>
            <a:cs typeface="Arial" pitchFamily="34" charset="0"/>
          </a:endParaRPr>
        </a:p>
      </dgm:t>
    </dgm:pt>
    <dgm:pt modelId="{94DF8DDA-1E6D-41FE-BC3F-AE9EEE5AC661}" type="parTrans" cxnId="{9070D51A-BDA1-4506-8AD3-988AC77E8A6A}">
      <dgm:prSet/>
      <dgm:spPr/>
      <dgm:t>
        <a:bodyPr/>
        <a:lstStyle/>
        <a:p>
          <a:endParaRPr lang="es-ES"/>
        </a:p>
      </dgm:t>
    </dgm:pt>
    <dgm:pt modelId="{D6DB7849-F694-46F7-B1E9-59729A8FE668}" type="sibTrans" cxnId="{9070D51A-BDA1-4506-8AD3-988AC77E8A6A}">
      <dgm:prSet/>
      <dgm:spPr>
        <a:gradFill rotWithShape="0">
          <a:gsLst>
            <a:gs pos="0">
              <a:schemeClr val="bg1"/>
            </a:gs>
            <a:gs pos="25000">
              <a:schemeClr val="bg1">
                <a:lumMod val="75000"/>
              </a:schemeClr>
            </a:gs>
            <a:gs pos="91000">
              <a:schemeClr val="bg1">
                <a:lumMod val="65000"/>
              </a:schemeClr>
            </a:gs>
          </a:gsLst>
          <a:lin ang="18900000" scaled="0"/>
        </a:gradFill>
      </dgm:spPr>
      <dgm:t>
        <a:bodyPr/>
        <a:lstStyle/>
        <a:p>
          <a:endParaRPr lang="es-ES"/>
        </a:p>
      </dgm:t>
    </dgm:pt>
    <dgm:pt modelId="{CA053631-AD96-45CA-A47F-78B4F246A292}">
      <dgm:prSet phldrT="[Text]"/>
      <dgm:spPr>
        <a:solidFill>
          <a:srgbClr val="A6A6A6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b="1" dirty="0" err="1" smtClean="0">
              <a:latin typeface="+mj-lt"/>
              <a:cs typeface="Arial" pitchFamily="34" charset="0"/>
            </a:rPr>
            <a:t>Revenues</a:t>
          </a:r>
          <a:endParaRPr lang="es-ES" b="1" dirty="0">
            <a:latin typeface="+mj-lt"/>
            <a:cs typeface="Arial" pitchFamily="34" charset="0"/>
          </a:endParaRPr>
        </a:p>
      </dgm:t>
    </dgm:pt>
    <dgm:pt modelId="{49B3D7D0-3E41-4828-A58B-B1DDB349D4EC}" type="parTrans" cxnId="{C9E72071-BC80-4443-B601-0B6C1357434E}">
      <dgm:prSet/>
      <dgm:spPr/>
      <dgm:t>
        <a:bodyPr/>
        <a:lstStyle/>
        <a:p>
          <a:endParaRPr lang="es-ES"/>
        </a:p>
      </dgm:t>
    </dgm:pt>
    <dgm:pt modelId="{5C12C0FD-A107-48A8-9E96-60C1783A1757}" type="sibTrans" cxnId="{C9E72071-BC80-4443-B601-0B6C1357434E}">
      <dgm:prSet/>
      <dgm:spPr>
        <a:gradFill rotWithShape="0">
          <a:gsLst>
            <a:gs pos="0">
              <a:schemeClr val="bg1">
                <a:lumMod val="65000"/>
              </a:schemeClr>
            </a:gs>
            <a:gs pos="25000">
              <a:schemeClr val="bg1">
                <a:lumMod val="75000"/>
              </a:schemeClr>
            </a:gs>
            <a:gs pos="91000">
              <a:schemeClr val="bg1"/>
            </a:gs>
          </a:gsLst>
          <a:lin ang="18900000" scaled="1"/>
        </a:gradFill>
      </dgm:spPr>
      <dgm:t>
        <a:bodyPr/>
        <a:lstStyle/>
        <a:p>
          <a:endParaRPr lang="es-ES"/>
        </a:p>
      </dgm:t>
    </dgm:pt>
    <dgm:pt modelId="{756F56E0-BCF5-4ADD-878A-12937FFC7778}" type="pres">
      <dgm:prSet presAssocID="{0C534DD7-6EDD-459E-83B8-459A8F77E69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6A5DC8-EC68-4768-95EC-D11D8AFC3103}" type="pres">
      <dgm:prSet presAssocID="{525DE11E-1016-4C90-946E-B27944AB1153}" presName="gear1" presStyleLbl="node1" presStyleIdx="0" presStyleCnt="3" custScaleX="107555" custScaleY="10419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C0686B-AD6A-47A7-98D0-9B0A63383B7F}" type="pres">
      <dgm:prSet presAssocID="{525DE11E-1016-4C90-946E-B27944AB1153}" presName="gear1srcNode" presStyleLbl="node1" presStyleIdx="0" presStyleCnt="3"/>
      <dgm:spPr/>
      <dgm:t>
        <a:bodyPr/>
        <a:lstStyle/>
        <a:p>
          <a:endParaRPr lang="es-ES"/>
        </a:p>
      </dgm:t>
    </dgm:pt>
    <dgm:pt modelId="{BBDB7B0F-7BE1-402C-923B-EF7F489F5B26}" type="pres">
      <dgm:prSet presAssocID="{525DE11E-1016-4C90-946E-B27944AB1153}" presName="gear1dstNode" presStyleLbl="node1" presStyleIdx="0" presStyleCnt="3"/>
      <dgm:spPr/>
      <dgm:t>
        <a:bodyPr/>
        <a:lstStyle/>
        <a:p>
          <a:endParaRPr lang="es-ES"/>
        </a:p>
      </dgm:t>
    </dgm:pt>
    <dgm:pt modelId="{98203E2D-95F8-436B-A239-0A5DBEC41C74}" type="pres">
      <dgm:prSet presAssocID="{CA053631-AD96-45CA-A47F-78B4F246A29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E97224-DAC7-4726-9762-9C5F126A3657}" type="pres">
      <dgm:prSet presAssocID="{CA053631-AD96-45CA-A47F-78B4F246A292}" presName="gear2srcNode" presStyleLbl="node1" presStyleIdx="1" presStyleCnt="3"/>
      <dgm:spPr/>
      <dgm:t>
        <a:bodyPr/>
        <a:lstStyle/>
        <a:p>
          <a:endParaRPr lang="es-ES"/>
        </a:p>
      </dgm:t>
    </dgm:pt>
    <dgm:pt modelId="{82577392-F089-45C3-83F3-E0F0D639D365}" type="pres">
      <dgm:prSet presAssocID="{CA053631-AD96-45CA-A47F-78B4F246A292}" presName="gear2dstNode" presStyleLbl="node1" presStyleIdx="1" presStyleCnt="3"/>
      <dgm:spPr/>
      <dgm:t>
        <a:bodyPr/>
        <a:lstStyle/>
        <a:p>
          <a:endParaRPr lang="es-ES"/>
        </a:p>
      </dgm:t>
    </dgm:pt>
    <dgm:pt modelId="{372AB28E-16F8-4F19-8143-73DCCC499433}" type="pres">
      <dgm:prSet presAssocID="{C618D90E-CE7B-479C-B9E5-BC69EAFE11C0}" presName="gear3" presStyleLbl="node1" presStyleIdx="2" presStyleCnt="3" custScaleX="123867" custScaleY="112394"/>
      <dgm:spPr/>
      <dgm:t>
        <a:bodyPr/>
        <a:lstStyle/>
        <a:p>
          <a:endParaRPr lang="es-ES"/>
        </a:p>
      </dgm:t>
    </dgm:pt>
    <dgm:pt modelId="{ECA80E1A-C6E1-44B6-AE23-14DE7D6D8ED0}" type="pres">
      <dgm:prSet presAssocID="{C618D90E-CE7B-479C-B9E5-BC69EAFE11C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3D6347-E3CF-4FA7-8EE6-5B16F4EBFE01}" type="pres">
      <dgm:prSet presAssocID="{C618D90E-CE7B-479C-B9E5-BC69EAFE11C0}" presName="gear3srcNode" presStyleLbl="node1" presStyleIdx="2" presStyleCnt="3"/>
      <dgm:spPr/>
      <dgm:t>
        <a:bodyPr/>
        <a:lstStyle/>
        <a:p>
          <a:endParaRPr lang="es-ES"/>
        </a:p>
      </dgm:t>
    </dgm:pt>
    <dgm:pt modelId="{B2D5AF28-B1E3-4065-9235-8931F26FA336}" type="pres">
      <dgm:prSet presAssocID="{C618D90E-CE7B-479C-B9E5-BC69EAFE11C0}" presName="gear3dstNode" presStyleLbl="node1" presStyleIdx="2" presStyleCnt="3"/>
      <dgm:spPr/>
      <dgm:t>
        <a:bodyPr/>
        <a:lstStyle/>
        <a:p>
          <a:endParaRPr lang="es-ES"/>
        </a:p>
      </dgm:t>
    </dgm:pt>
    <dgm:pt modelId="{E047B363-B103-4AA1-9BEC-1F5743B2979D}" type="pres">
      <dgm:prSet presAssocID="{A0DA1034-26FC-4E52-9D3A-EA33612C4A61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E0C5D1D3-84C2-4248-B2FE-44E2B9D0C1B4}" type="pres">
      <dgm:prSet presAssocID="{5C12C0FD-A107-48A8-9E96-60C1783A1757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7B15B371-44EE-433D-ADA1-77831DAB013A}" type="pres">
      <dgm:prSet presAssocID="{D6DB7849-F694-46F7-B1E9-59729A8FE668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E4DA056B-1F19-4838-8B8A-F94E137A19E9}" type="presOf" srcId="{C618D90E-CE7B-479C-B9E5-BC69EAFE11C0}" destId="{ECA80E1A-C6E1-44B6-AE23-14DE7D6D8ED0}" srcOrd="1" destOrd="0" presId="urn:microsoft.com/office/officeart/2005/8/layout/gear1"/>
    <dgm:cxn modelId="{ADC23C59-E9E8-4BC2-8C11-A4475A89AFE2}" srcId="{0C534DD7-6EDD-459E-83B8-459A8F77E69A}" destId="{525DE11E-1016-4C90-946E-B27944AB1153}" srcOrd="0" destOrd="0" parTransId="{675C8A2B-CFB1-4F99-9517-3377D8C7C86E}" sibTransId="{A0DA1034-26FC-4E52-9D3A-EA33612C4A61}"/>
    <dgm:cxn modelId="{0FE57457-A5A3-4EB4-B15F-7D75E3FF641E}" type="presOf" srcId="{C618D90E-CE7B-479C-B9E5-BC69EAFE11C0}" destId="{B2D5AF28-B1E3-4065-9235-8931F26FA336}" srcOrd="3" destOrd="0" presId="urn:microsoft.com/office/officeart/2005/8/layout/gear1"/>
    <dgm:cxn modelId="{C9E72071-BC80-4443-B601-0B6C1357434E}" srcId="{0C534DD7-6EDD-459E-83B8-459A8F77E69A}" destId="{CA053631-AD96-45CA-A47F-78B4F246A292}" srcOrd="1" destOrd="0" parTransId="{49B3D7D0-3E41-4828-A58B-B1DDB349D4EC}" sibTransId="{5C12C0FD-A107-48A8-9E96-60C1783A1757}"/>
    <dgm:cxn modelId="{9070D51A-BDA1-4506-8AD3-988AC77E8A6A}" srcId="{0C534DD7-6EDD-459E-83B8-459A8F77E69A}" destId="{C618D90E-CE7B-479C-B9E5-BC69EAFE11C0}" srcOrd="2" destOrd="0" parTransId="{94DF8DDA-1E6D-41FE-BC3F-AE9EEE5AC661}" sibTransId="{D6DB7849-F694-46F7-B1E9-59729A8FE668}"/>
    <dgm:cxn modelId="{08948000-9F2D-450A-920F-5E9A18339DF0}" type="presOf" srcId="{C618D90E-CE7B-479C-B9E5-BC69EAFE11C0}" destId="{372AB28E-16F8-4F19-8143-73DCCC499433}" srcOrd="0" destOrd="0" presId="urn:microsoft.com/office/officeart/2005/8/layout/gear1"/>
    <dgm:cxn modelId="{883A57B9-70A1-40CC-8F8D-29D29FF069EE}" type="presOf" srcId="{525DE11E-1016-4C90-946E-B27944AB1153}" destId="{BBDB7B0F-7BE1-402C-923B-EF7F489F5B26}" srcOrd="2" destOrd="0" presId="urn:microsoft.com/office/officeart/2005/8/layout/gear1"/>
    <dgm:cxn modelId="{8412C440-DAC6-4738-81A4-A413F2B3B30E}" type="presOf" srcId="{0C534DD7-6EDD-459E-83B8-459A8F77E69A}" destId="{756F56E0-BCF5-4ADD-878A-12937FFC7778}" srcOrd="0" destOrd="0" presId="urn:microsoft.com/office/officeart/2005/8/layout/gear1"/>
    <dgm:cxn modelId="{5352ECE4-E644-432A-9D1A-32268069D235}" type="presOf" srcId="{5C12C0FD-A107-48A8-9E96-60C1783A1757}" destId="{E0C5D1D3-84C2-4248-B2FE-44E2B9D0C1B4}" srcOrd="0" destOrd="0" presId="urn:microsoft.com/office/officeart/2005/8/layout/gear1"/>
    <dgm:cxn modelId="{1F70CABA-CF12-4CD3-9FC5-52C8C62DB216}" type="presOf" srcId="{CA053631-AD96-45CA-A47F-78B4F246A292}" destId="{98203E2D-95F8-436B-A239-0A5DBEC41C74}" srcOrd="0" destOrd="0" presId="urn:microsoft.com/office/officeart/2005/8/layout/gear1"/>
    <dgm:cxn modelId="{20F3264A-61FA-4A1A-A6A3-C38A326A9FE4}" type="presOf" srcId="{525DE11E-1016-4C90-946E-B27944AB1153}" destId="{D16A5DC8-EC68-4768-95EC-D11D8AFC3103}" srcOrd="0" destOrd="0" presId="urn:microsoft.com/office/officeart/2005/8/layout/gear1"/>
    <dgm:cxn modelId="{1D724E03-B8BA-4ACB-835D-10A57B106D67}" type="presOf" srcId="{A0DA1034-26FC-4E52-9D3A-EA33612C4A61}" destId="{E047B363-B103-4AA1-9BEC-1F5743B2979D}" srcOrd="0" destOrd="0" presId="urn:microsoft.com/office/officeart/2005/8/layout/gear1"/>
    <dgm:cxn modelId="{7ABC8C67-4298-4024-B382-F7AD6EA0C813}" type="presOf" srcId="{C618D90E-CE7B-479C-B9E5-BC69EAFE11C0}" destId="{0B3D6347-E3CF-4FA7-8EE6-5B16F4EBFE01}" srcOrd="2" destOrd="0" presId="urn:microsoft.com/office/officeart/2005/8/layout/gear1"/>
    <dgm:cxn modelId="{C5964722-88B4-4FA1-A7C2-EB018EA0885D}" type="presOf" srcId="{525DE11E-1016-4C90-946E-B27944AB1153}" destId="{0AC0686B-AD6A-47A7-98D0-9B0A63383B7F}" srcOrd="1" destOrd="0" presId="urn:microsoft.com/office/officeart/2005/8/layout/gear1"/>
    <dgm:cxn modelId="{961621E1-0600-4DBE-8313-793D7627E235}" type="presOf" srcId="{CA053631-AD96-45CA-A47F-78B4F246A292}" destId="{5FE97224-DAC7-4726-9762-9C5F126A3657}" srcOrd="1" destOrd="0" presId="urn:microsoft.com/office/officeart/2005/8/layout/gear1"/>
    <dgm:cxn modelId="{242284EF-9DA2-4072-A133-7055AF7380B7}" type="presOf" srcId="{D6DB7849-F694-46F7-B1E9-59729A8FE668}" destId="{7B15B371-44EE-433D-ADA1-77831DAB013A}" srcOrd="0" destOrd="0" presId="urn:microsoft.com/office/officeart/2005/8/layout/gear1"/>
    <dgm:cxn modelId="{5E7DB6E4-1047-447C-A2DE-C04CD7EBD466}" type="presOf" srcId="{CA053631-AD96-45CA-A47F-78B4F246A292}" destId="{82577392-F089-45C3-83F3-E0F0D639D365}" srcOrd="2" destOrd="0" presId="urn:microsoft.com/office/officeart/2005/8/layout/gear1"/>
    <dgm:cxn modelId="{EA897C01-C422-4983-9957-9DDD35C5BDAA}" type="presParOf" srcId="{756F56E0-BCF5-4ADD-878A-12937FFC7778}" destId="{D16A5DC8-EC68-4768-95EC-D11D8AFC3103}" srcOrd="0" destOrd="0" presId="urn:microsoft.com/office/officeart/2005/8/layout/gear1"/>
    <dgm:cxn modelId="{C85C7EDF-A66C-4FDF-AE71-D46B37F51129}" type="presParOf" srcId="{756F56E0-BCF5-4ADD-878A-12937FFC7778}" destId="{0AC0686B-AD6A-47A7-98D0-9B0A63383B7F}" srcOrd="1" destOrd="0" presId="urn:microsoft.com/office/officeart/2005/8/layout/gear1"/>
    <dgm:cxn modelId="{6F7A5FFD-FB72-458F-9994-F52C30BEC59A}" type="presParOf" srcId="{756F56E0-BCF5-4ADD-878A-12937FFC7778}" destId="{BBDB7B0F-7BE1-402C-923B-EF7F489F5B26}" srcOrd="2" destOrd="0" presId="urn:microsoft.com/office/officeart/2005/8/layout/gear1"/>
    <dgm:cxn modelId="{CE305B79-9E51-4892-B275-97DAB5012F0F}" type="presParOf" srcId="{756F56E0-BCF5-4ADD-878A-12937FFC7778}" destId="{98203E2D-95F8-436B-A239-0A5DBEC41C74}" srcOrd="3" destOrd="0" presId="urn:microsoft.com/office/officeart/2005/8/layout/gear1"/>
    <dgm:cxn modelId="{62D2802E-B361-4239-AC12-BA9705F70E2D}" type="presParOf" srcId="{756F56E0-BCF5-4ADD-878A-12937FFC7778}" destId="{5FE97224-DAC7-4726-9762-9C5F126A3657}" srcOrd="4" destOrd="0" presId="urn:microsoft.com/office/officeart/2005/8/layout/gear1"/>
    <dgm:cxn modelId="{6BA8CD02-E8EA-49FC-99D4-EC2D59C22E61}" type="presParOf" srcId="{756F56E0-BCF5-4ADD-878A-12937FFC7778}" destId="{82577392-F089-45C3-83F3-E0F0D639D365}" srcOrd="5" destOrd="0" presId="urn:microsoft.com/office/officeart/2005/8/layout/gear1"/>
    <dgm:cxn modelId="{114E99A8-FFE8-4DDD-835E-1AE357A0BC45}" type="presParOf" srcId="{756F56E0-BCF5-4ADD-878A-12937FFC7778}" destId="{372AB28E-16F8-4F19-8143-73DCCC499433}" srcOrd="6" destOrd="0" presId="urn:microsoft.com/office/officeart/2005/8/layout/gear1"/>
    <dgm:cxn modelId="{FDE10352-036E-44D7-9BC7-DF8CA4788C21}" type="presParOf" srcId="{756F56E0-BCF5-4ADD-878A-12937FFC7778}" destId="{ECA80E1A-C6E1-44B6-AE23-14DE7D6D8ED0}" srcOrd="7" destOrd="0" presId="urn:microsoft.com/office/officeart/2005/8/layout/gear1"/>
    <dgm:cxn modelId="{70C9C1B3-9499-48CB-A8D5-13A4E5D233AD}" type="presParOf" srcId="{756F56E0-BCF5-4ADD-878A-12937FFC7778}" destId="{0B3D6347-E3CF-4FA7-8EE6-5B16F4EBFE01}" srcOrd="8" destOrd="0" presId="urn:microsoft.com/office/officeart/2005/8/layout/gear1"/>
    <dgm:cxn modelId="{040A9F04-D65C-40D9-AC2E-71D0D1936341}" type="presParOf" srcId="{756F56E0-BCF5-4ADD-878A-12937FFC7778}" destId="{B2D5AF28-B1E3-4065-9235-8931F26FA336}" srcOrd="9" destOrd="0" presId="urn:microsoft.com/office/officeart/2005/8/layout/gear1"/>
    <dgm:cxn modelId="{D69B2D3F-FD98-420B-9301-CADCD2BAD93B}" type="presParOf" srcId="{756F56E0-BCF5-4ADD-878A-12937FFC7778}" destId="{E047B363-B103-4AA1-9BEC-1F5743B2979D}" srcOrd="10" destOrd="0" presId="urn:microsoft.com/office/officeart/2005/8/layout/gear1"/>
    <dgm:cxn modelId="{1F204DED-11BF-411E-AA44-58B48585F0BB}" type="presParOf" srcId="{756F56E0-BCF5-4ADD-878A-12937FFC7778}" destId="{E0C5D1D3-84C2-4248-B2FE-44E2B9D0C1B4}" srcOrd="11" destOrd="0" presId="urn:microsoft.com/office/officeart/2005/8/layout/gear1"/>
    <dgm:cxn modelId="{AB90947C-5AF2-4DD7-87CF-4A69A7477D26}" type="presParOf" srcId="{756F56E0-BCF5-4ADD-878A-12937FFC7778}" destId="{7B15B371-44EE-433D-ADA1-77831DAB01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534DD7-6EDD-459E-83B8-459A8F77E69A}" type="doc">
      <dgm:prSet loTypeId="urn:microsoft.com/office/officeart/2005/8/layout/gear1" loCatId="relationship" qsTypeId="urn:microsoft.com/office/officeart/2005/8/quickstyle/simple1#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5DE11E-1016-4C90-946E-B27944AB1153}">
      <dgm:prSet phldrT="[Text]" custT="1"/>
      <dgm:spPr>
        <a:solidFill>
          <a:srgbClr val="7030A0"/>
        </a:solidFill>
      </dgm:spPr>
      <dgm:t>
        <a:bodyPr/>
        <a:lstStyle/>
        <a:p>
          <a:r>
            <a:rPr lang="es-ES" sz="1600" b="1" dirty="0" err="1" smtClean="0">
              <a:latin typeface="+mj-lt"/>
              <a:cs typeface="Arial" pitchFamily="34" charset="0"/>
            </a:rPr>
            <a:t>Complex</a:t>
          </a:r>
          <a:endParaRPr lang="es-ES" sz="1600" b="1" dirty="0">
            <a:latin typeface="+mj-lt"/>
            <a:cs typeface="Arial" pitchFamily="34" charset="0"/>
          </a:endParaRPr>
        </a:p>
      </dgm:t>
    </dgm:pt>
    <dgm:pt modelId="{675C8A2B-CFB1-4F99-9517-3377D8C7C86E}" type="parTrans" cxnId="{ADC23C59-E9E8-4BC2-8C11-A4475A89AFE2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A0DA1034-26FC-4E52-9D3A-EA33612C4A61}" type="sibTrans" cxnId="{ADC23C59-E9E8-4BC2-8C11-A4475A89AFE2}">
      <dgm:prSet/>
      <dgm:spPr>
        <a:gradFill flip="none" rotWithShape="1">
          <a:gsLst>
            <a:gs pos="0">
              <a:srgbClr val="7030A0"/>
            </a:gs>
            <a:gs pos="50000">
              <a:srgbClr val="7030A0">
                <a:tint val="44500"/>
                <a:satMod val="16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C618D90E-CE7B-479C-B9E5-BC69EAFE11C0}">
      <dgm:prSet phldrT="[Text]" custT="1"/>
      <dgm:spPr>
        <a:solidFill>
          <a:srgbClr val="A5B8D7"/>
        </a:solidFill>
      </dgm:spPr>
      <dgm:t>
        <a:bodyPr/>
        <a:lstStyle/>
        <a:p>
          <a:r>
            <a:rPr lang="es-ES" sz="1000" b="1" dirty="0" err="1" smtClean="0">
              <a:latin typeface="+mj-lt"/>
              <a:cs typeface="Arial" pitchFamily="34" charset="0"/>
            </a:rPr>
            <a:t>Energy</a:t>
          </a:r>
          <a:r>
            <a:rPr lang="es-ES" sz="1000" b="1" dirty="0" smtClean="0">
              <a:latin typeface="+mj-lt"/>
              <a:cs typeface="Arial" pitchFamily="34" charset="0"/>
            </a:rPr>
            <a:t> </a:t>
          </a:r>
          <a:r>
            <a:rPr lang="es-ES" sz="1000" b="1" dirty="0" err="1" smtClean="0">
              <a:latin typeface="+mj-lt"/>
              <a:cs typeface="Arial" pitchFamily="34" charset="0"/>
            </a:rPr>
            <a:t>consumption</a:t>
          </a:r>
          <a:endParaRPr lang="es-ES" sz="1000" b="1" dirty="0">
            <a:latin typeface="+mj-lt"/>
            <a:cs typeface="Arial" pitchFamily="34" charset="0"/>
          </a:endParaRPr>
        </a:p>
      </dgm:t>
    </dgm:pt>
    <dgm:pt modelId="{94DF8DDA-1E6D-41FE-BC3F-AE9EEE5AC661}" type="parTrans" cxnId="{9070D51A-BDA1-4506-8AD3-988AC77E8A6A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D6DB7849-F694-46F7-B1E9-59729A8FE668}" type="sibTrans" cxnId="{9070D51A-BDA1-4506-8AD3-988AC77E8A6A}">
      <dgm:prSet/>
      <dgm:spPr>
        <a:gradFill flip="none" rotWithShape="0">
          <a:gsLst>
            <a:gs pos="0">
              <a:srgbClr val="7794C3"/>
            </a:gs>
            <a:gs pos="50000">
              <a:srgbClr val="7794C3">
                <a:tint val="44500"/>
                <a:satMod val="160000"/>
              </a:srgbClr>
            </a:gs>
            <a:gs pos="100000">
              <a:schemeClr val="bg1"/>
            </a:gs>
          </a:gsLst>
          <a:lin ang="10800000" scaled="1"/>
          <a:tileRect/>
        </a:gradFill>
      </dgm:spPr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CA053631-AD96-45CA-A47F-78B4F246A292}">
      <dgm:prSet phldrT="[Text]" custT="1"/>
      <dgm:spPr>
        <a:solidFill>
          <a:srgbClr val="A6A6A6"/>
        </a:solidFill>
      </dgm:spPr>
      <dgm:t>
        <a:bodyPr/>
        <a:lstStyle/>
        <a:p>
          <a:r>
            <a:rPr lang="es-ES" sz="1000" b="1" dirty="0" err="1" smtClean="0">
              <a:latin typeface="+mj-lt"/>
              <a:cs typeface="Arial" pitchFamily="34" charset="0"/>
            </a:rPr>
            <a:t>Revenues</a:t>
          </a:r>
          <a:endParaRPr lang="es-ES" sz="1000" b="1" dirty="0">
            <a:latin typeface="+mj-lt"/>
            <a:cs typeface="Arial" pitchFamily="34" charset="0"/>
          </a:endParaRPr>
        </a:p>
      </dgm:t>
    </dgm:pt>
    <dgm:pt modelId="{49B3D7D0-3E41-4828-A58B-B1DDB349D4EC}" type="parTrans" cxnId="{C9E72071-BC80-4443-B601-0B6C1357434E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5C12C0FD-A107-48A8-9E96-60C1783A1757}" type="sibTrans" cxnId="{C9E72071-BC80-4443-B601-0B6C1357434E}">
      <dgm:prSet/>
      <dgm:spPr>
        <a:gradFill flip="none" rotWithShape="0">
          <a:gsLst>
            <a:gs pos="0">
              <a:srgbClr val="A6A6A6"/>
            </a:gs>
            <a:gs pos="50000">
              <a:srgbClr val="A6A6A6">
                <a:tint val="44500"/>
                <a:satMod val="160000"/>
              </a:srgbClr>
            </a:gs>
            <a:gs pos="100000">
              <a:schemeClr val="bg1"/>
            </a:gs>
          </a:gsLst>
          <a:lin ang="0" scaled="1"/>
          <a:tileRect/>
        </a:gradFill>
      </dgm:spPr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FEC889CC-BAB9-4146-8B88-309DDEC2EFC4}">
      <dgm:prSet/>
      <dgm:spPr/>
      <dgm:t>
        <a:bodyPr/>
        <a:lstStyle/>
        <a:p>
          <a:endParaRPr lang="en-US"/>
        </a:p>
      </dgm:t>
    </dgm:pt>
    <dgm:pt modelId="{25BF378E-CE3C-482F-93D1-4F3B62D87F34}" type="parTrans" cxnId="{0B05DEBC-A485-4496-8CB7-9755CD2DE93F}">
      <dgm:prSet/>
      <dgm:spPr/>
      <dgm:t>
        <a:bodyPr/>
        <a:lstStyle/>
        <a:p>
          <a:endParaRPr lang="en-US"/>
        </a:p>
      </dgm:t>
    </dgm:pt>
    <dgm:pt modelId="{8525CEFD-50CB-4593-911F-B1719E4F4585}" type="sibTrans" cxnId="{0B05DEBC-A485-4496-8CB7-9755CD2DE93F}">
      <dgm:prSet/>
      <dgm:spPr/>
      <dgm:t>
        <a:bodyPr/>
        <a:lstStyle/>
        <a:p>
          <a:endParaRPr lang="en-US"/>
        </a:p>
      </dgm:t>
    </dgm:pt>
    <dgm:pt modelId="{7253680B-8366-45B3-83AE-7CFC1FD61724}">
      <dgm:prSet/>
      <dgm:spPr/>
      <dgm:t>
        <a:bodyPr/>
        <a:lstStyle/>
        <a:p>
          <a:endParaRPr lang="en-US"/>
        </a:p>
      </dgm:t>
    </dgm:pt>
    <dgm:pt modelId="{B033987B-2F53-420A-ACCC-1990FA011F12}" type="parTrans" cxnId="{113DA81F-E1D0-4810-A7C2-69A1E2ABA06F}">
      <dgm:prSet/>
      <dgm:spPr/>
      <dgm:t>
        <a:bodyPr/>
        <a:lstStyle/>
        <a:p>
          <a:endParaRPr lang="en-US"/>
        </a:p>
      </dgm:t>
    </dgm:pt>
    <dgm:pt modelId="{A7FB18DF-D584-4C89-A9B8-BE08FF0C3017}" type="sibTrans" cxnId="{113DA81F-E1D0-4810-A7C2-69A1E2ABA06F}">
      <dgm:prSet/>
      <dgm:spPr/>
      <dgm:t>
        <a:bodyPr/>
        <a:lstStyle/>
        <a:p>
          <a:endParaRPr lang="en-US"/>
        </a:p>
      </dgm:t>
    </dgm:pt>
    <dgm:pt modelId="{B63ADE1A-BFBC-4765-8A47-71386EC0CB3A}">
      <dgm:prSet/>
      <dgm:spPr/>
      <dgm:t>
        <a:bodyPr/>
        <a:lstStyle/>
        <a:p>
          <a:endParaRPr lang="en-US"/>
        </a:p>
      </dgm:t>
    </dgm:pt>
    <dgm:pt modelId="{A91DEE2B-E510-4143-A1CA-4C3665470675}" type="parTrans" cxnId="{22903A10-1812-4D85-8EC6-21534A87C050}">
      <dgm:prSet/>
      <dgm:spPr/>
      <dgm:t>
        <a:bodyPr/>
        <a:lstStyle/>
        <a:p>
          <a:endParaRPr lang="en-US"/>
        </a:p>
      </dgm:t>
    </dgm:pt>
    <dgm:pt modelId="{4386A710-2378-443E-A195-72104962E6DD}" type="sibTrans" cxnId="{22903A10-1812-4D85-8EC6-21534A87C050}">
      <dgm:prSet/>
      <dgm:spPr/>
      <dgm:t>
        <a:bodyPr/>
        <a:lstStyle/>
        <a:p>
          <a:endParaRPr lang="en-US"/>
        </a:p>
      </dgm:t>
    </dgm:pt>
    <dgm:pt modelId="{0AACFE93-E329-4C9E-AFE1-96E1E744E0DE}">
      <dgm:prSet/>
      <dgm:spPr/>
      <dgm:t>
        <a:bodyPr/>
        <a:lstStyle/>
        <a:p>
          <a:endParaRPr lang="en-US"/>
        </a:p>
      </dgm:t>
    </dgm:pt>
    <dgm:pt modelId="{37A87B0C-0FFF-4B76-BFC0-033B231B1D72}" type="parTrans" cxnId="{71E93F85-0E72-4CB6-A7D3-A6916F31CB5D}">
      <dgm:prSet/>
      <dgm:spPr/>
      <dgm:t>
        <a:bodyPr/>
        <a:lstStyle/>
        <a:p>
          <a:endParaRPr lang="en-US"/>
        </a:p>
      </dgm:t>
    </dgm:pt>
    <dgm:pt modelId="{3EC9DA7C-6207-4779-9746-98F078A9D314}" type="sibTrans" cxnId="{71E93F85-0E72-4CB6-A7D3-A6916F31CB5D}">
      <dgm:prSet/>
      <dgm:spPr/>
      <dgm:t>
        <a:bodyPr/>
        <a:lstStyle/>
        <a:p>
          <a:endParaRPr lang="en-US"/>
        </a:p>
      </dgm:t>
    </dgm:pt>
    <dgm:pt modelId="{55A628C3-28E4-4DA5-A107-DB35734EA967}">
      <dgm:prSet/>
      <dgm:spPr/>
      <dgm:t>
        <a:bodyPr/>
        <a:lstStyle/>
        <a:p>
          <a:endParaRPr lang="en-US"/>
        </a:p>
      </dgm:t>
    </dgm:pt>
    <dgm:pt modelId="{94B70967-6DA3-472E-881F-9647402BCB43}" type="parTrans" cxnId="{18C70BC9-B320-4FF0-9552-E7FAF6BBC26E}">
      <dgm:prSet/>
      <dgm:spPr/>
      <dgm:t>
        <a:bodyPr/>
        <a:lstStyle/>
        <a:p>
          <a:endParaRPr lang="en-US"/>
        </a:p>
      </dgm:t>
    </dgm:pt>
    <dgm:pt modelId="{55A8318B-2837-4BA3-9F21-3478B8789A27}" type="sibTrans" cxnId="{18C70BC9-B320-4FF0-9552-E7FAF6BBC26E}">
      <dgm:prSet/>
      <dgm:spPr/>
      <dgm:t>
        <a:bodyPr/>
        <a:lstStyle/>
        <a:p>
          <a:endParaRPr lang="en-US"/>
        </a:p>
      </dgm:t>
    </dgm:pt>
    <dgm:pt modelId="{017A55F9-C36E-474F-A6AB-F156D77FA2CD}">
      <dgm:prSet/>
      <dgm:spPr/>
      <dgm:t>
        <a:bodyPr/>
        <a:lstStyle/>
        <a:p>
          <a:endParaRPr lang="en-US"/>
        </a:p>
      </dgm:t>
    </dgm:pt>
    <dgm:pt modelId="{41256794-2F72-4DCE-B9F5-A3BEEF8E193A}" type="parTrans" cxnId="{89118AC2-7C2A-4D9A-94D2-72A94E0A2000}">
      <dgm:prSet/>
      <dgm:spPr/>
      <dgm:t>
        <a:bodyPr/>
        <a:lstStyle/>
        <a:p>
          <a:endParaRPr lang="en-US"/>
        </a:p>
      </dgm:t>
    </dgm:pt>
    <dgm:pt modelId="{22E9D250-115C-49EB-88C2-BB5D2B7C743F}" type="sibTrans" cxnId="{89118AC2-7C2A-4D9A-94D2-72A94E0A2000}">
      <dgm:prSet/>
      <dgm:spPr/>
      <dgm:t>
        <a:bodyPr/>
        <a:lstStyle/>
        <a:p>
          <a:endParaRPr lang="en-US"/>
        </a:p>
      </dgm:t>
    </dgm:pt>
    <dgm:pt modelId="{228FD30B-3579-40ED-BC96-51DBF2773C32}">
      <dgm:prSet/>
      <dgm:spPr/>
      <dgm:t>
        <a:bodyPr/>
        <a:lstStyle/>
        <a:p>
          <a:endParaRPr lang="en-US"/>
        </a:p>
      </dgm:t>
    </dgm:pt>
    <dgm:pt modelId="{CC22B199-A191-4833-B94F-6E288285F736}" type="parTrans" cxnId="{EC91773B-5AC7-474E-B294-0A2360D6B883}">
      <dgm:prSet/>
      <dgm:spPr/>
      <dgm:t>
        <a:bodyPr/>
        <a:lstStyle/>
        <a:p>
          <a:endParaRPr lang="en-US"/>
        </a:p>
      </dgm:t>
    </dgm:pt>
    <dgm:pt modelId="{415D7AAB-11D4-4081-A9D7-C37A2C111F97}" type="sibTrans" cxnId="{EC91773B-5AC7-474E-B294-0A2360D6B883}">
      <dgm:prSet/>
      <dgm:spPr/>
      <dgm:t>
        <a:bodyPr/>
        <a:lstStyle/>
        <a:p>
          <a:endParaRPr lang="en-US"/>
        </a:p>
      </dgm:t>
    </dgm:pt>
    <dgm:pt modelId="{1D855208-3714-4F83-A355-EFA3A7858C53}">
      <dgm:prSet/>
      <dgm:spPr/>
      <dgm:t>
        <a:bodyPr/>
        <a:lstStyle/>
        <a:p>
          <a:endParaRPr lang="en-US"/>
        </a:p>
      </dgm:t>
    </dgm:pt>
    <dgm:pt modelId="{16EA1514-5287-4937-921A-C66215C2D789}" type="parTrans" cxnId="{3E5667E3-93D3-4D04-843F-EFCC5A618231}">
      <dgm:prSet/>
      <dgm:spPr/>
      <dgm:t>
        <a:bodyPr/>
        <a:lstStyle/>
        <a:p>
          <a:endParaRPr lang="en-US"/>
        </a:p>
      </dgm:t>
    </dgm:pt>
    <dgm:pt modelId="{426F385B-7863-4791-BB3E-A6ABA0E30A4A}" type="sibTrans" cxnId="{3E5667E3-93D3-4D04-843F-EFCC5A618231}">
      <dgm:prSet/>
      <dgm:spPr/>
      <dgm:t>
        <a:bodyPr/>
        <a:lstStyle/>
        <a:p>
          <a:endParaRPr lang="en-US"/>
        </a:p>
      </dgm:t>
    </dgm:pt>
    <dgm:pt modelId="{1C171071-DEED-438A-ACA1-A6C108DA3359}">
      <dgm:prSet/>
      <dgm:spPr/>
      <dgm:t>
        <a:bodyPr/>
        <a:lstStyle/>
        <a:p>
          <a:endParaRPr lang="en-US"/>
        </a:p>
      </dgm:t>
    </dgm:pt>
    <dgm:pt modelId="{BB5D436C-723B-46D9-81F0-3466157EF1E8}" type="parTrans" cxnId="{27D26776-8AD1-4742-B670-236E3EECF367}">
      <dgm:prSet/>
      <dgm:spPr/>
      <dgm:t>
        <a:bodyPr/>
        <a:lstStyle/>
        <a:p>
          <a:endParaRPr lang="en-US"/>
        </a:p>
      </dgm:t>
    </dgm:pt>
    <dgm:pt modelId="{E037BB9C-96A1-4AD5-98B9-30D2327D4A6B}" type="sibTrans" cxnId="{27D26776-8AD1-4742-B670-236E3EECF367}">
      <dgm:prSet/>
      <dgm:spPr/>
      <dgm:t>
        <a:bodyPr/>
        <a:lstStyle/>
        <a:p>
          <a:endParaRPr lang="en-US"/>
        </a:p>
      </dgm:t>
    </dgm:pt>
    <dgm:pt modelId="{6FBC2689-7D0B-4FAF-9535-10CC40B6A5FD}">
      <dgm:prSet/>
      <dgm:spPr/>
      <dgm:t>
        <a:bodyPr/>
        <a:lstStyle/>
        <a:p>
          <a:endParaRPr lang="en-US"/>
        </a:p>
      </dgm:t>
    </dgm:pt>
    <dgm:pt modelId="{6EFE7886-4D53-4607-82FF-33EE9491BF45}" type="parTrans" cxnId="{D99B1915-3E42-48D5-8D5E-8AB5415F1BC4}">
      <dgm:prSet/>
      <dgm:spPr/>
      <dgm:t>
        <a:bodyPr/>
        <a:lstStyle/>
        <a:p>
          <a:endParaRPr lang="en-US"/>
        </a:p>
      </dgm:t>
    </dgm:pt>
    <dgm:pt modelId="{2ABA1BB7-4770-4677-A5E0-99D8DD8E6CA6}" type="sibTrans" cxnId="{D99B1915-3E42-48D5-8D5E-8AB5415F1BC4}">
      <dgm:prSet/>
      <dgm:spPr/>
      <dgm:t>
        <a:bodyPr/>
        <a:lstStyle/>
        <a:p>
          <a:endParaRPr lang="en-US"/>
        </a:p>
      </dgm:t>
    </dgm:pt>
    <dgm:pt modelId="{4D834E57-6F7B-4FAE-8961-4336CE348592}">
      <dgm:prSet/>
      <dgm:spPr/>
      <dgm:t>
        <a:bodyPr/>
        <a:lstStyle/>
        <a:p>
          <a:endParaRPr lang="en-US"/>
        </a:p>
      </dgm:t>
    </dgm:pt>
    <dgm:pt modelId="{07FD4304-8373-4CB7-A293-286DC9DFA279}" type="parTrans" cxnId="{E9901D46-AAD1-49D7-A17A-B3964142E91E}">
      <dgm:prSet/>
      <dgm:spPr/>
      <dgm:t>
        <a:bodyPr/>
        <a:lstStyle/>
        <a:p>
          <a:endParaRPr lang="en-US"/>
        </a:p>
      </dgm:t>
    </dgm:pt>
    <dgm:pt modelId="{ACC35726-FA9D-4297-942B-CBD7F64CE9F8}" type="sibTrans" cxnId="{E9901D46-AAD1-49D7-A17A-B3964142E91E}">
      <dgm:prSet/>
      <dgm:spPr/>
      <dgm:t>
        <a:bodyPr/>
        <a:lstStyle/>
        <a:p>
          <a:endParaRPr lang="en-US"/>
        </a:p>
      </dgm:t>
    </dgm:pt>
    <dgm:pt modelId="{F70CDC2C-ADCF-4002-99E3-2290E0DA1480}">
      <dgm:prSet/>
      <dgm:spPr/>
      <dgm:t>
        <a:bodyPr/>
        <a:lstStyle/>
        <a:p>
          <a:endParaRPr lang="en-US"/>
        </a:p>
      </dgm:t>
    </dgm:pt>
    <dgm:pt modelId="{5D04A2C3-00BE-4907-BDBA-D53224847062}" type="parTrans" cxnId="{70D90F0A-75A9-429E-80A9-CAEF0443ECD4}">
      <dgm:prSet/>
      <dgm:spPr/>
      <dgm:t>
        <a:bodyPr/>
        <a:lstStyle/>
        <a:p>
          <a:endParaRPr lang="en-US"/>
        </a:p>
      </dgm:t>
    </dgm:pt>
    <dgm:pt modelId="{FB24CF05-F70C-475A-AC5E-63C318D428EA}" type="sibTrans" cxnId="{70D90F0A-75A9-429E-80A9-CAEF0443ECD4}">
      <dgm:prSet/>
      <dgm:spPr/>
      <dgm:t>
        <a:bodyPr/>
        <a:lstStyle/>
        <a:p>
          <a:endParaRPr lang="en-US"/>
        </a:p>
      </dgm:t>
    </dgm:pt>
    <dgm:pt modelId="{6280BDF0-790B-4677-8709-E43A1C098D7E}">
      <dgm:prSet/>
      <dgm:spPr/>
      <dgm:t>
        <a:bodyPr/>
        <a:lstStyle/>
        <a:p>
          <a:endParaRPr lang="en-US"/>
        </a:p>
      </dgm:t>
    </dgm:pt>
    <dgm:pt modelId="{DCA040D7-9693-4BFE-99B6-09453AE6A2C7}" type="parTrans" cxnId="{AB6BD8B1-64A4-4096-9C1C-142070C9F7EA}">
      <dgm:prSet/>
      <dgm:spPr/>
      <dgm:t>
        <a:bodyPr/>
        <a:lstStyle/>
        <a:p>
          <a:endParaRPr lang="en-US"/>
        </a:p>
      </dgm:t>
    </dgm:pt>
    <dgm:pt modelId="{BDC7ECC1-9451-4C1F-BEA7-9004AFB9BE80}" type="sibTrans" cxnId="{AB6BD8B1-64A4-4096-9C1C-142070C9F7EA}">
      <dgm:prSet/>
      <dgm:spPr/>
      <dgm:t>
        <a:bodyPr/>
        <a:lstStyle/>
        <a:p>
          <a:endParaRPr lang="en-US"/>
        </a:p>
      </dgm:t>
    </dgm:pt>
    <dgm:pt modelId="{63C8D7D4-C7F2-420A-8BCA-27AE47DAB8F9}">
      <dgm:prSet/>
      <dgm:spPr/>
      <dgm:t>
        <a:bodyPr/>
        <a:lstStyle/>
        <a:p>
          <a:endParaRPr lang="en-US"/>
        </a:p>
      </dgm:t>
    </dgm:pt>
    <dgm:pt modelId="{56204BC2-25F2-461A-8038-95392E7622D5}" type="parTrans" cxnId="{85FCE9FE-F0B2-45B4-94E5-E68B9F052F33}">
      <dgm:prSet/>
      <dgm:spPr/>
      <dgm:t>
        <a:bodyPr/>
        <a:lstStyle/>
        <a:p>
          <a:endParaRPr lang="en-US"/>
        </a:p>
      </dgm:t>
    </dgm:pt>
    <dgm:pt modelId="{8F29F11B-A655-41E7-AA12-5DF1206ADC7E}" type="sibTrans" cxnId="{85FCE9FE-F0B2-45B4-94E5-E68B9F052F33}">
      <dgm:prSet/>
      <dgm:spPr/>
      <dgm:t>
        <a:bodyPr/>
        <a:lstStyle/>
        <a:p>
          <a:endParaRPr lang="en-US"/>
        </a:p>
      </dgm:t>
    </dgm:pt>
    <dgm:pt modelId="{E65E1759-FF38-4171-914F-1E700AD99E58}">
      <dgm:prSet/>
      <dgm:spPr/>
      <dgm:t>
        <a:bodyPr/>
        <a:lstStyle/>
        <a:p>
          <a:endParaRPr lang="en-US"/>
        </a:p>
      </dgm:t>
    </dgm:pt>
    <dgm:pt modelId="{DAFCF0D7-F26B-4F2A-8B95-7A24099AD420}" type="parTrans" cxnId="{9090B245-DD4E-4099-9C35-4317C9F0C5E1}">
      <dgm:prSet/>
      <dgm:spPr/>
      <dgm:t>
        <a:bodyPr/>
        <a:lstStyle/>
        <a:p>
          <a:endParaRPr lang="en-US"/>
        </a:p>
      </dgm:t>
    </dgm:pt>
    <dgm:pt modelId="{34220419-9FB4-4E26-9B44-5EF1B6C0F786}" type="sibTrans" cxnId="{9090B245-DD4E-4099-9C35-4317C9F0C5E1}">
      <dgm:prSet/>
      <dgm:spPr/>
      <dgm:t>
        <a:bodyPr/>
        <a:lstStyle/>
        <a:p>
          <a:endParaRPr lang="en-US"/>
        </a:p>
      </dgm:t>
    </dgm:pt>
    <dgm:pt modelId="{A4BBBAD3-3170-493F-9CE7-057476C69CE8}">
      <dgm:prSet/>
      <dgm:spPr/>
      <dgm:t>
        <a:bodyPr/>
        <a:lstStyle/>
        <a:p>
          <a:endParaRPr lang="en-US"/>
        </a:p>
      </dgm:t>
    </dgm:pt>
    <dgm:pt modelId="{0B9C1139-FA78-4342-ABB1-0BF40FE1A955}" type="parTrans" cxnId="{88F45D37-7E7B-4A57-8479-A9BB971B0EC5}">
      <dgm:prSet/>
      <dgm:spPr/>
      <dgm:t>
        <a:bodyPr/>
        <a:lstStyle/>
        <a:p>
          <a:endParaRPr lang="en-US"/>
        </a:p>
      </dgm:t>
    </dgm:pt>
    <dgm:pt modelId="{35E02312-5844-4661-B7F0-125300F5B1CF}" type="sibTrans" cxnId="{88F45D37-7E7B-4A57-8479-A9BB971B0EC5}">
      <dgm:prSet/>
      <dgm:spPr/>
      <dgm:t>
        <a:bodyPr/>
        <a:lstStyle/>
        <a:p>
          <a:endParaRPr lang="en-US"/>
        </a:p>
      </dgm:t>
    </dgm:pt>
    <dgm:pt modelId="{39969EFE-347F-4CF0-A0B1-1D5F3EBA8648}">
      <dgm:prSet/>
      <dgm:spPr/>
      <dgm:t>
        <a:bodyPr/>
        <a:lstStyle/>
        <a:p>
          <a:endParaRPr lang="en-US"/>
        </a:p>
      </dgm:t>
    </dgm:pt>
    <dgm:pt modelId="{7153C276-A62C-455E-A7BB-A843129A3A79}" type="parTrans" cxnId="{83B1E711-EF22-40BD-A869-738B0D00EEDF}">
      <dgm:prSet/>
      <dgm:spPr/>
      <dgm:t>
        <a:bodyPr/>
        <a:lstStyle/>
        <a:p>
          <a:endParaRPr lang="en-US"/>
        </a:p>
      </dgm:t>
    </dgm:pt>
    <dgm:pt modelId="{4382D90C-37E5-43E7-9DEE-0627EC0EB794}" type="sibTrans" cxnId="{83B1E711-EF22-40BD-A869-738B0D00EEDF}">
      <dgm:prSet/>
      <dgm:spPr/>
      <dgm:t>
        <a:bodyPr/>
        <a:lstStyle/>
        <a:p>
          <a:endParaRPr lang="en-US"/>
        </a:p>
      </dgm:t>
    </dgm:pt>
    <dgm:pt modelId="{5FC8FD1E-D1D9-4B34-9539-CE7CD737CD66}">
      <dgm:prSet/>
      <dgm:spPr/>
      <dgm:t>
        <a:bodyPr/>
        <a:lstStyle/>
        <a:p>
          <a:endParaRPr lang="en-US"/>
        </a:p>
      </dgm:t>
    </dgm:pt>
    <dgm:pt modelId="{5AE4827D-3960-4290-BE4C-6A8936B1688D}" type="parTrans" cxnId="{C70BD947-98A0-4DED-BDD1-1DACE181405B}">
      <dgm:prSet/>
      <dgm:spPr/>
      <dgm:t>
        <a:bodyPr/>
        <a:lstStyle/>
        <a:p>
          <a:endParaRPr lang="en-US"/>
        </a:p>
      </dgm:t>
    </dgm:pt>
    <dgm:pt modelId="{97E92567-95B6-4B47-B2D0-7F764FB5C92B}" type="sibTrans" cxnId="{C70BD947-98A0-4DED-BDD1-1DACE181405B}">
      <dgm:prSet/>
      <dgm:spPr/>
      <dgm:t>
        <a:bodyPr/>
        <a:lstStyle/>
        <a:p>
          <a:endParaRPr lang="en-US"/>
        </a:p>
      </dgm:t>
    </dgm:pt>
    <dgm:pt modelId="{6887DDE9-3FB6-414C-8924-C0CEA09B4FAB}">
      <dgm:prSet/>
      <dgm:spPr/>
      <dgm:t>
        <a:bodyPr/>
        <a:lstStyle/>
        <a:p>
          <a:endParaRPr lang="es-ES"/>
        </a:p>
      </dgm:t>
    </dgm:pt>
    <dgm:pt modelId="{6B8CE41F-C215-48CF-ABB8-16E6732DE210}" type="parTrans" cxnId="{19CD78CE-3F90-4A06-ABDE-99B05F6A84AE}">
      <dgm:prSet/>
      <dgm:spPr/>
      <dgm:t>
        <a:bodyPr/>
        <a:lstStyle/>
        <a:p>
          <a:endParaRPr lang="en-US"/>
        </a:p>
      </dgm:t>
    </dgm:pt>
    <dgm:pt modelId="{E4AB155D-41CD-49FA-9F7E-9B6802E04C22}" type="sibTrans" cxnId="{19CD78CE-3F90-4A06-ABDE-99B05F6A84AE}">
      <dgm:prSet/>
      <dgm:spPr/>
      <dgm:t>
        <a:bodyPr/>
        <a:lstStyle/>
        <a:p>
          <a:endParaRPr lang="en-US"/>
        </a:p>
      </dgm:t>
    </dgm:pt>
    <dgm:pt modelId="{346A3FC3-8A58-47B2-AA74-B657A96CC170}">
      <dgm:prSet/>
      <dgm:spPr/>
      <dgm:t>
        <a:bodyPr/>
        <a:lstStyle/>
        <a:p>
          <a:endParaRPr lang="en-US"/>
        </a:p>
      </dgm:t>
    </dgm:pt>
    <dgm:pt modelId="{E1C0B5F8-10D1-4F1C-A641-6883DD228051}" type="parTrans" cxnId="{55F90C7C-6D31-4129-862F-415C611FFF8F}">
      <dgm:prSet/>
      <dgm:spPr/>
      <dgm:t>
        <a:bodyPr/>
        <a:lstStyle/>
        <a:p>
          <a:endParaRPr lang="en-US"/>
        </a:p>
      </dgm:t>
    </dgm:pt>
    <dgm:pt modelId="{01B9F2BA-F6A4-45DB-BE73-0850433F2C1A}" type="sibTrans" cxnId="{55F90C7C-6D31-4129-862F-415C611FFF8F}">
      <dgm:prSet/>
      <dgm:spPr/>
      <dgm:t>
        <a:bodyPr/>
        <a:lstStyle/>
        <a:p>
          <a:endParaRPr lang="en-US"/>
        </a:p>
      </dgm:t>
    </dgm:pt>
    <dgm:pt modelId="{D6B16018-6583-44E1-B1A3-07576A1F009C}">
      <dgm:prSet/>
      <dgm:spPr/>
      <dgm:t>
        <a:bodyPr/>
        <a:lstStyle/>
        <a:p>
          <a:endParaRPr lang="en-US"/>
        </a:p>
      </dgm:t>
    </dgm:pt>
    <dgm:pt modelId="{43D5FE66-22A8-46AA-A8E6-B021D82E9F0D}" type="parTrans" cxnId="{CDAF00C8-CB86-4AD6-90B0-F1B6340B1868}">
      <dgm:prSet/>
      <dgm:spPr/>
      <dgm:t>
        <a:bodyPr/>
        <a:lstStyle/>
        <a:p>
          <a:endParaRPr lang="en-US"/>
        </a:p>
      </dgm:t>
    </dgm:pt>
    <dgm:pt modelId="{5C2C2CF4-7229-4936-89C1-1E8B0F7EB55D}" type="sibTrans" cxnId="{CDAF00C8-CB86-4AD6-90B0-F1B6340B1868}">
      <dgm:prSet/>
      <dgm:spPr/>
      <dgm:t>
        <a:bodyPr/>
        <a:lstStyle/>
        <a:p>
          <a:endParaRPr lang="en-US"/>
        </a:p>
      </dgm:t>
    </dgm:pt>
    <dgm:pt modelId="{FEBDFDD1-AF18-44C0-8FEA-A338F07B0BBB}">
      <dgm:prSet/>
      <dgm:spPr/>
      <dgm:t>
        <a:bodyPr/>
        <a:lstStyle/>
        <a:p>
          <a:endParaRPr lang="es-ES"/>
        </a:p>
      </dgm:t>
    </dgm:pt>
    <dgm:pt modelId="{79181576-F04F-468B-8B18-61C5A7445DB5}" type="parTrans" cxnId="{29B85D19-7D64-45AF-97E1-AA11359F5C26}">
      <dgm:prSet/>
      <dgm:spPr/>
      <dgm:t>
        <a:bodyPr/>
        <a:lstStyle/>
        <a:p>
          <a:endParaRPr lang="en-US"/>
        </a:p>
      </dgm:t>
    </dgm:pt>
    <dgm:pt modelId="{429E78B7-763E-48F9-85A3-EB634D815FE1}" type="sibTrans" cxnId="{29B85D19-7D64-45AF-97E1-AA11359F5C26}">
      <dgm:prSet/>
      <dgm:spPr/>
      <dgm:t>
        <a:bodyPr/>
        <a:lstStyle/>
        <a:p>
          <a:endParaRPr lang="en-US"/>
        </a:p>
      </dgm:t>
    </dgm:pt>
    <dgm:pt modelId="{DB785AAF-0D0C-4D62-8099-D9FBF81D7F5F}">
      <dgm:prSet/>
      <dgm:spPr/>
      <dgm:t>
        <a:bodyPr/>
        <a:lstStyle/>
        <a:p>
          <a:endParaRPr lang="en-US"/>
        </a:p>
      </dgm:t>
    </dgm:pt>
    <dgm:pt modelId="{793EB199-E8DC-4445-9EE2-F39019CBB111}" type="parTrans" cxnId="{45CD771D-CB44-45AB-A1D4-2A6FA1A61FA2}">
      <dgm:prSet/>
      <dgm:spPr/>
      <dgm:t>
        <a:bodyPr/>
        <a:lstStyle/>
        <a:p>
          <a:endParaRPr lang="en-US"/>
        </a:p>
      </dgm:t>
    </dgm:pt>
    <dgm:pt modelId="{7F839EF7-129C-49D5-AE34-A8EBB0B73A82}" type="sibTrans" cxnId="{45CD771D-CB44-45AB-A1D4-2A6FA1A61FA2}">
      <dgm:prSet/>
      <dgm:spPr/>
      <dgm:t>
        <a:bodyPr/>
        <a:lstStyle/>
        <a:p>
          <a:endParaRPr lang="en-US"/>
        </a:p>
      </dgm:t>
    </dgm:pt>
    <dgm:pt modelId="{4DF7E81C-EE81-41E3-9064-B8F27B25C688}">
      <dgm:prSet/>
      <dgm:spPr/>
      <dgm:t>
        <a:bodyPr/>
        <a:lstStyle/>
        <a:p>
          <a:endParaRPr lang="en-US"/>
        </a:p>
      </dgm:t>
    </dgm:pt>
    <dgm:pt modelId="{2278C4FB-0E61-4F7F-BF42-A512D0B84C9D}" type="parTrans" cxnId="{065D3346-475C-4488-A77C-8C0ABCDD6CC8}">
      <dgm:prSet/>
      <dgm:spPr/>
      <dgm:t>
        <a:bodyPr/>
        <a:lstStyle/>
        <a:p>
          <a:endParaRPr lang="en-US"/>
        </a:p>
      </dgm:t>
    </dgm:pt>
    <dgm:pt modelId="{6079F076-545F-46B8-8587-0D420F7E6782}" type="sibTrans" cxnId="{065D3346-475C-4488-A77C-8C0ABCDD6CC8}">
      <dgm:prSet/>
      <dgm:spPr/>
      <dgm:t>
        <a:bodyPr/>
        <a:lstStyle/>
        <a:p>
          <a:endParaRPr lang="en-US"/>
        </a:p>
      </dgm:t>
    </dgm:pt>
    <dgm:pt modelId="{9797CE47-616D-49C1-B549-9D42F89D4F3B}">
      <dgm:prSet/>
      <dgm:spPr/>
      <dgm:t>
        <a:bodyPr/>
        <a:lstStyle/>
        <a:p>
          <a:endParaRPr lang="en-US"/>
        </a:p>
      </dgm:t>
    </dgm:pt>
    <dgm:pt modelId="{E7652F2B-511A-4066-91CA-C494CEBC5D8D}" type="parTrans" cxnId="{05FDA060-F79C-4198-B020-AF266CC5FE84}">
      <dgm:prSet/>
      <dgm:spPr/>
      <dgm:t>
        <a:bodyPr/>
        <a:lstStyle/>
        <a:p>
          <a:endParaRPr lang="en-US"/>
        </a:p>
      </dgm:t>
    </dgm:pt>
    <dgm:pt modelId="{BC95C214-A291-4734-B833-11672B8B7624}" type="sibTrans" cxnId="{05FDA060-F79C-4198-B020-AF266CC5FE84}">
      <dgm:prSet/>
      <dgm:spPr/>
      <dgm:t>
        <a:bodyPr/>
        <a:lstStyle/>
        <a:p>
          <a:endParaRPr lang="en-US"/>
        </a:p>
      </dgm:t>
    </dgm:pt>
    <dgm:pt modelId="{756F56E0-BCF5-4ADD-878A-12937FFC7778}" type="pres">
      <dgm:prSet presAssocID="{0C534DD7-6EDD-459E-83B8-459A8F77E69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6A5DC8-EC68-4768-95EC-D11D8AFC3103}" type="pres">
      <dgm:prSet presAssocID="{525DE11E-1016-4C90-946E-B27944AB115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C0686B-AD6A-47A7-98D0-9B0A63383B7F}" type="pres">
      <dgm:prSet presAssocID="{525DE11E-1016-4C90-946E-B27944AB1153}" presName="gear1srcNode" presStyleLbl="node1" presStyleIdx="0" presStyleCnt="3"/>
      <dgm:spPr/>
      <dgm:t>
        <a:bodyPr/>
        <a:lstStyle/>
        <a:p>
          <a:endParaRPr lang="es-ES"/>
        </a:p>
      </dgm:t>
    </dgm:pt>
    <dgm:pt modelId="{BBDB7B0F-7BE1-402C-923B-EF7F489F5B26}" type="pres">
      <dgm:prSet presAssocID="{525DE11E-1016-4C90-946E-B27944AB1153}" presName="gear1dstNode" presStyleLbl="node1" presStyleIdx="0" presStyleCnt="3"/>
      <dgm:spPr/>
      <dgm:t>
        <a:bodyPr/>
        <a:lstStyle/>
        <a:p>
          <a:endParaRPr lang="es-ES"/>
        </a:p>
      </dgm:t>
    </dgm:pt>
    <dgm:pt modelId="{98203E2D-95F8-436B-A239-0A5DBEC41C74}" type="pres">
      <dgm:prSet presAssocID="{CA053631-AD96-45CA-A47F-78B4F246A29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E97224-DAC7-4726-9762-9C5F126A3657}" type="pres">
      <dgm:prSet presAssocID="{CA053631-AD96-45CA-A47F-78B4F246A292}" presName="gear2srcNode" presStyleLbl="node1" presStyleIdx="1" presStyleCnt="3"/>
      <dgm:spPr/>
      <dgm:t>
        <a:bodyPr/>
        <a:lstStyle/>
        <a:p>
          <a:endParaRPr lang="es-ES"/>
        </a:p>
      </dgm:t>
    </dgm:pt>
    <dgm:pt modelId="{82577392-F089-45C3-83F3-E0F0D639D365}" type="pres">
      <dgm:prSet presAssocID="{CA053631-AD96-45CA-A47F-78B4F246A292}" presName="gear2dstNode" presStyleLbl="node1" presStyleIdx="1" presStyleCnt="3"/>
      <dgm:spPr/>
      <dgm:t>
        <a:bodyPr/>
        <a:lstStyle/>
        <a:p>
          <a:endParaRPr lang="es-ES"/>
        </a:p>
      </dgm:t>
    </dgm:pt>
    <dgm:pt modelId="{372AB28E-16F8-4F19-8143-73DCCC499433}" type="pres">
      <dgm:prSet presAssocID="{C618D90E-CE7B-479C-B9E5-BC69EAFE11C0}" presName="gear3" presStyleLbl="node1" presStyleIdx="2" presStyleCnt="3" custScaleX="109964" custScaleY="107026"/>
      <dgm:spPr/>
      <dgm:t>
        <a:bodyPr/>
        <a:lstStyle/>
        <a:p>
          <a:endParaRPr lang="es-ES"/>
        </a:p>
      </dgm:t>
    </dgm:pt>
    <dgm:pt modelId="{ECA80E1A-C6E1-44B6-AE23-14DE7D6D8ED0}" type="pres">
      <dgm:prSet presAssocID="{C618D90E-CE7B-479C-B9E5-BC69EAFE11C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3D6347-E3CF-4FA7-8EE6-5B16F4EBFE01}" type="pres">
      <dgm:prSet presAssocID="{C618D90E-CE7B-479C-B9E5-BC69EAFE11C0}" presName="gear3srcNode" presStyleLbl="node1" presStyleIdx="2" presStyleCnt="3"/>
      <dgm:spPr/>
      <dgm:t>
        <a:bodyPr/>
        <a:lstStyle/>
        <a:p>
          <a:endParaRPr lang="es-ES"/>
        </a:p>
      </dgm:t>
    </dgm:pt>
    <dgm:pt modelId="{B2D5AF28-B1E3-4065-9235-8931F26FA336}" type="pres">
      <dgm:prSet presAssocID="{C618D90E-CE7B-479C-B9E5-BC69EAFE11C0}" presName="gear3dstNode" presStyleLbl="node1" presStyleIdx="2" presStyleCnt="3"/>
      <dgm:spPr/>
      <dgm:t>
        <a:bodyPr/>
        <a:lstStyle/>
        <a:p>
          <a:endParaRPr lang="es-ES"/>
        </a:p>
      </dgm:t>
    </dgm:pt>
    <dgm:pt modelId="{E047B363-B103-4AA1-9BEC-1F5743B2979D}" type="pres">
      <dgm:prSet presAssocID="{A0DA1034-26FC-4E52-9D3A-EA33612C4A61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E0C5D1D3-84C2-4248-B2FE-44E2B9D0C1B4}" type="pres">
      <dgm:prSet presAssocID="{5C12C0FD-A107-48A8-9E96-60C1783A1757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7B15B371-44EE-433D-ADA1-77831DAB013A}" type="pres">
      <dgm:prSet presAssocID="{D6DB7849-F694-46F7-B1E9-59729A8FE668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8B969115-CB62-4ADD-8AE9-D4E5CCD08E46}" type="presOf" srcId="{C618D90E-CE7B-479C-B9E5-BC69EAFE11C0}" destId="{B2D5AF28-B1E3-4065-9235-8931F26FA336}" srcOrd="3" destOrd="0" presId="urn:microsoft.com/office/officeart/2005/8/layout/gear1"/>
    <dgm:cxn modelId="{05FDA060-F79C-4198-B020-AF266CC5FE84}" srcId="{0C534DD7-6EDD-459E-83B8-459A8F77E69A}" destId="{9797CE47-616D-49C1-B549-9D42F89D4F3B}" srcOrd="27" destOrd="0" parTransId="{E7652F2B-511A-4066-91CA-C494CEBC5D8D}" sibTransId="{BC95C214-A291-4734-B833-11672B8B7624}"/>
    <dgm:cxn modelId="{ADC23C59-E9E8-4BC2-8C11-A4475A89AFE2}" srcId="{0C534DD7-6EDD-459E-83B8-459A8F77E69A}" destId="{525DE11E-1016-4C90-946E-B27944AB1153}" srcOrd="0" destOrd="0" parTransId="{675C8A2B-CFB1-4F99-9517-3377D8C7C86E}" sibTransId="{A0DA1034-26FC-4E52-9D3A-EA33612C4A61}"/>
    <dgm:cxn modelId="{EACC0FE8-1C9D-4E90-881D-715BDAB44177}" type="presOf" srcId="{CA053631-AD96-45CA-A47F-78B4F246A292}" destId="{98203E2D-95F8-436B-A239-0A5DBEC41C74}" srcOrd="0" destOrd="0" presId="urn:microsoft.com/office/officeart/2005/8/layout/gear1"/>
    <dgm:cxn modelId="{025BF794-DEC2-4CDE-A560-79C1BE79BEDA}" type="presOf" srcId="{CA053631-AD96-45CA-A47F-78B4F246A292}" destId="{5FE97224-DAC7-4726-9762-9C5F126A3657}" srcOrd="1" destOrd="0" presId="urn:microsoft.com/office/officeart/2005/8/layout/gear1"/>
    <dgm:cxn modelId="{71E93F85-0E72-4CB6-A7D3-A6916F31CB5D}" srcId="{0C534DD7-6EDD-459E-83B8-459A8F77E69A}" destId="{0AACFE93-E329-4C9E-AFE1-96E1E744E0DE}" srcOrd="6" destOrd="0" parTransId="{37A87B0C-0FFF-4B76-BFC0-033B231B1D72}" sibTransId="{3EC9DA7C-6207-4779-9746-98F078A9D314}"/>
    <dgm:cxn modelId="{22903A10-1812-4D85-8EC6-21534A87C050}" srcId="{0C534DD7-6EDD-459E-83B8-459A8F77E69A}" destId="{B63ADE1A-BFBC-4765-8A47-71386EC0CB3A}" srcOrd="5" destOrd="0" parTransId="{A91DEE2B-E510-4143-A1CA-4C3665470675}" sibTransId="{4386A710-2378-443E-A195-72104962E6DD}"/>
    <dgm:cxn modelId="{BB9F0151-4E77-42A3-8038-4CEB4EBCA179}" type="presOf" srcId="{CA053631-AD96-45CA-A47F-78B4F246A292}" destId="{82577392-F089-45C3-83F3-E0F0D639D365}" srcOrd="2" destOrd="0" presId="urn:microsoft.com/office/officeart/2005/8/layout/gear1"/>
    <dgm:cxn modelId="{D99B1915-3E42-48D5-8D5E-8AB5415F1BC4}" srcId="{0C534DD7-6EDD-459E-83B8-459A8F77E69A}" destId="{6FBC2689-7D0B-4FAF-9535-10CC40B6A5FD}" srcOrd="12" destOrd="0" parTransId="{6EFE7886-4D53-4607-82FF-33EE9491BF45}" sibTransId="{2ABA1BB7-4770-4677-A5E0-99D8DD8E6CA6}"/>
    <dgm:cxn modelId="{49E1DE78-93D3-499F-9D6A-6E1CB8F1B8A7}" type="presOf" srcId="{525DE11E-1016-4C90-946E-B27944AB1153}" destId="{0AC0686B-AD6A-47A7-98D0-9B0A63383B7F}" srcOrd="1" destOrd="0" presId="urn:microsoft.com/office/officeart/2005/8/layout/gear1"/>
    <dgm:cxn modelId="{1CD156B2-7359-4C6C-8F49-BC8A0733ACED}" type="presOf" srcId="{0C534DD7-6EDD-459E-83B8-459A8F77E69A}" destId="{756F56E0-BCF5-4ADD-878A-12937FFC7778}" srcOrd="0" destOrd="0" presId="urn:microsoft.com/office/officeart/2005/8/layout/gear1"/>
    <dgm:cxn modelId="{1E8D11B4-A87C-43CC-87A3-51B9679AF33D}" type="presOf" srcId="{D6DB7849-F694-46F7-B1E9-59729A8FE668}" destId="{7B15B371-44EE-433D-ADA1-77831DAB013A}" srcOrd="0" destOrd="0" presId="urn:microsoft.com/office/officeart/2005/8/layout/gear1"/>
    <dgm:cxn modelId="{0B05DEBC-A485-4496-8CB7-9755CD2DE93F}" srcId="{0C534DD7-6EDD-459E-83B8-459A8F77E69A}" destId="{FEC889CC-BAB9-4146-8B88-309DDEC2EFC4}" srcOrd="3" destOrd="0" parTransId="{25BF378E-CE3C-482F-93D1-4F3B62D87F34}" sibTransId="{8525CEFD-50CB-4593-911F-B1719E4F4585}"/>
    <dgm:cxn modelId="{C70BD947-98A0-4DED-BDD1-1DACE181405B}" srcId="{0C534DD7-6EDD-459E-83B8-459A8F77E69A}" destId="{5FC8FD1E-D1D9-4B34-9539-CE7CD737CD66}" srcOrd="20" destOrd="0" parTransId="{5AE4827D-3960-4290-BE4C-6A8936B1688D}" sibTransId="{97E92567-95B6-4B47-B2D0-7F764FB5C92B}"/>
    <dgm:cxn modelId="{EAC8B59F-82C0-4921-B5D4-FDD9B36BC080}" type="presOf" srcId="{C618D90E-CE7B-479C-B9E5-BC69EAFE11C0}" destId="{372AB28E-16F8-4F19-8143-73DCCC499433}" srcOrd="0" destOrd="0" presId="urn:microsoft.com/office/officeart/2005/8/layout/gear1"/>
    <dgm:cxn modelId="{0036B998-5F7B-42AB-B663-2274F2361D12}" type="presOf" srcId="{C618D90E-CE7B-479C-B9E5-BC69EAFE11C0}" destId="{0B3D6347-E3CF-4FA7-8EE6-5B16F4EBFE01}" srcOrd="2" destOrd="0" presId="urn:microsoft.com/office/officeart/2005/8/layout/gear1"/>
    <dgm:cxn modelId="{9090B245-DD4E-4099-9C35-4317C9F0C5E1}" srcId="{0C534DD7-6EDD-459E-83B8-459A8F77E69A}" destId="{E65E1759-FF38-4171-914F-1E700AD99E58}" srcOrd="17" destOrd="0" parTransId="{DAFCF0D7-F26B-4F2A-8B95-7A24099AD420}" sibTransId="{34220419-9FB4-4E26-9B44-5EF1B6C0F786}"/>
    <dgm:cxn modelId="{18C70BC9-B320-4FF0-9552-E7FAF6BBC26E}" srcId="{0C534DD7-6EDD-459E-83B8-459A8F77E69A}" destId="{55A628C3-28E4-4DA5-A107-DB35734EA967}" srcOrd="7" destOrd="0" parTransId="{94B70967-6DA3-472E-881F-9647402BCB43}" sibTransId="{55A8318B-2837-4BA3-9F21-3478B8789A27}"/>
    <dgm:cxn modelId="{45CD771D-CB44-45AB-A1D4-2A6FA1A61FA2}" srcId="{0C534DD7-6EDD-459E-83B8-459A8F77E69A}" destId="{DB785AAF-0D0C-4D62-8099-D9FBF81D7F5F}" srcOrd="25" destOrd="0" parTransId="{793EB199-E8DC-4445-9EE2-F39019CBB111}" sibTransId="{7F839EF7-129C-49D5-AE34-A8EBB0B73A82}"/>
    <dgm:cxn modelId="{88F45D37-7E7B-4A57-8479-A9BB971B0EC5}" srcId="{0C534DD7-6EDD-459E-83B8-459A8F77E69A}" destId="{A4BBBAD3-3170-493F-9CE7-057476C69CE8}" srcOrd="18" destOrd="0" parTransId="{0B9C1139-FA78-4342-ABB1-0BF40FE1A955}" sibTransId="{35E02312-5844-4661-B7F0-125300F5B1CF}"/>
    <dgm:cxn modelId="{AB6BD8B1-64A4-4096-9C1C-142070C9F7EA}" srcId="{0C534DD7-6EDD-459E-83B8-459A8F77E69A}" destId="{6280BDF0-790B-4677-8709-E43A1C098D7E}" srcOrd="15" destOrd="0" parTransId="{DCA040D7-9693-4BFE-99B6-09453AE6A2C7}" sibTransId="{BDC7ECC1-9451-4C1F-BEA7-9004AFB9BE80}"/>
    <dgm:cxn modelId="{191F1A4B-26D8-44D0-ADB0-D1B47A04BC43}" type="presOf" srcId="{C618D90E-CE7B-479C-B9E5-BC69EAFE11C0}" destId="{ECA80E1A-C6E1-44B6-AE23-14DE7D6D8ED0}" srcOrd="1" destOrd="0" presId="urn:microsoft.com/office/officeart/2005/8/layout/gear1"/>
    <dgm:cxn modelId="{83B1E711-EF22-40BD-A869-738B0D00EEDF}" srcId="{0C534DD7-6EDD-459E-83B8-459A8F77E69A}" destId="{39969EFE-347F-4CF0-A0B1-1D5F3EBA8648}" srcOrd="19" destOrd="0" parTransId="{7153C276-A62C-455E-A7BB-A843129A3A79}" sibTransId="{4382D90C-37E5-43E7-9DEE-0627EC0EB794}"/>
    <dgm:cxn modelId="{113DA81F-E1D0-4810-A7C2-69A1E2ABA06F}" srcId="{0C534DD7-6EDD-459E-83B8-459A8F77E69A}" destId="{7253680B-8366-45B3-83AE-7CFC1FD61724}" srcOrd="4" destOrd="0" parTransId="{B033987B-2F53-420A-ACCC-1990FA011F12}" sibTransId="{A7FB18DF-D584-4C89-A9B8-BE08FF0C3017}"/>
    <dgm:cxn modelId="{19CD78CE-3F90-4A06-ABDE-99B05F6A84AE}" srcId="{0C534DD7-6EDD-459E-83B8-459A8F77E69A}" destId="{6887DDE9-3FB6-414C-8924-C0CEA09B4FAB}" srcOrd="21" destOrd="0" parTransId="{6B8CE41F-C215-48CF-ABB8-16E6732DE210}" sibTransId="{E4AB155D-41CD-49FA-9F7E-9B6802E04C22}"/>
    <dgm:cxn modelId="{CDAF00C8-CB86-4AD6-90B0-F1B6340B1868}" srcId="{0C534DD7-6EDD-459E-83B8-459A8F77E69A}" destId="{D6B16018-6583-44E1-B1A3-07576A1F009C}" srcOrd="23" destOrd="0" parTransId="{43D5FE66-22A8-46AA-A8E6-B021D82E9F0D}" sibTransId="{5C2C2CF4-7229-4936-89C1-1E8B0F7EB55D}"/>
    <dgm:cxn modelId="{065D3346-475C-4488-A77C-8C0ABCDD6CC8}" srcId="{0C534DD7-6EDD-459E-83B8-459A8F77E69A}" destId="{4DF7E81C-EE81-41E3-9064-B8F27B25C688}" srcOrd="26" destOrd="0" parTransId="{2278C4FB-0E61-4F7F-BF42-A512D0B84C9D}" sibTransId="{6079F076-545F-46B8-8587-0D420F7E6782}"/>
    <dgm:cxn modelId="{9070D51A-BDA1-4506-8AD3-988AC77E8A6A}" srcId="{0C534DD7-6EDD-459E-83B8-459A8F77E69A}" destId="{C618D90E-CE7B-479C-B9E5-BC69EAFE11C0}" srcOrd="2" destOrd="0" parTransId="{94DF8DDA-1E6D-41FE-BC3F-AE9EEE5AC661}" sibTransId="{D6DB7849-F694-46F7-B1E9-59729A8FE668}"/>
    <dgm:cxn modelId="{27D26776-8AD1-4742-B670-236E3EECF367}" srcId="{0C534DD7-6EDD-459E-83B8-459A8F77E69A}" destId="{1C171071-DEED-438A-ACA1-A6C108DA3359}" srcOrd="11" destOrd="0" parTransId="{BB5D436C-723B-46D9-81F0-3466157EF1E8}" sibTransId="{E037BB9C-96A1-4AD5-98B9-30D2327D4A6B}"/>
    <dgm:cxn modelId="{69EB63DD-0910-429F-876E-DB71B0CE66F5}" type="presOf" srcId="{525DE11E-1016-4C90-946E-B27944AB1153}" destId="{D16A5DC8-EC68-4768-95EC-D11D8AFC3103}" srcOrd="0" destOrd="0" presId="urn:microsoft.com/office/officeart/2005/8/layout/gear1"/>
    <dgm:cxn modelId="{6DFA4211-A672-471A-9BC7-A4FF0D4319CC}" type="presOf" srcId="{A0DA1034-26FC-4E52-9D3A-EA33612C4A61}" destId="{E047B363-B103-4AA1-9BEC-1F5743B2979D}" srcOrd="0" destOrd="0" presId="urn:microsoft.com/office/officeart/2005/8/layout/gear1"/>
    <dgm:cxn modelId="{EC91773B-5AC7-474E-B294-0A2360D6B883}" srcId="{0C534DD7-6EDD-459E-83B8-459A8F77E69A}" destId="{228FD30B-3579-40ED-BC96-51DBF2773C32}" srcOrd="9" destOrd="0" parTransId="{CC22B199-A191-4833-B94F-6E288285F736}" sibTransId="{415D7AAB-11D4-4081-A9D7-C37A2C111F97}"/>
    <dgm:cxn modelId="{3E5667E3-93D3-4D04-843F-EFCC5A618231}" srcId="{0C534DD7-6EDD-459E-83B8-459A8F77E69A}" destId="{1D855208-3714-4F83-A355-EFA3A7858C53}" srcOrd="10" destOrd="0" parTransId="{16EA1514-5287-4937-921A-C66215C2D789}" sibTransId="{426F385B-7863-4791-BB3E-A6ABA0E30A4A}"/>
    <dgm:cxn modelId="{70D90F0A-75A9-429E-80A9-CAEF0443ECD4}" srcId="{0C534DD7-6EDD-459E-83B8-459A8F77E69A}" destId="{F70CDC2C-ADCF-4002-99E3-2290E0DA1480}" srcOrd="14" destOrd="0" parTransId="{5D04A2C3-00BE-4907-BDBA-D53224847062}" sibTransId="{FB24CF05-F70C-475A-AC5E-63C318D428EA}"/>
    <dgm:cxn modelId="{C9E72071-BC80-4443-B601-0B6C1357434E}" srcId="{0C534DD7-6EDD-459E-83B8-459A8F77E69A}" destId="{CA053631-AD96-45CA-A47F-78B4F246A292}" srcOrd="1" destOrd="0" parTransId="{49B3D7D0-3E41-4828-A58B-B1DDB349D4EC}" sibTransId="{5C12C0FD-A107-48A8-9E96-60C1783A1757}"/>
    <dgm:cxn modelId="{89118AC2-7C2A-4D9A-94D2-72A94E0A2000}" srcId="{0C534DD7-6EDD-459E-83B8-459A8F77E69A}" destId="{017A55F9-C36E-474F-A6AB-F156D77FA2CD}" srcOrd="8" destOrd="0" parTransId="{41256794-2F72-4DCE-B9F5-A3BEEF8E193A}" sibTransId="{22E9D250-115C-49EB-88C2-BB5D2B7C743F}"/>
    <dgm:cxn modelId="{29B85D19-7D64-45AF-97E1-AA11359F5C26}" srcId="{0C534DD7-6EDD-459E-83B8-459A8F77E69A}" destId="{FEBDFDD1-AF18-44C0-8FEA-A338F07B0BBB}" srcOrd="24" destOrd="0" parTransId="{79181576-F04F-468B-8B18-61C5A7445DB5}" sibTransId="{429E78B7-763E-48F9-85A3-EB634D815FE1}"/>
    <dgm:cxn modelId="{D25C35AD-46C4-48A6-8089-F5B6855917FD}" type="presOf" srcId="{525DE11E-1016-4C90-946E-B27944AB1153}" destId="{BBDB7B0F-7BE1-402C-923B-EF7F489F5B26}" srcOrd="2" destOrd="0" presId="urn:microsoft.com/office/officeart/2005/8/layout/gear1"/>
    <dgm:cxn modelId="{E9901D46-AAD1-49D7-A17A-B3964142E91E}" srcId="{0C534DD7-6EDD-459E-83B8-459A8F77E69A}" destId="{4D834E57-6F7B-4FAE-8961-4336CE348592}" srcOrd="13" destOrd="0" parTransId="{07FD4304-8373-4CB7-A293-286DC9DFA279}" sibTransId="{ACC35726-FA9D-4297-942B-CBD7F64CE9F8}"/>
    <dgm:cxn modelId="{55F90C7C-6D31-4129-862F-415C611FFF8F}" srcId="{0C534DD7-6EDD-459E-83B8-459A8F77E69A}" destId="{346A3FC3-8A58-47B2-AA74-B657A96CC170}" srcOrd="22" destOrd="0" parTransId="{E1C0B5F8-10D1-4F1C-A641-6883DD228051}" sibTransId="{01B9F2BA-F6A4-45DB-BE73-0850433F2C1A}"/>
    <dgm:cxn modelId="{9B38DDE0-7604-4A31-A340-1C2BEBB53531}" type="presOf" srcId="{5C12C0FD-A107-48A8-9E96-60C1783A1757}" destId="{E0C5D1D3-84C2-4248-B2FE-44E2B9D0C1B4}" srcOrd="0" destOrd="0" presId="urn:microsoft.com/office/officeart/2005/8/layout/gear1"/>
    <dgm:cxn modelId="{85FCE9FE-F0B2-45B4-94E5-E68B9F052F33}" srcId="{0C534DD7-6EDD-459E-83B8-459A8F77E69A}" destId="{63C8D7D4-C7F2-420A-8BCA-27AE47DAB8F9}" srcOrd="16" destOrd="0" parTransId="{56204BC2-25F2-461A-8038-95392E7622D5}" sibTransId="{8F29F11B-A655-41E7-AA12-5DF1206ADC7E}"/>
    <dgm:cxn modelId="{4C5C328E-6ADD-4FB5-8CBD-35C2352599C5}" type="presParOf" srcId="{756F56E0-BCF5-4ADD-878A-12937FFC7778}" destId="{D16A5DC8-EC68-4768-95EC-D11D8AFC3103}" srcOrd="0" destOrd="0" presId="urn:microsoft.com/office/officeart/2005/8/layout/gear1"/>
    <dgm:cxn modelId="{960E5414-8FDD-4469-A8CF-5D39E826EC15}" type="presParOf" srcId="{756F56E0-BCF5-4ADD-878A-12937FFC7778}" destId="{0AC0686B-AD6A-47A7-98D0-9B0A63383B7F}" srcOrd="1" destOrd="0" presId="urn:microsoft.com/office/officeart/2005/8/layout/gear1"/>
    <dgm:cxn modelId="{7ADB3DD4-3E16-49DF-AE79-4D587053F597}" type="presParOf" srcId="{756F56E0-BCF5-4ADD-878A-12937FFC7778}" destId="{BBDB7B0F-7BE1-402C-923B-EF7F489F5B26}" srcOrd="2" destOrd="0" presId="urn:microsoft.com/office/officeart/2005/8/layout/gear1"/>
    <dgm:cxn modelId="{FD3D1961-DD8E-4EFC-83E8-379CD920D856}" type="presParOf" srcId="{756F56E0-BCF5-4ADD-878A-12937FFC7778}" destId="{98203E2D-95F8-436B-A239-0A5DBEC41C74}" srcOrd="3" destOrd="0" presId="urn:microsoft.com/office/officeart/2005/8/layout/gear1"/>
    <dgm:cxn modelId="{A967D6D5-ABD2-48D2-A863-3C4008AD2AF3}" type="presParOf" srcId="{756F56E0-BCF5-4ADD-878A-12937FFC7778}" destId="{5FE97224-DAC7-4726-9762-9C5F126A3657}" srcOrd="4" destOrd="0" presId="urn:microsoft.com/office/officeart/2005/8/layout/gear1"/>
    <dgm:cxn modelId="{7701EE81-6F68-4D87-A348-A8521AC9690E}" type="presParOf" srcId="{756F56E0-BCF5-4ADD-878A-12937FFC7778}" destId="{82577392-F089-45C3-83F3-E0F0D639D365}" srcOrd="5" destOrd="0" presId="urn:microsoft.com/office/officeart/2005/8/layout/gear1"/>
    <dgm:cxn modelId="{511CDD5D-922D-4F0F-A0B2-9AD421A6C2A3}" type="presParOf" srcId="{756F56E0-BCF5-4ADD-878A-12937FFC7778}" destId="{372AB28E-16F8-4F19-8143-73DCCC499433}" srcOrd="6" destOrd="0" presId="urn:microsoft.com/office/officeart/2005/8/layout/gear1"/>
    <dgm:cxn modelId="{FF70CF50-CB29-4CAF-9F16-7C1D99782245}" type="presParOf" srcId="{756F56E0-BCF5-4ADD-878A-12937FFC7778}" destId="{ECA80E1A-C6E1-44B6-AE23-14DE7D6D8ED0}" srcOrd="7" destOrd="0" presId="urn:microsoft.com/office/officeart/2005/8/layout/gear1"/>
    <dgm:cxn modelId="{72295BA3-8E23-46BD-8D04-F36584EA0249}" type="presParOf" srcId="{756F56E0-BCF5-4ADD-878A-12937FFC7778}" destId="{0B3D6347-E3CF-4FA7-8EE6-5B16F4EBFE01}" srcOrd="8" destOrd="0" presId="urn:microsoft.com/office/officeart/2005/8/layout/gear1"/>
    <dgm:cxn modelId="{DD75195B-F9C1-445A-A227-10F26F6DA9FF}" type="presParOf" srcId="{756F56E0-BCF5-4ADD-878A-12937FFC7778}" destId="{B2D5AF28-B1E3-4065-9235-8931F26FA336}" srcOrd="9" destOrd="0" presId="urn:microsoft.com/office/officeart/2005/8/layout/gear1"/>
    <dgm:cxn modelId="{B813D191-E99D-4570-A4F6-CA9C8471BDD5}" type="presParOf" srcId="{756F56E0-BCF5-4ADD-878A-12937FFC7778}" destId="{E047B363-B103-4AA1-9BEC-1F5743B2979D}" srcOrd="10" destOrd="0" presId="urn:microsoft.com/office/officeart/2005/8/layout/gear1"/>
    <dgm:cxn modelId="{6DCE12D3-1AF4-4882-A7D1-D0A776C0B080}" type="presParOf" srcId="{756F56E0-BCF5-4ADD-878A-12937FFC7778}" destId="{E0C5D1D3-84C2-4248-B2FE-44E2B9D0C1B4}" srcOrd="11" destOrd="0" presId="urn:microsoft.com/office/officeart/2005/8/layout/gear1"/>
    <dgm:cxn modelId="{F909A8E5-F18A-4D33-A28E-A94F55626869}" type="presParOf" srcId="{756F56E0-BCF5-4ADD-878A-12937FFC7778}" destId="{7B15B371-44EE-433D-ADA1-77831DAB01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A5DC8-EC68-4768-95EC-D11D8AFC3103}">
      <dsp:nvSpPr>
        <dsp:cNvPr id="0" name=""/>
        <dsp:cNvSpPr/>
      </dsp:nvSpPr>
      <dsp:spPr>
        <a:xfrm>
          <a:off x="2066235" y="1065092"/>
          <a:ext cx="1673716" cy="1673716"/>
        </a:xfrm>
        <a:prstGeom prst="gear9">
          <a:avLst/>
        </a:prstGeom>
        <a:solidFill>
          <a:srgbClr val="028F4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j-lt"/>
              <a:cs typeface="Arial" pitchFamily="34" charset="0"/>
            </a:rPr>
            <a:t>Basic</a:t>
          </a:r>
          <a:endParaRPr lang="es-ES" sz="1600" b="1" kern="1200" dirty="0">
            <a:latin typeface="+mj-lt"/>
            <a:cs typeface="Arial" pitchFamily="34" charset="0"/>
          </a:endParaRPr>
        </a:p>
      </dsp:txBody>
      <dsp:txXfrm>
        <a:off x="2402726" y="1457152"/>
        <a:ext cx="1000734" cy="860325"/>
      </dsp:txXfrm>
    </dsp:sp>
    <dsp:sp modelId="{AB07687D-CC30-4132-B4DA-35099B5DE540}">
      <dsp:nvSpPr>
        <dsp:cNvPr id="0" name=""/>
        <dsp:cNvSpPr/>
      </dsp:nvSpPr>
      <dsp:spPr>
        <a:xfrm>
          <a:off x="1048719" y="669486"/>
          <a:ext cx="1304683" cy="1217248"/>
        </a:xfrm>
        <a:prstGeom prst="gear6">
          <a:avLst/>
        </a:prstGeom>
        <a:solidFill>
          <a:srgbClr val="A6A6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>
              <a:latin typeface="+mj-lt"/>
              <a:cs typeface="Arial" pitchFamily="34" charset="0"/>
            </a:rPr>
            <a:t>Revenues</a:t>
          </a:r>
          <a:endParaRPr lang="es-ES" sz="1200" b="1" kern="1200" dirty="0">
            <a:latin typeface="+mj-lt"/>
            <a:cs typeface="Arial" pitchFamily="34" charset="0"/>
          </a:endParaRPr>
        </a:p>
      </dsp:txBody>
      <dsp:txXfrm>
        <a:off x="1367875" y="977784"/>
        <a:ext cx="666371" cy="600652"/>
      </dsp:txXfrm>
    </dsp:sp>
    <dsp:sp modelId="{E047B363-B103-4AA1-9BEC-1F5743B2979D}">
      <dsp:nvSpPr>
        <dsp:cNvPr id="0" name=""/>
        <dsp:cNvSpPr/>
      </dsp:nvSpPr>
      <dsp:spPr>
        <a:xfrm>
          <a:off x="2115330" y="795275"/>
          <a:ext cx="2058671" cy="2058671"/>
        </a:xfrm>
        <a:prstGeom prst="circularArrow">
          <a:avLst>
            <a:gd name="adj1" fmla="val 4878"/>
            <a:gd name="adj2" fmla="val 312630"/>
            <a:gd name="adj3" fmla="val 3039878"/>
            <a:gd name="adj4" fmla="val 15367357"/>
            <a:gd name="adj5" fmla="val 5691"/>
          </a:avLst>
        </a:prstGeom>
        <a:gradFill flip="none" rotWithShape="0">
          <a:gsLst>
            <a:gs pos="0">
              <a:srgbClr val="028F4C"/>
            </a:gs>
            <a:gs pos="50000">
              <a:srgbClr val="A1CBAD"/>
            </a:gs>
            <a:gs pos="100000">
              <a:schemeClr val="bg1"/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DB1F4-94F2-407B-9660-44001D119838}">
      <dsp:nvSpPr>
        <dsp:cNvPr id="0" name=""/>
        <dsp:cNvSpPr/>
      </dsp:nvSpPr>
      <dsp:spPr>
        <a:xfrm>
          <a:off x="876864" y="405095"/>
          <a:ext cx="1556556" cy="155655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flip="none" rotWithShape="0">
          <a:gsLst>
            <a:gs pos="0">
              <a:srgbClr val="A6A6A6"/>
            </a:gs>
            <a:gs pos="50000">
              <a:srgbClr val="A6A6A6">
                <a:tint val="44500"/>
                <a:satMod val="160000"/>
              </a:srgbClr>
            </a:gs>
            <a:gs pos="100000">
              <a:schemeClr val="bg1"/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A5DC8-EC68-4768-95EC-D11D8AFC3103}">
      <dsp:nvSpPr>
        <dsp:cNvPr id="0" name=""/>
        <dsp:cNvSpPr/>
      </dsp:nvSpPr>
      <dsp:spPr>
        <a:xfrm>
          <a:off x="2003371" y="1384119"/>
          <a:ext cx="1829361" cy="1772178"/>
        </a:xfrm>
        <a:prstGeom prst="gear9">
          <a:avLst/>
        </a:prstGeom>
        <a:solidFill>
          <a:srgbClr val="0066B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>
              <a:latin typeface="+mj-lt"/>
              <a:cs typeface="Arial" pitchFamily="34" charset="0"/>
            </a:rPr>
            <a:t>Composed</a:t>
          </a:r>
          <a:endParaRPr lang="es-ES" sz="1600" b="1" kern="1200" dirty="0">
            <a:latin typeface="+mj-lt"/>
            <a:cs typeface="Arial" pitchFamily="34" charset="0"/>
          </a:endParaRPr>
        </a:p>
      </dsp:txBody>
      <dsp:txXfrm>
        <a:off x="2366880" y="1799243"/>
        <a:ext cx="1102343" cy="910936"/>
      </dsp:txXfrm>
    </dsp:sp>
    <dsp:sp modelId="{98203E2D-95F8-436B-A239-0A5DBEC41C74}">
      <dsp:nvSpPr>
        <dsp:cNvPr id="0" name=""/>
        <dsp:cNvSpPr/>
      </dsp:nvSpPr>
      <dsp:spPr>
        <a:xfrm>
          <a:off x="1078029" y="1017756"/>
          <a:ext cx="1236990" cy="1236990"/>
        </a:xfrm>
        <a:prstGeom prst="gear6">
          <a:avLst/>
        </a:prstGeom>
        <a:solidFill>
          <a:srgbClr val="A6A6A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err="1" smtClean="0">
              <a:latin typeface="+mj-lt"/>
              <a:cs typeface="Arial" pitchFamily="34" charset="0"/>
            </a:rPr>
            <a:t>Revenues</a:t>
          </a:r>
          <a:endParaRPr lang="es-ES" sz="1000" b="1" kern="1200" dirty="0">
            <a:latin typeface="+mj-lt"/>
            <a:cs typeface="Arial" pitchFamily="34" charset="0"/>
          </a:endParaRPr>
        </a:p>
      </dsp:txBody>
      <dsp:txXfrm>
        <a:off x="1389445" y="1331054"/>
        <a:ext cx="614158" cy="610394"/>
      </dsp:txXfrm>
    </dsp:sp>
    <dsp:sp modelId="{372AB28E-16F8-4F19-8143-73DCCC499433}">
      <dsp:nvSpPr>
        <dsp:cNvPr id="0" name=""/>
        <dsp:cNvSpPr/>
      </dsp:nvSpPr>
      <dsp:spPr>
        <a:xfrm rot="20700000">
          <a:off x="1600788" y="114700"/>
          <a:ext cx="1552161" cy="1311315"/>
        </a:xfrm>
        <a:prstGeom prst="gear6">
          <a:avLst/>
        </a:prstGeom>
        <a:solidFill>
          <a:srgbClr val="A6A6A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err="1" smtClean="0">
              <a:latin typeface="+mj-lt"/>
              <a:cs typeface="Arial" pitchFamily="34" charset="0"/>
            </a:rPr>
            <a:t>Employee</a:t>
          </a:r>
          <a:r>
            <a:rPr lang="es-ES" sz="1000" b="1" kern="1200" dirty="0" smtClean="0">
              <a:latin typeface="+mj-lt"/>
              <a:cs typeface="Arial" pitchFamily="34" charset="0"/>
            </a:rPr>
            <a:t> </a:t>
          </a:r>
          <a:r>
            <a:rPr lang="es-ES" sz="1000" b="1" kern="1200" dirty="0" err="1" smtClean="0">
              <a:latin typeface="+mj-lt"/>
              <a:cs typeface="Arial" pitchFamily="34" charset="0"/>
            </a:rPr>
            <a:t>Compensation</a:t>
          </a:r>
          <a:endParaRPr lang="es-ES" sz="1000" b="1" kern="1200" dirty="0">
            <a:latin typeface="+mj-lt"/>
            <a:cs typeface="Arial" pitchFamily="34" charset="0"/>
          </a:endParaRPr>
        </a:p>
      </dsp:txBody>
      <dsp:txXfrm rot="-20700000">
        <a:off x="1955508" y="388025"/>
        <a:ext cx="842722" cy="764666"/>
      </dsp:txXfrm>
    </dsp:sp>
    <dsp:sp modelId="{E047B363-B103-4AA1-9BEC-1F5743B2979D}">
      <dsp:nvSpPr>
        <dsp:cNvPr id="0" name=""/>
        <dsp:cNvSpPr/>
      </dsp:nvSpPr>
      <dsp:spPr>
        <a:xfrm>
          <a:off x="1925130" y="1169711"/>
          <a:ext cx="2177102" cy="2177102"/>
        </a:xfrm>
        <a:prstGeom prst="circularArrow">
          <a:avLst>
            <a:gd name="adj1" fmla="val 4687"/>
            <a:gd name="adj2" fmla="val 299029"/>
            <a:gd name="adj3" fmla="val 2482508"/>
            <a:gd name="adj4" fmla="val 15935786"/>
            <a:gd name="adj5" fmla="val 5469"/>
          </a:avLst>
        </a:prstGeom>
        <a:gradFill rotWithShape="0">
          <a:gsLst>
            <a:gs pos="0">
              <a:srgbClr val="0066A1"/>
            </a:gs>
            <a:gs pos="25000">
              <a:srgbClr val="829DC7"/>
            </a:gs>
            <a:gs pos="91000">
              <a:schemeClr val="bg1"/>
            </a:gs>
          </a:gsLst>
          <a:path path="circle">
            <a:fillToRect l="100000" t="100000"/>
          </a:path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5D1D3-84C2-4248-B2FE-44E2B9D0C1B4}">
      <dsp:nvSpPr>
        <dsp:cNvPr id="0" name=""/>
        <dsp:cNvSpPr/>
      </dsp:nvSpPr>
      <dsp:spPr>
        <a:xfrm>
          <a:off x="858961" y="748785"/>
          <a:ext cx="1581800" cy="15818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bg1">
                <a:lumMod val="65000"/>
              </a:schemeClr>
            </a:gs>
            <a:gs pos="25000">
              <a:schemeClr val="bg1">
                <a:lumMod val="75000"/>
              </a:schemeClr>
            </a:gs>
            <a:gs pos="91000">
              <a:schemeClr val="bg1"/>
            </a:gs>
          </a:gsLst>
          <a:lin ang="189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5B371-44EE-433D-ADA1-77831DAB013A}">
      <dsp:nvSpPr>
        <dsp:cNvPr id="0" name=""/>
        <dsp:cNvSpPr/>
      </dsp:nvSpPr>
      <dsp:spPr>
        <a:xfrm>
          <a:off x="1490522" y="-96384"/>
          <a:ext cx="1705499" cy="17054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bg1"/>
            </a:gs>
            <a:gs pos="25000">
              <a:schemeClr val="bg1">
                <a:lumMod val="75000"/>
              </a:schemeClr>
            </a:gs>
            <a:gs pos="91000">
              <a:schemeClr val="bg1">
                <a:lumMod val="65000"/>
              </a:schemeClr>
            </a:gs>
          </a:gsLst>
          <a:lin ang="189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A5DC8-EC68-4768-95EC-D11D8AFC3103}">
      <dsp:nvSpPr>
        <dsp:cNvPr id="0" name=""/>
        <dsp:cNvSpPr/>
      </dsp:nvSpPr>
      <dsp:spPr>
        <a:xfrm>
          <a:off x="2082047" y="1405737"/>
          <a:ext cx="1686524" cy="1686524"/>
        </a:xfrm>
        <a:prstGeom prst="gear9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>
              <a:latin typeface="+mj-lt"/>
              <a:cs typeface="Arial" pitchFamily="34" charset="0"/>
            </a:rPr>
            <a:t>Complex</a:t>
          </a:r>
          <a:endParaRPr lang="es-ES" sz="1600" b="1" kern="1200" dirty="0">
            <a:latin typeface="+mj-lt"/>
            <a:cs typeface="Arial" pitchFamily="34" charset="0"/>
          </a:endParaRPr>
        </a:p>
      </dsp:txBody>
      <dsp:txXfrm>
        <a:off x="2421113" y="1800797"/>
        <a:ext cx="1008392" cy="866908"/>
      </dsp:txXfrm>
    </dsp:sp>
    <dsp:sp modelId="{98203E2D-95F8-436B-A239-0A5DBEC41C74}">
      <dsp:nvSpPr>
        <dsp:cNvPr id="0" name=""/>
        <dsp:cNvSpPr/>
      </dsp:nvSpPr>
      <dsp:spPr>
        <a:xfrm>
          <a:off x="1100797" y="1007104"/>
          <a:ext cx="1226563" cy="1226563"/>
        </a:xfrm>
        <a:prstGeom prst="gear6">
          <a:avLst/>
        </a:prstGeom>
        <a:solidFill>
          <a:srgbClr val="A6A6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err="1" smtClean="0">
              <a:latin typeface="+mj-lt"/>
              <a:cs typeface="Arial" pitchFamily="34" charset="0"/>
            </a:rPr>
            <a:t>Revenues</a:t>
          </a:r>
          <a:endParaRPr lang="es-ES" sz="1000" b="1" kern="1200" dirty="0">
            <a:latin typeface="+mj-lt"/>
            <a:cs typeface="Arial" pitchFamily="34" charset="0"/>
          </a:endParaRPr>
        </a:p>
      </dsp:txBody>
      <dsp:txXfrm>
        <a:off x="1409588" y="1317761"/>
        <a:ext cx="608981" cy="605249"/>
      </dsp:txXfrm>
    </dsp:sp>
    <dsp:sp modelId="{372AB28E-16F8-4F19-8143-73DCCC499433}">
      <dsp:nvSpPr>
        <dsp:cNvPr id="0" name=""/>
        <dsp:cNvSpPr/>
      </dsp:nvSpPr>
      <dsp:spPr>
        <a:xfrm rot="20700000">
          <a:off x="1721462" y="125143"/>
          <a:ext cx="1334450" cy="1273295"/>
        </a:xfrm>
        <a:prstGeom prst="gear6">
          <a:avLst/>
        </a:prstGeom>
        <a:solidFill>
          <a:srgbClr val="A5B8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err="1" smtClean="0">
              <a:latin typeface="+mj-lt"/>
              <a:cs typeface="Arial" pitchFamily="34" charset="0"/>
            </a:rPr>
            <a:t>Energy</a:t>
          </a:r>
          <a:r>
            <a:rPr lang="es-ES" sz="1000" b="1" kern="1200" dirty="0" smtClean="0">
              <a:latin typeface="+mj-lt"/>
              <a:cs typeface="Arial" pitchFamily="34" charset="0"/>
            </a:rPr>
            <a:t> </a:t>
          </a:r>
          <a:r>
            <a:rPr lang="es-ES" sz="1000" b="1" kern="1200" dirty="0" err="1" smtClean="0">
              <a:latin typeface="+mj-lt"/>
              <a:cs typeface="Arial" pitchFamily="34" charset="0"/>
            </a:rPr>
            <a:t>consumption</a:t>
          </a:r>
          <a:endParaRPr lang="es-ES" sz="1000" b="1" kern="1200" dirty="0">
            <a:latin typeface="+mj-lt"/>
            <a:cs typeface="Arial" pitchFamily="34" charset="0"/>
          </a:endParaRPr>
        </a:p>
      </dsp:txBody>
      <dsp:txXfrm rot="-20700000">
        <a:off x="2017774" y="400787"/>
        <a:ext cx="741827" cy="722007"/>
      </dsp:txXfrm>
    </dsp:sp>
    <dsp:sp modelId="{E047B363-B103-4AA1-9BEC-1F5743B2979D}">
      <dsp:nvSpPr>
        <dsp:cNvPr id="0" name=""/>
        <dsp:cNvSpPr/>
      </dsp:nvSpPr>
      <dsp:spPr>
        <a:xfrm>
          <a:off x="1940392" y="1157981"/>
          <a:ext cx="2158751" cy="2158751"/>
        </a:xfrm>
        <a:prstGeom prst="circularArrow">
          <a:avLst>
            <a:gd name="adj1" fmla="val 4687"/>
            <a:gd name="adj2" fmla="val 299029"/>
            <a:gd name="adj3" fmla="val 2481465"/>
            <a:gd name="adj4" fmla="val 15938161"/>
            <a:gd name="adj5" fmla="val 5469"/>
          </a:avLst>
        </a:prstGeom>
        <a:gradFill flip="none" rotWithShape="1">
          <a:gsLst>
            <a:gs pos="0">
              <a:srgbClr val="7030A0"/>
            </a:gs>
            <a:gs pos="50000">
              <a:srgbClr val="7030A0">
                <a:tint val="44500"/>
                <a:satMod val="16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5D1D3-84C2-4248-B2FE-44E2B9D0C1B4}">
      <dsp:nvSpPr>
        <dsp:cNvPr id="0" name=""/>
        <dsp:cNvSpPr/>
      </dsp:nvSpPr>
      <dsp:spPr>
        <a:xfrm>
          <a:off x="883575" y="740552"/>
          <a:ext cx="1568467" cy="15684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flip="none" rotWithShape="0">
          <a:gsLst>
            <a:gs pos="0">
              <a:srgbClr val="A6A6A6"/>
            </a:gs>
            <a:gs pos="50000">
              <a:srgbClr val="A6A6A6">
                <a:tint val="44500"/>
                <a:satMod val="160000"/>
              </a:srgb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5B371-44EE-433D-ADA1-77831DAB013A}">
      <dsp:nvSpPr>
        <dsp:cNvPr id="0" name=""/>
        <dsp:cNvSpPr/>
      </dsp:nvSpPr>
      <dsp:spPr>
        <a:xfrm>
          <a:off x="1509813" y="-97494"/>
          <a:ext cx="1691124" cy="169112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flip="none" rotWithShape="0">
          <a:gsLst>
            <a:gs pos="0">
              <a:srgbClr val="7794C3"/>
            </a:gs>
            <a:gs pos="50000">
              <a:srgbClr val="7794C3">
                <a:tint val="44500"/>
                <a:satMod val="160000"/>
              </a:srgbClr>
            </a:gs>
            <a:gs pos="100000">
              <a:schemeClr val="bg1"/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5A89A-19BF-4CC1-9FAB-808634D2A4AB}" type="datetimeFigureOut">
              <a:rPr lang="es-ES" smtClean="0"/>
              <a:pPr/>
              <a:t>29/05/2012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24934-0F4F-4187-9835-548639067589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8228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FBCD99-A893-4A2A-AD48-BAD004F0955E}" type="datetimeFigureOut">
              <a:rPr lang="es-ES"/>
              <a:pPr>
                <a:defRPr/>
              </a:pPr>
              <a:t>29/05/2012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1FD78F-223A-4E49-A839-F881E2ACC3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57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95236" name="3 Marcador de número de diapositiva"/>
          <p:cNvSpPr txBox="1">
            <a:spLocks noGrp="1"/>
          </p:cNvSpPr>
          <p:nvPr/>
        </p:nvSpPr>
        <p:spPr bwMode="auto">
          <a:xfrm>
            <a:off x="3884364" y="8684881"/>
            <a:ext cx="2972535" cy="45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85564F4-9D78-43D2-8C6C-16647AF21202}" type="slidenum">
              <a:rPr lang="es-ES" sz="1200"/>
              <a:pPr algn="r"/>
              <a:t>2</a:t>
            </a:fld>
            <a:endParaRPr lang="es-E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FD78F-223A-4E49-A839-F881E2ACC354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19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FD78F-223A-4E49-A839-F881E2ACC354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39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94212" name="3 Marcador de número de diapositiva"/>
          <p:cNvSpPr txBox="1">
            <a:spLocks noGrp="1"/>
          </p:cNvSpPr>
          <p:nvPr/>
        </p:nvSpPr>
        <p:spPr bwMode="auto">
          <a:xfrm>
            <a:off x="3884364" y="8684881"/>
            <a:ext cx="2972535" cy="45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3C0CD8-9060-4618-AB9A-B6020E2522B8}" type="slidenum">
              <a:rPr lang="es-ES" sz="1200"/>
              <a:pPr algn="r"/>
              <a:t>4</a:t>
            </a:fld>
            <a:endParaRPr 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FD78F-223A-4E49-A839-F881E2ACC354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78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89092" name="3 Marcador de número de diapositiva"/>
          <p:cNvSpPr txBox="1">
            <a:spLocks noGrp="1"/>
          </p:cNvSpPr>
          <p:nvPr/>
        </p:nvSpPr>
        <p:spPr bwMode="auto">
          <a:xfrm>
            <a:off x="3884364" y="8684881"/>
            <a:ext cx="2972535" cy="45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B7E484-9389-4C26-B919-033E76501C69}" type="slidenum">
              <a:rPr lang="es-ES" sz="1200"/>
              <a:pPr algn="r"/>
              <a:t>6</a:t>
            </a:fld>
            <a:endParaRPr lang="es-E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9728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FAE17CA-391F-4EB2-A02C-956704393B35}" type="slidenum">
              <a:rPr lang="es-ES" sz="1200"/>
              <a:pPr algn="r" eaLnBrk="1" hangingPunct="1"/>
              <a:t>7</a:t>
            </a:fld>
            <a:endParaRPr lang="es-E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01380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822358B-EAA8-473F-B4EF-ED68F5A27997}" type="slidenum">
              <a:rPr lang="es-ES" sz="1200"/>
              <a:pPr algn="r" eaLnBrk="1" hangingPunct="1"/>
              <a:t>8</a:t>
            </a:fld>
            <a:endParaRPr lang="es-E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01380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822358B-EAA8-473F-B4EF-ED68F5A27997}" type="slidenum">
              <a:rPr lang="es-ES" sz="1200"/>
              <a:pPr algn="r" eaLnBrk="1" hangingPunct="1"/>
              <a:t>9</a:t>
            </a:fld>
            <a:endParaRPr lang="es-E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06500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C58A744-BEFB-4579-A491-DEEDB183FC58}" type="slidenum">
              <a:rPr lang="es-ES" sz="1200"/>
              <a:pPr algn="r" eaLnBrk="1" hangingPunct="1"/>
              <a:t>11</a:t>
            </a:fld>
            <a:endParaRPr 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91804" y="5007757"/>
            <a:ext cx="7782379" cy="596211"/>
          </a:xfrm>
          <a:noFill/>
          <a:ln>
            <a:noFill/>
          </a:ln>
        </p:spPr>
        <p:txBody>
          <a:bodyPr lIns="0" tIns="0" rIns="0" bIns="0" rtlCol="0" anchor="ctr" anchorCtr="0"/>
          <a:lstStyle>
            <a:lvl1pPr algn="r" rtl="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500"/>
              </a:spcAft>
              <a:defRPr kumimoji="0" lang="es-ES_tradnl" alt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11" name="Freeform 36"/>
          <p:cNvSpPr>
            <a:spLocks/>
          </p:cNvSpPr>
          <p:nvPr userDrawn="1"/>
        </p:nvSpPr>
        <p:spPr bwMode="auto">
          <a:xfrm>
            <a:off x="0" y="9525"/>
            <a:ext cx="9144000" cy="508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59" y="0"/>
              </a:cxn>
              <a:cxn ang="0">
                <a:pos x="4459" y="1968"/>
              </a:cxn>
              <a:cxn ang="0">
                <a:pos x="4305" y="1944"/>
              </a:cxn>
              <a:cxn ang="0">
                <a:pos x="4153" y="1925"/>
              </a:cxn>
              <a:cxn ang="0">
                <a:pos x="4003" y="1909"/>
              </a:cxn>
              <a:cxn ang="0">
                <a:pos x="3854" y="1899"/>
              </a:cxn>
              <a:cxn ang="0">
                <a:pos x="3705" y="1891"/>
              </a:cxn>
              <a:cxn ang="0">
                <a:pos x="3559" y="1887"/>
              </a:cxn>
              <a:cxn ang="0">
                <a:pos x="3413" y="1887"/>
              </a:cxn>
              <a:cxn ang="0">
                <a:pos x="3268" y="1890"/>
              </a:cxn>
              <a:cxn ang="0">
                <a:pos x="3125" y="1896"/>
              </a:cxn>
              <a:cxn ang="0">
                <a:pos x="2982" y="1905"/>
              </a:cxn>
              <a:cxn ang="0">
                <a:pos x="2842" y="1917"/>
              </a:cxn>
              <a:cxn ang="0">
                <a:pos x="2700" y="1932"/>
              </a:cxn>
              <a:cxn ang="0">
                <a:pos x="2561" y="1949"/>
              </a:cxn>
              <a:cxn ang="0">
                <a:pos x="2422" y="1968"/>
              </a:cxn>
              <a:cxn ang="0">
                <a:pos x="2284" y="1989"/>
              </a:cxn>
              <a:cxn ang="0">
                <a:pos x="2146" y="2012"/>
              </a:cxn>
              <a:cxn ang="0">
                <a:pos x="2010" y="2037"/>
              </a:cxn>
              <a:cxn ang="0">
                <a:pos x="1874" y="2064"/>
              </a:cxn>
              <a:cxn ang="0">
                <a:pos x="1738" y="2091"/>
              </a:cxn>
              <a:cxn ang="0">
                <a:pos x="1603" y="2119"/>
              </a:cxn>
              <a:cxn ang="0">
                <a:pos x="1334" y="2178"/>
              </a:cxn>
              <a:cxn ang="0">
                <a:pos x="1066" y="2240"/>
              </a:cxn>
              <a:cxn ang="0">
                <a:pos x="800" y="2303"/>
              </a:cxn>
              <a:cxn ang="0">
                <a:pos x="533" y="2365"/>
              </a:cxn>
              <a:cxn ang="0">
                <a:pos x="400" y="2396"/>
              </a:cxn>
              <a:cxn ang="0">
                <a:pos x="267" y="2424"/>
              </a:cxn>
              <a:cxn ang="0">
                <a:pos x="133" y="2454"/>
              </a:cxn>
              <a:cxn ang="0">
                <a:pos x="0" y="2481"/>
              </a:cxn>
              <a:cxn ang="0">
                <a:pos x="0" y="0"/>
              </a:cxn>
            </a:cxnLst>
            <a:rect l="0" t="0" r="r" b="b"/>
            <a:pathLst>
              <a:path w="4459" h="2481">
                <a:moveTo>
                  <a:pt x="0" y="0"/>
                </a:moveTo>
                <a:lnTo>
                  <a:pt x="4459" y="0"/>
                </a:lnTo>
                <a:lnTo>
                  <a:pt x="4459" y="1968"/>
                </a:lnTo>
                <a:lnTo>
                  <a:pt x="4305" y="1944"/>
                </a:lnTo>
                <a:lnTo>
                  <a:pt x="4153" y="1925"/>
                </a:lnTo>
                <a:lnTo>
                  <a:pt x="4003" y="1909"/>
                </a:lnTo>
                <a:lnTo>
                  <a:pt x="3854" y="1899"/>
                </a:lnTo>
                <a:lnTo>
                  <a:pt x="3705" y="1891"/>
                </a:lnTo>
                <a:lnTo>
                  <a:pt x="3559" y="1887"/>
                </a:lnTo>
                <a:lnTo>
                  <a:pt x="3413" y="1887"/>
                </a:lnTo>
                <a:lnTo>
                  <a:pt x="3268" y="1890"/>
                </a:lnTo>
                <a:lnTo>
                  <a:pt x="3125" y="1896"/>
                </a:lnTo>
                <a:lnTo>
                  <a:pt x="2982" y="1905"/>
                </a:lnTo>
                <a:lnTo>
                  <a:pt x="2842" y="1917"/>
                </a:lnTo>
                <a:lnTo>
                  <a:pt x="2700" y="1932"/>
                </a:lnTo>
                <a:lnTo>
                  <a:pt x="2561" y="1949"/>
                </a:lnTo>
                <a:lnTo>
                  <a:pt x="2422" y="1968"/>
                </a:lnTo>
                <a:lnTo>
                  <a:pt x="2284" y="1989"/>
                </a:lnTo>
                <a:lnTo>
                  <a:pt x="2146" y="2012"/>
                </a:lnTo>
                <a:lnTo>
                  <a:pt x="2010" y="2037"/>
                </a:lnTo>
                <a:lnTo>
                  <a:pt x="1874" y="2064"/>
                </a:lnTo>
                <a:lnTo>
                  <a:pt x="1738" y="2091"/>
                </a:lnTo>
                <a:lnTo>
                  <a:pt x="1603" y="2119"/>
                </a:lnTo>
                <a:lnTo>
                  <a:pt x="1334" y="2178"/>
                </a:lnTo>
                <a:lnTo>
                  <a:pt x="1066" y="2240"/>
                </a:lnTo>
                <a:lnTo>
                  <a:pt x="800" y="2303"/>
                </a:lnTo>
                <a:lnTo>
                  <a:pt x="533" y="2365"/>
                </a:lnTo>
                <a:lnTo>
                  <a:pt x="400" y="2396"/>
                </a:lnTo>
                <a:lnTo>
                  <a:pt x="267" y="2424"/>
                </a:lnTo>
                <a:lnTo>
                  <a:pt x="133" y="2454"/>
                </a:lnTo>
                <a:lnTo>
                  <a:pt x="0" y="248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D7BAD">
                  <a:tint val="66000"/>
                  <a:satMod val="160000"/>
                </a:srgbClr>
              </a:gs>
              <a:gs pos="50000">
                <a:srgbClr val="5D7BAD">
                  <a:tint val="44500"/>
                  <a:satMod val="160000"/>
                </a:srgbClr>
              </a:gs>
              <a:gs pos="100000">
                <a:srgbClr val="5D7BAD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grpSp>
        <p:nvGrpSpPr>
          <p:cNvPr id="112" name="104 Grupo"/>
          <p:cNvGrpSpPr>
            <a:grpSpLocks/>
          </p:cNvGrpSpPr>
          <p:nvPr userDrawn="1"/>
        </p:nvGrpSpPr>
        <p:grpSpPr bwMode="auto">
          <a:xfrm>
            <a:off x="5588000" y="1584325"/>
            <a:ext cx="1006475" cy="2357438"/>
            <a:chOff x="3025775" y="1501775"/>
            <a:chExt cx="3092450" cy="3854450"/>
          </a:xfrm>
        </p:grpSpPr>
        <p:sp>
          <p:nvSpPr>
            <p:cNvPr id="113" name="Freeform 100"/>
            <p:cNvSpPr>
              <a:spLocks/>
            </p:cNvSpPr>
            <p:nvPr userDrawn="1"/>
          </p:nvSpPr>
          <p:spPr bwMode="auto">
            <a:xfrm>
              <a:off x="3025775" y="1501775"/>
              <a:ext cx="585322" cy="3854450"/>
            </a:xfrm>
            <a:custGeom>
              <a:avLst/>
              <a:gdLst/>
              <a:ahLst/>
              <a:cxnLst>
                <a:cxn ang="0">
                  <a:pos x="356" y="2415"/>
                </a:cxn>
                <a:cxn ang="0">
                  <a:pos x="341" y="2419"/>
                </a:cxn>
                <a:cxn ang="0">
                  <a:pos x="326" y="2423"/>
                </a:cxn>
                <a:cxn ang="0">
                  <a:pos x="310" y="2426"/>
                </a:cxn>
                <a:cxn ang="0">
                  <a:pos x="295" y="2428"/>
                </a:cxn>
                <a:cxn ang="0">
                  <a:pos x="0" y="2348"/>
                </a:cxn>
                <a:cxn ang="0">
                  <a:pos x="0" y="86"/>
                </a:cxn>
                <a:cxn ang="0">
                  <a:pos x="368" y="0"/>
                </a:cxn>
                <a:cxn ang="0">
                  <a:pos x="356" y="2415"/>
                </a:cxn>
              </a:cxnLst>
              <a:rect l="0" t="0" r="r" b="b"/>
              <a:pathLst>
                <a:path w="368" h="2428">
                  <a:moveTo>
                    <a:pt x="356" y="2415"/>
                  </a:moveTo>
                  <a:lnTo>
                    <a:pt x="341" y="2419"/>
                  </a:lnTo>
                  <a:lnTo>
                    <a:pt x="326" y="2423"/>
                  </a:lnTo>
                  <a:lnTo>
                    <a:pt x="310" y="2426"/>
                  </a:lnTo>
                  <a:lnTo>
                    <a:pt x="295" y="2428"/>
                  </a:lnTo>
                  <a:lnTo>
                    <a:pt x="0" y="2348"/>
                  </a:lnTo>
                  <a:lnTo>
                    <a:pt x="0" y="86"/>
                  </a:lnTo>
                  <a:lnTo>
                    <a:pt x="368" y="0"/>
                  </a:lnTo>
                  <a:lnTo>
                    <a:pt x="356" y="2415"/>
                  </a:lnTo>
                  <a:close/>
                </a:path>
              </a:pathLst>
            </a:custGeom>
            <a:solidFill>
              <a:srgbClr val="7C9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14" name="Freeform 101"/>
            <p:cNvSpPr>
              <a:spLocks/>
            </p:cNvSpPr>
            <p:nvPr userDrawn="1"/>
          </p:nvSpPr>
          <p:spPr bwMode="auto">
            <a:xfrm>
              <a:off x="3591586" y="1501775"/>
              <a:ext cx="2526639" cy="3833685"/>
            </a:xfrm>
            <a:custGeom>
              <a:avLst/>
              <a:gdLst/>
              <a:ahLst/>
              <a:cxnLst>
                <a:cxn ang="0">
                  <a:pos x="1592" y="2050"/>
                </a:cxn>
                <a:cxn ang="0">
                  <a:pos x="1493" y="2071"/>
                </a:cxn>
                <a:cxn ang="0">
                  <a:pos x="1393" y="2094"/>
                </a:cxn>
                <a:cxn ang="0">
                  <a:pos x="1293" y="2119"/>
                </a:cxn>
                <a:cxn ang="0">
                  <a:pos x="1193" y="2142"/>
                </a:cxn>
                <a:cxn ang="0">
                  <a:pos x="1094" y="2165"/>
                </a:cxn>
                <a:cxn ang="0">
                  <a:pos x="996" y="2188"/>
                </a:cxn>
                <a:cxn ang="0">
                  <a:pos x="896" y="2211"/>
                </a:cxn>
                <a:cxn ang="0">
                  <a:pos x="796" y="2234"/>
                </a:cxn>
                <a:cxn ang="0">
                  <a:pos x="697" y="2258"/>
                </a:cxn>
                <a:cxn ang="0">
                  <a:pos x="597" y="2282"/>
                </a:cxn>
                <a:cxn ang="0">
                  <a:pos x="497" y="2304"/>
                </a:cxn>
                <a:cxn ang="0">
                  <a:pos x="399" y="2327"/>
                </a:cxn>
                <a:cxn ang="0">
                  <a:pos x="300" y="2350"/>
                </a:cxn>
                <a:cxn ang="0">
                  <a:pos x="200" y="2373"/>
                </a:cxn>
                <a:cxn ang="0">
                  <a:pos x="100" y="2394"/>
                </a:cxn>
                <a:cxn ang="0">
                  <a:pos x="0" y="2415"/>
                </a:cxn>
                <a:cxn ang="0">
                  <a:pos x="12" y="0"/>
                </a:cxn>
                <a:cxn ang="0">
                  <a:pos x="1592" y="88"/>
                </a:cxn>
                <a:cxn ang="0">
                  <a:pos x="1592" y="2050"/>
                </a:cxn>
              </a:cxnLst>
              <a:rect l="0" t="0" r="r" b="b"/>
              <a:pathLst>
                <a:path w="1592" h="2415">
                  <a:moveTo>
                    <a:pt x="1592" y="2050"/>
                  </a:moveTo>
                  <a:lnTo>
                    <a:pt x="1493" y="2071"/>
                  </a:lnTo>
                  <a:lnTo>
                    <a:pt x="1393" y="2094"/>
                  </a:lnTo>
                  <a:lnTo>
                    <a:pt x="1293" y="2119"/>
                  </a:lnTo>
                  <a:lnTo>
                    <a:pt x="1193" y="2142"/>
                  </a:lnTo>
                  <a:lnTo>
                    <a:pt x="1094" y="2165"/>
                  </a:lnTo>
                  <a:lnTo>
                    <a:pt x="996" y="2188"/>
                  </a:lnTo>
                  <a:lnTo>
                    <a:pt x="896" y="2211"/>
                  </a:lnTo>
                  <a:lnTo>
                    <a:pt x="796" y="2234"/>
                  </a:lnTo>
                  <a:lnTo>
                    <a:pt x="697" y="2258"/>
                  </a:lnTo>
                  <a:lnTo>
                    <a:pt x="597" y="2282"/>
                  </a:lnTo>
                  <a:lnTo>
                    <a:pt x="497" y="2304"/>
                  </a:lnTo>
                  <a:lnTo>
                    <a:pt x="399" y="2327"/>
                  </a:lnTo>
                  <a:lnTo>
                    <a:pt x="300" y="2350"/>
                  </a:lnTo>
                  <a:lnTo>
                    <a:pt x="200" y="2373"/>
                  </a:lnTo>
                  <a:lnTo>
                    <a:pt x="100" y="2394"/>
                  </a:lnTo>
                  <a:lnTo>
                    <a:pt x="0" y="2415"/>
                  </a:lnTo>
                  <a:lnTo>
                    <a:pt x="12" y="0"/>
                  </a:lnTo>
                  <a:lnTo>
                    <a:pt x="1592" y="88"/>
                  </a:lnTo>
                  <a:lnTo>
                    <a:pt x="1592" y="20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7BAD">
                    <a:tint val="66000"/>
                    <a:satMod val="160000"/>
                  </a:srgbClr>
                </a:gs>
                <a:gs pos="50000">
                  <a:srgbClr val="5D7BAD">
                    <a:tint val="44500"/>
                    <a:satMod val="160000"/>
                  </a:srgbClr>
                </a:gs>
                <a:gs pos="100000">
                  <a:srgbClr val="5D7BA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115" name="101 Grupo"/>
          <p:cNvGrpSpPr>
            <a:grpSpLocks/>
          </p:cNvGrpSpPr>
          <p:nvPr userDrawn="1"/>
        </p:nvGrpSpPr>
        <p:grpSpPr bwMode="auto">
          <a:xfrm>
            <a:off x="5029200" y="2479675"/>
            <a:ext cx="965200" cy="1543050"/>
            <a:chOff x="3025775" y="1501775"/>
            <a:chExt cx="3092450" cy="3854450"/>
          </a:xfrm>
        </p:grpSpPr>
        <p:sp>
          <p:nvSpPr>
            <p:cNvPr id="116" name="Freeform 100"/>
            <p:cNvSpPr>
              <a:spLocks/>
            </p:cNvSpPr>
            <p:nvPr userDrawn="1"/>
          </p:nvSpPr>
          <p:spPr bwMode="auto">
            <a:xfrm>
              <a:off x="3025775" y="1501775"/>
              <a:ext cx="584922" cy="3854450"/>
            </a:xfrm>
            <a:custGeom>
              <a:avLst/>
              <a:gdLst/>
              <a:ahLst/>
              <a:cxnLst>
                <a:cxn ang="0">
                  <a:pos x="356" y="2415"/>
                </a:cxn>
                <a:cxn ang="0">
                  <a:pos x="341" y="2419"/>
                </a:cxn>
                <a:cxn ang="0">
                  <a:pos x="326" y="2423"/>
                </a:cxn>
                <a:cxn ang="0">
                  <a:pos x="310" y="2426"/>
                </a:cxn>
                <a:cxn ang="0">
                  <a:pos x="295" y="2428"/>
                </a:cxn>
                <a:cxn ang="0">
                  <a:pos x="0" y="2348"/>
                </a:cxn>
                <a:cxn ang="0">
                  <a:pos x="0" y="86"/>
                </a:cxn>
                <a:cxn ang="0">
                  <a:pos x="368" y="0"/>
                </a:cxn>
                <a:cxn ang="0">
                  <a:pos x="356" y="2415"/>
                </a:cxn>
              </a:cxnLst>
              <a:rect l="0" t="0" r="r" b="b"/>
              <a:pathLst>
                <a:path w="368" h="2428">
                  <a:moveTo>
                    <a:pt x="356" y="2415"/>
                  </a:moveTo>
                  <a:lnTo>
                    <a:pt x="341" y="2419"/>
                  </a:lnTo>
                  <a:lnTo>
                    <a:pt x="326" y="2423"/>
                  </a:lnTo>
                  <a:lnTo>
                    <a:pt x="310" y="2426"/>
                  </a:lnTo>
                  <a:lnTo>
                    <a:pt x="295" y="2428"/>
                  </a:lnTo>
                  <a:lnTo>
                    <a:pt x="0" y="2348"/>
                  </a:lnTo>
                  <a:lnTo>
                    <a:pt x="0" y="86"/>
                  </a:lnTo>
                  <a:lnTo>
                    <a:pt x="368" y="0"/>
                  </a:lnTo>
                  <a:lnTo>
                    <a:pt x="356" y="2415"/>
                  </a:lnTo>
                  <a:close/>
                </a:path>
              </a:pathLst>
            </a:custGeom>
            <a:solidFill>
              <a:srgbClr val="7C9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17" name="Freeform 101"/>
            <p:cNvSpPr>
              <a:spLocks/>
            </p:cNvSpPr>
            <p:nvPr userDrawn="1"/>
          </p:nvSpPr>
          <p:spPr bwMode="auto">
            <a:xfrm>
              <a:off x="3590352" y="1501775"/>
              <a:ext cx="2527873" cy="3834624"/>
            </a:xfrm>
            <a:custGeom>
              <a:avLst/>
              <a:gdLst/>
              <a:ahLst/>
              <a:cxnLst>
                <a:cxn ang="0">
                  <a:pos x="1592" y="2050"/>
                </a:cxn>
                <a:cxn ang="0">
                  <a:pos x="1493" y="2071"/>
                </a:cxn>
                <a:cxn ang="0">
                  <a:pos x="1393" y="2094"/>
                </a:cxn>
                <a:cxn ang="0">
                  <a:pos x="1293" y="2119"/>
                </a:cxn>
                <a:cxn ang="0">
                  <a:pos x="1193" y="2142"/>
                </a:cxn>
                <a:cxn ang="0">
                  <a:pos x="1094" y="2165"/>
                </a:cxn>
                <a:cxn ang="0">
                  <a:pos x="996" y="2188"/>
                </a:cxn>
                <a:cxn ang="0">
                  <a:pos x="896" y="2211"/>
                </a:cxn>
                <a:cxn ang="0">
                  <a:pos x="796" y="2234"/>
                </a:cxn>
                <a:cxn ang="0">
                  <a:pos x="697" y="2258"/>
                </a:cxn>
                <a:cxn ang="0">
                  <a:pos x="597" y="2282"/>
                </a:cxn>
                <a:cxn ang="0">
                  <a:pos x="497" y="2304"/>
                </a:cxn>
                <a:cxn ang="0">
                  <a:pos x="399" y="2327"/>
                </a:cxn>
                <a:cxn ang="0">
                  <a:pos x="300" y="2350"/>
                </a:cxn>
                <a:cxn ang="0">
                  <a:pos x="200" y="2373"/>
                </a:cxn>
                <a:cxn ang="0">
                  <a:pos x="100" y="2394"/>
                </a:cxn>
                <a:cxn ang="0">
                  <a:pos x="0" y="2415"/>
                </a:cxn>
                <a:cxn ang="0">
                  <a:pos x="12" y="0"/>
                </a:cxn>
                <a:cxn ang="0">
                  <a:pos x="1592" y="88"/>
                </a:cxn>
                <a:cxn ang="0">
                  <a:pos x="1592" y="2050"/>
                </a:cxn>
              </a:cxnLst>
              <a:rect l="0" t="0" r="r" b="b"/>
              <a:pathLst>
                <a:path w="1592" h="2415">
                  <a:moveTo>
                    <a:pt x="1592" y="2050"/>
                  </a:moveTo>
                  <a:lnTo>
                    <a:pt x="1493" y="2071"/>
                  </a:lnTo>
                  <a:lnTo>
                    <a:pt x="1393" y="2094"/>
                  </a:lnTo>
                  <a:lnTo>
                    <a:pt x="1293" y="2119"/>
                  </a:lnTo>
                  <a:lnTo>
                    <a:pt x="1193" y="2142"/>
                  </a:lnTo>
                  <a:lnTo>
                    <a:pt x="1094" y="2165"/>
                  </a:lnTo>
                  <a:lnTo>
                    <a:pt x="996" y="2188"/>
                  </a:lnTo>
                  <a:lnTo>
                    <a:pt x="896" y="2211"/>
                  </a:lnTo>
                  <a:lnTo>
                    <a:pt x="796" y="2234"/>
                  </a:lnTo>
                  <a:lnTo>
                    <a:pt x="697" y="2258"/>
                  </a:lnTo>
                  <a:lnTo>
                    <a:pt x="597" y="2282"/>
                  </a:lnTo>
                  <a:lnTo>
                    <a:pt x="497" y="2304"/>
                  </a:lnTo>
                  <a:lnTo>
                    <a:pt x="399" y="2327"/>
                  </a:lnTo>
                  <a:lnTo>
                    <a:pt x="300" y="2350"/>
                  </a:lnTo>
                  <a:lnTo>
                    <a:pt x="200" y="2373"/>
                  </a:lnTo>
                  <a:lnTo>
                    <a:pt x="100" y="2394"/>
                  </a:lnTo>
                  <a:lnTo>
                    <a:pt x="0" y="2415"/>
                  </a:lnTo>
                  <a:lnTo>
                    <a:pt x="12" y="0"/>
                  </a:lnTo>
                  <a:lnTo>
                    <a:pt x="1592" y="88"/>
                  </a:lnTo>
                  <a:lnTo>
                    <a:pt x="1592" y="20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7BAD">
                    <a:tint val="66000"/>
                    <a:satMod val="160000"/>
                  </a:srgbClr>
                </a:gs>
                <a:gs pos="50000">
                  <a:srgbClr val="5D7BAD">
                    <a:tint val="44500"/>
                    <a:satMod val="160000"/>
                  </a:srgbClr>
                </a:gs>
                <a:gs pos="100000">
                  <a:srgbClr val="5D7BA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118" name="107 Grupo"/>
          <p:cNvGrpSpPr>
            <a:grpSpLocks/>
          </p:cNvGrpSpPr>
          <p:nvPr userDrawn="1"/>
        </p:nvGrpSpPr>
        <p:grpSpPr bwMode="auto">
          <a:xfrm>
            <a:off x="7996238" y="1930400"/>
            <a:ext cx="1147762" cy="1960563"/>
            <a:chOff x="3025775" y="1501775"/>
            <a:chExt cx="3092450" cy="3854450"/>
          </a:xfrm>
        </p:grpSpPr>
        <p:sp>
          <p:nvSpPr>
            <p:cNvPr id="119" name="Freeform 100"/>
            <p:cNvSpPr>
              <a:spLocks/>
            </p:cNvSpPr>
            <p:nvPr userDrawn="1"/>
          </p:nvSpPr>
          <p:spPr bwMode="auto">
            <a:xfrm>
              <a:off x="3025775" y="1501775"/>
              <a:ext cx="585982" cy="3854450"/>
            </a:xfrm>
            <a:custGeom>
              <a:avLst/>
              <a:gdLst/>
              <a:ahLst/>
              <a:cxnLst>
                <a:cxn ang="0">
                  <a:pos x="356" y="2415"/>
                </a:cxn>
                <a:cxn ang="0">
                  <a:pos x="341" y="2419"/>
                </a:cxn>
                <a:cxn ang="0">
                  <a:pos x="326" y="2423"/>
                </a:cxn>
                <a:cxn ang="0">
                  <a:pos x="310" y="2426"/>
                </a:cxn>
                <a:cxn ang="0">
                  <a:pos x="295" y="2428"/>
                </a:cxn>
                <a:cxn ang="0">
                  <a:pos x="0" y="2348"/>
                </a:cxn>
                <a:cxn ang="0">
                  <a:pos x="0" y="86"/>
                </a:cxn>
                <a:cxn ang="0">
                  <a:pos x="368" y="0"/>
                </a:cxn>
                <a:cxn ang="0">
                  <a:pos x="356" y="2415"/>
                </a:cxn>
              </a:cxnLst>
              <a:rect l="0" t="0" r="r" b="b"/>
              <a:pathLst>
                <a:path w="368" h="2428">
                  <a:moveTo>
                    <a:pt x="356" y="2415"/>
                  </a:moveTo>
                  <a:lnTo>
                    <a:pt x="341" y="2419"/>
                  </a:lnTo>
                  <a:lnTo>
                    <a:pt x="326" y="2423"/>
                  </a:lnTo>
                  <a:lnTo>
                    <a:pt x="310" y="2426"/>
                  </a:lnTo>
                  <a:lnTo>
                    <a:pt x="295" y="2428"/>
                  </a:lnTo>
                  <a:lnTo>
                    <a:pt x="0" y="2348"/>
                  </a:lnTo>
                  <a:lnTo>
                    <a:pt x="0" y="86"/>
                  </a:lnTo>
                  <a:lnTo>
                    <a:pt x="368" y="0"/>
                  </a:lnTo>
                  <a:lnTo>
                    <a:pt x="356" y="2415"/>
                  </a:lnTo>
                  <a:close/>
                </a:path>
              </a:pathLst>
            </a:custGeom>
            <a:solidFill>
              <a:srgbClr val="7C9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20" name="Freeform 101"/>
            <p:cNvSpPr>
              <a:spLocks/>
            </p:cNvSpPr>
            <p:nvPr userDrawn="1"/>
          </p:nvSpPr>
          <p:spPr bwMode="auto">
            <a:xfrm>
              <a:off x="3590372" y="1501775"/>
              <a:ext cx="2527853" cy="3832602"/>
            </a:xfrm>
            <a:custGeom>
              <a:avLst/>
              <a:gdLst/>
              <a:ahLst/>
              <a:cxnLst>
                <a:cxn ang="0">
                  <a:pos x="1592" y="2050"/>
                </a:cxn>
                <a:cxn ang="0">
                  <a:pos x="1493" y="2071"/>
                </a:cxn>
                <a:cxn ang="0">
                  <a:pos x="1393" y="2094"/>
                </a:cxn>
                <a:cxn ang="0">
                  <a:pos x="1293" y="2119"/>
                </a:cxn>
                <a:cxn ang="0">
                  <a:pos x="1193" y="2142"/>
                </a:cxn>
                <a:cxn ang="0">
                  <a:pos x="1094" y="2165"/>
                </a:cxn>
                <a:cxn ang="0">
                  <a:pos x="996" y="2188"/>
                </a:cxn>
                <a:cxn ang="0">
                  <a:pos x="896" y="2211"/>
                </a:cxn>
                <a:cxn ang="0">
                  <a:pos x="796" y="2234"/>
                </a:cxn>
                <a:cxn ang="0">
                  <a:pos x="697" y="2258"/>
                </a:cxn>
                <a:cxn ang="0">
                  <a:pos x="597" y="2282"/>
                </a:cxn>
                <a:cxn ang="0">
                  <a:pos x="497" y="2304"/>
                </a:cxn>
                <a:cxn ang="0">
                  <a:pos x="399" y="2327"/>
                </a:cxn>
                <a:cxn ang="0">
                  <a:pos x="300" y="2350"/>
                </a:cxn>
                <a:cxn ang="0">
                  <a:pos x="200" y="2373"/>
                </a:cxn>
                <a:cxn ang="0">
                  <a:pos x="100" y="2394"/>
                </a:cxn>
                <a:cxn ang="0">
                  <a:pos x="0" y="2415"/>
                </a:cxn>
                <a:cxn ang="0">
                  <a:pos x="12" y="0"/>
                </a:cxn>
                <a:cxn ang="0">
                  <a:pos x="1592" y="88"/>
                </a:cxn>
                <a:cxn ang="0">
                  <a:pos x="1592" y="2050"/>
                </a:cxn>
              </a:cxnLst>
              <a:rect l="0" t="0" r="r" b="b"/>
              <a:pathLst>
                <a:path w="1592" h="2415">
                  <a:moveTo>
                    <a:pt x="1592" y="2050"/>
                  </a:moveTo>
                  <a:lnTo>
                    <a:pt x="1493" y="2071"/>
                  </a:lnTo>
                  <a:lnTo>
                    <a:pt x="1393" y="2094"/>
                  </a:lnTo>
                  <a:lnTo>
                    <a:pt x="1293" y="2119"/>
                  </a:lnTo>
                  <a:lnTo>
                    <a:pt x="1193" y="2142"/>
                  </a:lnTo>
                  <a:lnTo>
                    <a:pt x="1094" y="2165"/>
                  </a:lnTo>
                  <a:lnTo>
                    <a:pt x="996" y="2188"/>
                  </a:lnTo>
                  <a:lnTo>
                    <a:pt x="896" y="2211"/>
                  </a:lnTo>
                  <a:lnTo>
                    <a:pt x="796" y="2234"/>
                  </a:lnTo>
                  <a:lnTo>
                    <a:pt x="697" y="2258"/>
                  </a:lnTo>
                  <a:lnTo>
                    <a:pt x="597" y="2282"/>
                  </a:lnTo>
                  <a:lnTo>
                    <a:pt x="497" y="2304"/>
                  </a:lnTo>
                  <a:lnTo>
                    <a:pt x="399" y="2327"/>
                  </a:lnTo>
                  <a:lnTo>
                    <a:pt x="300" y="2350"/>
                  </a:lnTo>
                  <a:lnTo>
                    <a:pt x="200" y="2373"/>
                  </a:lnTo>
                  <a:lnTo>
                    <a:pt x="100" y="2394"/>
                  </a:lnTo>
                  <a:lnTo>
                    <a:pt x="0" y="2415"/>
                  </a:lnTo>
                  <a:lnTo>
                    <a:pt x="12" y="0"/>
                  </a:lnTo>
                  <a:lnTo>
                    <a:pt x="1592" y="88"/>
                  </a:lnTo>
                  <a:lnTo>
                    <a:pt x="1592" y="20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7BAD">
                    <a:tint val="66000"/>
                    <a:satMod val="160000"/>
                  </a:srgbClr>
                </a:gs>
                <a:gs pos="50000">
                  <a:srgbClr val="5D7BAD">
                    <a:tint val="44500"/>
                    <a:satMod val="160000"/>
                  </a:srgbClr>
                </a:gs>
                <a:gs pos="100000">
                  <a:srgbClr val="5D7BA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121" name="98 Grupo"/>
          <p:cNvGrpSpPr>
            <a:grpSpLocks/>
          </p:cNvGrpSpPr>
          <p:nvPr userDrawn="1"/>
        </p:nvGrpSpPr>
        <p:grpSpPr bwMode="auto">
          <a:xfrm>
            <a:off x="3800475" y="1768475"/>
            <a:ext cx="1279525" cy="2438400"/>
            <a:chOff x="3025775" y="1501775"/>
            <a:chExt cx="3092450" cy="3854450"/>
          </a:xfrm>
        </p:grpSpPr>
        <p:sp>
          <p:nvSpPr>
            <p:cNvPr id="122" name="Freeform 100"/>
            <p:cNvSpPr>
              <a:spLocks/>
            </p:cNvSpPr>
            <p:nvPr userDrawn="1"/>
          </p:nvSpPr>
          <p:spPr bwMode="auto">
            <a:xfrm>
              <a:off x="3025775" y="1501775"/>
              <a:ext cx="583192" cy="3854450"/>
            </a:xfrm>
            <a:custGeom>
              <a:avLst/>
              <a:gdLst/>
              <a:ahLst/>
              <a:cxnLst>
                <a:cxn ang="0">
                  <a:pos x="356" y="2415"/>
                </a:cxn>
                <a:cxn ang="0">
                  <a:pos x="341" y="2419"/>
                </a:cxn>
                <a:cxn ang="0">
                  <a:pos x="326" y="2423"/>
                </a:cxn>
                <a:cxn ang="0">
                  <a:pos x="310" y="2426"/>
                </a:cxn>
                <a:cxn ang="0">
                  <a:pos x="295" y="2428"/>
                </a:cxn>
                <a:cxn ang="0">
                  <a:pos x="0" y="2348"/>
                </a:cxn>
                <a:cxn ang="0">
                  <a:pos x="0" y="86"/>
                </a:cxn>
                <a:cxn ang="0">
                  <a:pos x="368" y="0"/>
                </a:cxn>
                <a:cxn ang="0">
                  <a:pos x="356" y="2415"/>
                </a:cxn>
              </a:cxnLst>
              <a:rect l="0" t="0" r="r" b="b"/>
              <a:pathLst>
                <a:path w="368" h="2428">
                  <a:moveTo>
                    <a:pt x="356" y="2415"/>
                  </a:moveTo>
                  <a:lnTo>
                    <a:pt x="341" y="2419"/>
                  </a:lnTo>
                  <a:lnTo>
                    <a:pt x="326" y="2423"/>
                  </a:lnTo>
                  <a:lnTo>
                    <a:pt x="310" y="2426"/>
                  </a:lnTo>
                  <a:lnTo>
                    <a:pt x="295" y="2428"/>
                  </a:lnTo>
                  <a:lnTo>
                    <a:pt x="0" y="2348"/>
                  </a:lnTo>
                  <a:lnTo>
                    <a:pt x="0" y="86"/>
                  </a:lnTo>
                  <a:lnTo>
                    <a:pt x="368" y="0"/>
                  </a:lnTo>
                  <a:lnTo>
                    <a:pt x="356" y="2415"/>
                  </a:lnTo>
                  <a:close/>
                </a:path>
              </a:pathLst>
            </a:custGeom>
            <a:solidFill>
              <a:srgbClr val="7C9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23" name="Freeform 101"/>
            <p:cNvSpPr>
              <a:spLocks/>
            </p:cNvSpPr>
            <p:nvPr userDrawn="1"/>
          </p:nvSpPr>
          <p:spPr bwMode="auto">
            <a:xfrm>
              <a:off x="3589784" y="1501775"/>
              <a:ext cx="2528441" cy="3834375"/>
            </a:xfrm>
            <a:custGeom>
              <a:avLst/>
              <a:gdLst/>
              <a:ahLst/>
              <a:cxnLst>
                <a:cxn ang="0">
                  <a:pos x="1592" y="2050"/>
                </a:cxn>
                <a:cxn ang="0">
                  <a:pos x="1493" y="2071"/>
                </a:cxn>
                <a:cxn ang="0">
                  <a:pos x="1393" y="2094"/>
                </a:cxn>
                <a:cxn ang="0">
                  <a:pos x="1293" y="2119"/>
                </a:cxn>
                <a:cxn ang="0">
                  <a:pos x="1193" y="2142"/>
                </a:cxn>
                <a:cxn ang="0">
                  <a:pos x="1094" y="2165"/>
                </a:cxn>
                <a:cxn ang="0">
                  <a:pos x="996" y="2188"/>
                </a:cxn>
                <a:cxn ang="0">
                  <a:pos x="896" y="2211"/>
                </a:cxn>
                <a:cxn ang="0">
                  <a:pos x="796" y="2234"/>
                </a:cxn>
                <a:cxn ang="0">
                  <a:pos x="697" y="2258"/>
                </a:cxn>
                <a:cxn ang="0">
                  <a:pos x="597" y="2282"/>
                </a:cxn>
                <a:cxn ang="0">
                  <a:pos x="497" y="2304"/>
                </a:cxn>
                <a:cxn ang="0">
                  <a:pos x="399" y="2327"/>
                </a:cxn>
                <a:cxn ang="0">
                  <a:pos x="300" y="2350"/>
                </a:cxn>
                <a:cxn ang="0">
                  <a:pos x="200" y="2373"/>
                </a:cxn>
                <a:cxn ang="0">
                  <a:pos x="100" y="2394"/>
                </a:cxn>
                <a:cxn ang="0">
                  <a:pos x="0" y="2415"/>
                </a:cxn>
                <a:cxn ang="0">
                  <a:pos x="12" y="0"/>
                </a:cxn>
                <a:cxn ang="0">
                  <a:pos x="1592" y="88"/>
                </a:cxn>
                <a:cxn ang="0">
                  <a:pos x="1592" y="2050"/>
                </a:cxn>
              </a:cxnLst>
              <a:rect l="0" t="0" r="r" b="b"/>
              <a:pathLst>
                <a:path w="1592" h="2415">
                  <a:moveTo>
                    <a:pt x="1592" y="2050"/>
                  </a:moveTo>
                  <a:lnTo>
                    <a:pt x="1493" y="2071"/>
                  </a:lnTo>
                  <a:lnTo>
                    <a:pt x="1393" y="2094"/>
                  </a:lnTo>
                  <a:lnTo>
                    <a:pt x="1293" y="2119"/>
                  </a:lnTo>
                  <a:lnTo>
                    <a:pt x="1193" y="2142"/>
                  </a:lnTo>
                  <a:lnTo>
                    <a:pt x="1094" y="2165"/>
                  </a:lnTo>
                  <a:lnTo>
                    <a:pt x="996" y="2188"/>
                  </a:lnTo>
                  <a:lnTo>
                    <a:pt x="896" y="2211"/>
                  </a:lnTo>
                  <a:lnTo>
                    <a:pt x="796" y="2234"/>
                  </a:lnTo>
                  <a:lnTo>
                    <a:pt x="697" y="2258"/>
                  </a:lnTo>
                  <a:lnTo>
                    <a:pt x="597" y="2282"/>
                  </a:lnTo>
                  <a:lnTo>
                    <a:pt x="497" y="2304"/>
                  </a:lnTo>
                  <a:lnTo>
                    <a:pt x="399" y="2327"/>
                  </a:lnTo>
                  <a:lnTo>
                    <a:pt x="300" y="2350"/>
                  </a:lnTo>
                  <a:lnTo>
                    <a:pt x="200" y="2373"/>
                  </a:lnTo>
                  <a:lnTo>
                    <a:pt x="100" y="2394"/>
                  </a:lnTo>
                  <a:lnTo>
                    <a:pt x="0" y="2415"/>
                  </a:lnTo>
                  <a:lnTo>
                    <a:pt x="12" y="0"/>
                  </a:lnTo>
                  <a:lnTo>
                    <a:pt x="1592" y="88"/>
                  </a:lnTo>
                  <a:lnTo>
                    <a:pt x="1592" y="20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7BAD">
                    <a:tint val="66000"/>
                    <a:satMod val="160000"/>
                  </a:srgbClr>
                </a:gs>
                <a:gs pos="50000">
                  <a:srgbClr val="5D7BAD">
                    <a:tint val="44500"/>
                    <a:satMod val="160000"/>
                  </a:srgbClr>
                </a:gs>
                <a:gs pos="100000">
                  <a:srgbClr val="5D7BA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124" name="94 Grupo"/>
          <p:cNvGrpSpPr>
            <a:grpSpLocks/>
          </p:cNvGrpSpPr>
          <p:nvPr userDrawn="1"/>
        </p:nvGrpSpPr>
        <p:grpSpPr bwMode="auto">
          <a:xfrm>
            <a:off x="2459038" y="1939925"/>
            <a:ext cx="1401762" cy="2520950"/>
            <a:chOff x="3025775" y="1501775"/>
            <a:chExt cx="3092450" cy="3854450"/>
          </a:xfrm>
        </p:grpSpPr>
        <p:sp>
          <p:nvSpPr>
            <p:cNvPr id="125" name="Freeform 100"/>
            <p:cNvSpPr>
              <a:spLocks/>
            </p:cNvSpPr>
            <p:nvPr userDrawn="1"/>
          </p:nvSpPr>
          <p:spPr bwMode="auto">
            <a:xfrm>
              <a:off x="3025775" y="1501775"/>
              <a:ext cx="584868" cy="3854450"/>
            </a:xfrm>
            <a:custGeom>
              <a:avLst/>
              <a:gdLst/>
              <a:ahLst/>
              <a:cxnLst>
                <a:cxn ang="0">
                  <a:pos x="356" y="2415"/>
                </a:cxn>
                <a:cxn ang="0">
                  <a:pos x="341" y="2419"/>
                </a:cxn>
                <a:cxn ang="0">
                  <a:pos x="326" y="2423"/>
                </a:cxn>
                <a:cxn ang="0">
                  <a:pos x="310" y="2426"/>
                </a:cxn>
                <a:cxn ang="0">
                  <a:pos x="295" y="2428"/>
                </a:cxn>
                <a:cxn ang="0">
                  <a:pos x="0" y="2348"/>
                </a:cxn>
                <a:cxn ang="0">
                  <a:pos x="0" y="86"/>
                </a:cxn>
                <a:cxn ang="0">
                  <a:pos x="368" y="0"/>
                </a:cxn>
                <a:cxn ang="0">
                  <a:pos x="356" y="2415"/>
                </a:cxn>
              </a:cxnLst>
              <a:rect l="0" t="0" r="r" b="b"/>
              <a:pathLst>
                <a:path w="368" h="2428">
                  <a:moveTo>
                    <a:pt x="356" y="2415"/>
                  </a:moveTo>
                  <a:lnTo>
                    <a:pt x="341" y="2419"/>
                  </a:lnTo>
                  <a:lnTo>
                    <a:pt x="326" y="2423"/>
                  </a:lnTo>
                  <a:lnTo>
                    <a:pt x="310" y="2426"/>
                  </a:lnTo>
                  <a:lnTo>
                    <a:pt x="295" y="2428"/>
                  </a:lnTo>
                  <a:lnTo>
                    <a:pt x="0" y="2348"/>
                  </a:lnTo>
                  <a:lnTo>
                    <a:pt x="0" y="86"/>
                  </a:lnTo>
                  <a:lnTo>
                    <a:pt x="368" y="0"/>
                  </a:lnTo>
                  <a:lnTo>
                    <a:pt x="356" y="2415"/>
                  </a:lnTo>
                  <a:close/>
                </a:path>
              </a:pathLst>
            </a:custGeom>
            <a:solidFill>
              <a:srgbClr val="7C9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26" name="Freeform 101"/>
            <p:cNvSpPr>
              <a:spLocks/>
            </p:cNvSpPr>
            <p:nvPr userDrawn="1"/>
          </p:nvSpPr>
          <p:spPr bwMode="auto">
            <a:xfrm>
              <a:off x="3589630" y="1501775"/>
              <a:ext cx="2528595" cy="3832606"/>
            </a:xfrm>
            <a:custGeom>
              <a:avLst/>
              <a:gdLst/>
              <a:ahLst/>
              <a:cxnLst>
                <a:cxn ang="0">
                  <a:pos x="1592" y="2050"/>
                </a:cxn>
                <a:cxn ang="0">
                  <a:pos x="1493" y="2071"/>
                </a:cxn>
                <a:cxn ang="0">
                  <a:pos x="1393" y="2094"/>
                </a:cxn>
                <a:cxn ang="0">
                  <a:pos x="1293" y="2119"/>
                </a:cxn>
                <a:cxn ang="0">
                  <a:pos x="1193" y="2142"/>
                </a:cxn>
                <a:cxn ang="0">
                  <a:pos x="1094" y="2165"/>
                </a:cxn>
                <a:cxn ang="0">
                  <a:pos x="996" y="2188"/>
                </a:cxn>
                <a:cxn ang="0">
                  <a:pos x="896" y="2211"/>
                </a:cxn>
                <a:cxn ang="0">
                  <a:pos x="796" y="2234"/>
                </a:cxn>
                <a:cxn ang="0">
                  <a:pos x="697" y="2258"/>
                </a:cxn>
                <a:cxn ang="0">
                  <a:pos x="597" y="2282"/>
                </a:cxn>
                <a:cxn ang="0">
                  <a:pos x="497" y="2304"/>
                </a:cxn>
                <a:cxn ang="0">
                  <a:pos x="399" y="2327"/>
                </a:cxn>
                <a:cxn ang="0">
                  <a:pos x="300" y="2350"/>
                </a:cxn>
                <a:cxn ang="0">
                  <a:pos x="200" y="2373"/>
                </a:cxn>
                <a:cxn ang="0">
                  <a:pos x="100" y="2394"/>
                </a:cxn>
                <a:cxn ang="0">
                  <a:pos x="0" y="2415"/>
                </a:cxn>
                <a:cxn ang="0">
                  <a:pos x="12" y="0"/>
                </a:cxn>
                <a:cxn ang="0">
                  <a:pos x="1592" y="88"/>
                </a:cxn>
                <a:cxn ang="0">
                  <a:pos x="1592" y="2050"/>
                </a:cxn>
              </a:cxnLst>
              <a:rect l="0" t="0" r="r" b="b"/>
              <a:pathLst>
                <a:path w="1592" h="2415">
                  <a:moveTo>
                    <a:pt x="1592" y="2050"/>
                  </a:moveTo>
                  <a:lnTo>
                    <a:pt x="1493" y="2071"/>
                  </a:lnTo>
                  <a:lnTo>
                    <a:pt x="1393" y="2094"/>
                  </a:lnTo>
                  <a:lnTo>
                    <a:pt x="1293" y="2119"/>
                  </a:lnTo>
                  <a:lnTo>
                    <a:pt x="1193" y="2142"/>
                  </a:lnTo>
                  <a:lnTo>
                    <a:pt x="1094" y="2165"/>
                  </a:lnTo>
                  <a:lnTo>
                    <a:pt x="996" y="2188"/>
                  </a:lnTo>
                  <a:lnTo>
                    <a:pt x="896" y="2211"/>
                  </a:lnTo>
                  <a:lnTo>
                    <a:pt x="796" y="2234"/>
                  </a:lnTo>
                  <a:lnTo>
                    <a:pt x="697" y="2258"/>
                  </a:lnTo>
                  <a:lnTo>
                    <a:pt x="597" y="2282"/>
                  </a:lnTo>
                  <a:lnTo>
                    <a:pt x="497" y="2304"/>
                  </a:lnTo>
                  <a:lnTo>
                    <a:pt x="399" y="2327"/>
                  </a:lnTo>
                  <a:lnTo>
                    <a:pt x="300" y="2350"/>
                  </a:lnTo>
                  <a:lnTo>
                    <a:pt x="200" y="2373"/>
                  </a:lnTo>
                  <a:lnTo>
                    <a:pt x="100" y="2394"/>
                  </a:lnTo>
                  <a:lnTo>
                    <a:pt x="0" y="2415"/>
                  </a:lnTo>
                  <a:lnTo>
                    <a:pt x="12" y="0"/>
                  </a:lnTo>
                  <a:lnTo>
                    <a:pt x="1592" y="88"/>
                  </a:lnTo>
                  <a:lnTo>
                    <a:pt x="1592" y="20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7BAD">
                    <a:tint val="66000"/>
                    <a:satMod val="160000"/>
                  </a:srgbClr>
                </a:gs>
                <a:gs pos="50000">
                  <a:srgbClr val="5D7BAD">
                    <a:tint val="44500"/>
                    <a:satMod val="160000"/>
                  </a:srgbClr>
                </a:gs>
                <a:gs pos="100000">
                  <a:srgbClr val="5D7BA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128" name="Freeform 85"/>
          <p:cNvSpPr>
            <a:spLocks noEditPoints="1"/>
          </p:cNvSpPr>
          <p:nvPr userDrawn="1"/>
        </p:nvSpPr>
        <p:spPr bwMode="auto">
          <a:xfrm>
            <a:off x="3175" y="3055938"/>
            <a:ext cx="9140825" cy="2038350"/>
          </a:xfrm>
          <a:custGeom>
            <a:avLst/>
            <a:gdLst/>
            <a:ahLst/>
            <a:cxnLst>
              <a:cxn ang="0">
                <a:pos x="5550" y="500"/>
              </a:cxn>
              <a:cxn ang="0">
                <a:pos x="5293" y="559"/>
              </a:cxn>
              <a:cxn ang="0">
                <a:pos x="5074" y="508"/>
              </a:cxn>
              <a:cxn ang="0">
                <a:pos x="5243" y="334"/>
              </a:cxn>
              <a:cxn ang="0">
                <a:pos x="5425" y="438"/>
              </a:cxn>
              <a:cxn ang="0">
                <a:pos x="5546" y="201"/>
              </a:cxn>
              <a:cxn ang="0">
                <a:pos x="4856" y="367"/>
              </a:cxn>
              <a:cxn ang="0">
                <a:pos x="4618" y="485"/>
              </a:cxn>
              <a:cxn ang="0">
                <a:pos x="4342" y="468"/>
              </a:cxn>
              <a:cxn ang="0">
                <a:pos x="4113" y="355"/>
              </a:cxn>
              <a:cxn ang="0">
                <a:pos x="3924" y="302"/>
              </a:cxn>
              <a:cxn ang="0">
                <a:pos x="4347" y="106"/>
              </a:cxn>
              <a:cxn ang="0">
                <a:pos x="4535" y="417"/>
              </a:cxn>
              <a:cxn ang="0">
                <a:pos x="4727" y="315"/>
              </a:cxn>
              <a:cxn ang="0">
                <a:pos x="3679" y="445"/>
              </a:cxn>
              <a:cxn ang="0">
                <a:pos x="3551" y="568"/>
              </a:cxn>
              <a:cxn ang="0">
                <a:pos x="3588" y="476"/>
              </a:cxn>
              <a:cxn ang="0">
                <a:pos x="3015" y="637"/>
              </a:cxn>
              <a:cxn ang="0">
                <a:pos x="2357" y="755"/>
              </a:cxn>
              <a:cxn ang="0">
                <a:pos x="37" y="587"/>
              </a:cxn>
              <a:cxn ang="0">
                <a:pos x="148" y="403"/>
              </a:cxn>
              <a:cxn ang="0">
                <a:pos x="337" y="417"/>
              </a:cxn>
              <a:cxn ang="0">
                <a:pos x="566" y="188"/>
              </a:cxn>
              <a:cxn ang="0">
                <a:pos x="707" y="297"/>
              </a:cxn>
              <a:cxn ang="0">
                <a:pos x="682" y="730"/>
              </a:cxn>
              <a:cxn ang="0">
                <a:pos x="929" y="395"/>
              </a:cxn>
              <a:cxn ang="0">
                <a:pos x="1019" y="577"/>
              </a:cxn>
              <a:cxn ang="0">
                <a:pos x="1224" y="596"/>
              </a:cxn>
              <a:cxn ang="0">
                <a:pos x="1539" y="586"/>
              </a:cxn>
              <a:cxn ang="0">
                <a:pos x="1521" y="533"/>
              </a:cxn>
              <a:cxn ang="0">
                <a:pos x="1712" y="287"/>
              </a:cxn>
              <a:cxn ang="0">
                <a:pos x="1916" y="271"/>
              </a:cxn>
              <a:cxn ang="0">
                <a:pos x="2107" y="327"/>
              </a:cxn>
              <a:cxn ang="0">
                <a:pos x="2141" y="466"/>
              </a:cxn>
              <a:cxn ang="0">
                <a:pos x="2297" y="354"/>
              </a:cxn>
              <a:cxn ang="0">
                <a:pos x="2544" y="490"/>
              </a:cxn>
              <a:cxn ang="0">
                <a:pos x="2725" y="556"/>
              </a:cxn>
              <a:cxn ang="0">
                <a:pos x="3022" y="407"/>
              </a:cxn>
              <a:cxn ang="0">
                <a:pos x="3238" y="78"/>
              </a:cxn>
              <a:cxn ang="0">
                <a:pos x="3350" y="302"/>
              </a:cxn>
              <a:cxn ang="0">
                <a:pos x="810" y="861"/>
              </a:cxn>
              <a:cxn ang="0">
                <a:pos x="5228" y="486"/>
              </a:cxn>
              <a:cxn ang="0">
                <a:pos x="1355" y="541"/>
              </a:cxn>
              <a:cxn ang="0">
                <a:pos x="926" y="451"/>
              </a:cxn>
              <a:cxn ang="0">
                <a:pos x="378" y="926"/>
              </a:cxn>
              <a:cxn ang="0">
                <a:pos x="373" y="435"/>
              </a:cxn>
              <a:cxn ang="0">
                <a:pos x="289" y="685"/>
              </a:cxn>
              <a:cxn ang="0">
                <a:pos x="110" y="775"/>
              </a:cxn>
              <a:cxn ang="0">
                <a:pos x="629" y="770"/>
              </a:cxn>
              <a:cxn ang="0">
                <a:pos x="1131" y="679"/>
              </a:cxn>
              <a:cxn ang="0">
                <a:pos x="989" y="757"/>
              </a:cxn>
              <a:cxn ang="0">
                <a:pos x="140" y="632"/>
              </a:cxn>
              <a:cxn ang="0">
                <a:pos x="232" y="609"/>
              </a:cxn>
              <a:cxn ang="0">
                <a:pos x="3198" y="576"/>
              </a:cxn>
              <a:cxn ang="0">
                <a:pos x="2510" y="675"/>
              </a:cxn>
              <a:cxn ang="0">
                <a:pos x="2332" y="694"/>
              </a:cxn>
              <a:cxn ang="0">
                <a:pos x="2166" y="579"/>
              </a:cxn>
              <a:cxn ang="0">
                <a:pos x="1906" y="718"/>
              </a:cxn>
              <a:cxn ang="0">
                <a:pos x="1714" y="689"/>
              </a:cxn>
              <a:cxn ang="0">
                <a:pos x="2984" y="466"/>
              </a:cxn>
              <a:cxn ang="0">
                <a:pos x="1684" y="607"/>
              </a:cxn>
              <a:cxn ang="0">
                <a:pos x="1677" y="677"/>
              </a:cxn>
            </a:cxnLst>
            <a:rect l="0" t="0" r="r" b="b"/>
            <a:pathLst>
              <a:path w="5744" h="1281">
                <a:moveTo>
                  <a:pt x="5684" y="523"/>
                </a:moveTo>
                <a:lnTo>
                  <a:pt x="5677" y="526"/>
                </a:lnTo>
                <a:lnTo>
                  <a:pt x="5671" y="528"/>
                </a:lnTo>
                <a:lnTo>
                  <a:pt x="5664" y="531"/>
                </a:lnTo>
                <a:lnTo>
                  <a:pt x="5654" y="538"/>
                </a:lnTo>
                <a:lnTo>
                  <a:pt x="5651" y="503"/>
                </a:lnTo>
                <a:lnTo>
                  <a:pt x="5644" y="471"/>
                </a:lnTo>
                <a:lnTo>
                  <a:pt x="5636" y="443"/>
                </a:lnTo>
                <a:lnTo>
                  <a:pt x="5626" y="418"/>
                </a:lnTo>
                <a:lnTo>
                  <a:pt x="5636" y="412"/>
                </a:lnTo>
                <a:lnTo>
                  <a:pt x="5646" y="405"/>
                </a:lnTo>
                <a:lnTo>
                  <a:pt x="5656" y="433"/>
                </a:lnTo>
                <a:lnTo>
                  <a:pt x="5666" y="463"/>
                </a:lnTo>
                <a:lnTo>
                  <a:pt x="5676" y="493"/>
                </a:lnTo>
                <a:lnTo>
                  <a:pt x="5684" y="523"/>
                </a:lnTo>
                <a:close/>
                <a:moveTo>
                  <a:pt x="5744" y="417"/>
                </a:moveTo>
                <a:lnTo>
                  <a:pt x="5744" y="622"/>
                </a:lnTo>
                <a:lnTo>
                  <a:pt x="5727" y="619"/>
                </a:lnTo>
                <a:lnTo>
                  <a:pt x="5711" y="616"/>
                </a:lnTo>
                <a:lnTo>
                  <a:pt x="5692" y="614"/>
                </a:lnTo>
                <a:lnTo>
                  <a:pt x="5676" y="611"/>
                </a:lnTo>
                <a:lnTo>
                  <a:pt x="5669" y="602"/>
                </a:lnTo>
                <a:lnTo>
                  <a:pt x="5664" y="596"/>
                </a:lnTo>
                <a:lnTo>
                  <a:pt x="5664" y="592"/>
                </a:lnTo>
                <a:lnTo>
                  <a:pt x="5662" y="591"/>
                </a:lnTo>
                <a:lnTo>
                  <a:pt x="5664" y="589"/>
                </a:lnTo>
                <a:lnTo>
                  <a:pt x="5666" y="589"/>
                </a:lnTo>
                <a:lnTo>
                  <a:pt x="5666" y="609"/>
                </a:lnTo>
                <a:lnTo>
                  <a:pt x="5646" y="606"/>
                </a:lnTo>
                <a:lnTo>
                  <a:pt x="5628" y="602"/>
                </a:lnTo>
                <a:lnTo>
                  <a:pt x="5609" y="601"/>
                </a:lnTo>
                <a:lnTo>
                  <a:pt x="5591" y="597"/>
                </a:lnTo>
                <a:lnTo>
                  <a:pt x="5589" y="577"/>
                </a:lnTo>
                <a:lnTo>
                  <a:pt x="5586" y="561"/>
                </a:lnTo>
                <a:lnTo>
                  <a:pt x="5593" y="528"/>
                </a:lnTo>
                <a:lnTo>
                  <a:pt x="5596" y="496"/>
                </a:lnTo>
                <a:lnTo>
                  <a:pt x="5598" y="481"/>
                </a:lnTo>
                <a:lnTo>
                  <a:pt x="5598" y="466"/>
                </a:lnTo>
                <a:lnTo>
                  <a:pt x="5598" y="453"/>
                </a:lnTo>
                <a:lnTo>
                  <a:pt x="5596" y="438"/>
                </a:lnTo>
                <a:lnTo>
                  <a:pt x="5571" y="456"/>
                </a:lnTo>
                <a:lnTo>
                  <a:pt x="5548" y="473"/>
                </a:lnTo>
                <a:lnTo>
                  <a:pt x="5550" y="500"/>
                </a:lnTo>
                <a:lnTo>
                  <a:pt x="5550" y="526"/>
                </a:lnTo>
                <a:lnTo>
                  <a:pt x="5550" y="554"/>
                </a:lnTo>
                <a:lnTo>
                  <a:pt x="5550" y="582"/>
                </a:lnTo>
                <a:lnTo>
                  <a:pt x="5561" y="582"/>
                </a:lnTo>
                <a:lnTo>
                  <a:pt x="5565" y="584"/>
                </a:lnTo>
                <a:lnTo>
                  <a:pt x="5565" y="586"/>
                </a:lnTo>
                <a:lnTo>
                  <a:pt x="5565" y="586"/>
                </a:lnTo>
                <a:lnTo>
                  <a:pt x="5573" y="586"/>
                </a:lnTo>
                <a:lnTo>
                  <a:pt x="5571" y="594"/>
                </a:lnTo>
                <a:lnTo>
                  <a:pt x="5558" y="592"/>
                </a:lnTo>
                <a:lnTo>
                  <a:pt x="5543" y="591"/>
                </a:lnTo>
                <a:lnTo>
                  <a:pt x="5528" y="589"/>
                </a:lnTo>
                <a:lnTo>
                  <a:pt x="5513" y="586"/>
                </a:lnTo>
                <a:lnTo>
                  <a:pt x="5515" y="569"/>
                </a:lnTo>
                <a:lnTo>
                  <a:pt x="5515" y="554"/>
                </a:lnTo>
                <a:lnTo>
                  <a:pt x="5516" y="538"/>
                </a:lnTo>
                <a:lnTo>
                  <a:pt x="5516" y="523"/>
                </a:lnTo>
                <a:lnTo>
                  <a:pt x="5512" y="538"/>
                </a:lnTo>
                <a:lnTo>
                  <a:pt x="5505" y="553"/>
                </a:lnTo>
                <a:lnTo>
                  <a:pt x="5500" y="568"/>
                </a:lnTo>
                <a:lnTo>
                  <a:pt x="5493" y="584"/>
                </a:lnTo>
                <a:lnTo>
                  <a:pt x="5473" y="581"/>
                </a:lnTo>
                <a:lnTo>
                  <a:pt x="5453" y="579"/>
                </a:lnTo>
                <a:lnTo>
                  <a:pt x="5452" y="566"/>
                </a:lnTo>
                <a:lnTo>
                  <a:pt x="5450" y="554"/>
                </a:lnTo>
                <a:lnTo>
                  <a:pt x="5439" y="564"/>
                </a:lnTo>
                <a:lnTo>
                  <a:pt x="5427" y="576"/>
                </a:lnTo>
                <a:lnTo>
                  <a:pt x="5412" y="572"/>
                </a:lnTo>
                <a:lnTo>
                  <a:pt x="5399" y="571"/>
                </a:lnTo>
                <a:lnTo>
                  <a:pt x="5384" y="569"/>
                </a:lnTo>
                <a:lnTo>
                  <a:pt x="5369" y="568"/>
                </a:lnTo>
                <a:lnTo>
                  <a:pt x="5371" y="553"/>
                </a:lnTo>
                <a:lnTo>
                  <a:pt x="5371" y="538"/>
                </a:lnTo>
                <a:lnTo>
                  <a:pt x="5367" y="524"/>
                </a:lnTo>
                <a:lnTo>
                  <a:pt x="5366" y="509"/>
                </a:lnTo>
                <a:lnTo>
                  <a:pt x="5362" y="523"/>
                </a:lnTo>
                <a:lnTo>
                  <a:pt x="5361" y="538"/>
                </a:lnTo>
                <a:lnTo>
                  <a:pt x="5359" y="553"/>
                </a:lnTo>
                <a:lnTo>
                  <a:pt x="5356" y="566"/>
                </a:lnTo>
                <a:lnTo>
                  <a:pt x="5341" y="564"/>
                </a:lnTo>
                <a:lnTo>
                  <a:pt x="5324" y="563"/>
                </a:lnTo>
                <a:lnTo>
                  <a:pt x="5309" y="561"/>
                </a:lnTo>
                <a:lnTo>
                  <a:pt x="5293" y="559"/>
                </a:lnTo>
                <a:lnTo>
                  <a:pt x="5304" y="529"/>
                </a:lnTo>
                <a:lnTo>
                  <a:pt x="5317" y="500"/>
                </a:lnTo>
                <a:lnTo>
                  <a:pt x="5334" y="471"/>
                </a:lnTo>
                <a:lnTo>
                  <a:pt x="5354" y="445"/>
                </a:lnTo>
                <a:lnTo>
                  <a:pt x="5354" y="445"/>
                </a:lnTo>
                <a:lnTo>
                  <a:pt x="5337" y="458"/>
                </a:lnTo>
                <a:lnTo>
                  <a:pt x="5324" y="471"/>
                </a:lnTo>
                <a:lnTo>
                  <a:pt x="5311" y="485"/>
                </a:lnTo>
                <a:lnTo>
                  <a:pt x="5299" y="500"/>
                </a:lnTo>
                <a:lnTo>
                  <a:pt x="5289" y="513"/>
                </a:lnTo>
                <a:lnTo>
                  <a:pt x="5281" y="528"/>
                </a:lnTo>
                <a:lnTo>
                  <a:pt x="5274" y="543"/>
                </a:lnTo>
                <a:lnTo>
                  <a:pt x="5268" y="558"/>
                </a:lnTo>
                <a:lnTo>
                  <a:pt x="5256" y="556"/>
                </a:lnTo>
                <a:lnTo>
                  <a:pt x="5246" y="554"/>
                </a:lnTo>
                <a:lnTo>
                  <a:pt x="5249" y="539"/>
                </a:lnTo>
                <a:lnTo>
                  <a:pt x="5254" y="523"/>
                </a:lnTo>
                <a:lnTo>
                  <a:pt x="5243" y="538"/>
                </a:lnTo>
                <a:lnTo>
                  <a:pt x="5233" y="553"/>
                </a:lnTo>
                <a:lnTo>
                  <a:pt x="5213" y="551"/>
                </a:lnTo>
                <a:lnTo>
                  <a:pt x="5191" y="549"/>
                </a:lnTo>
                <a:lnTo>
                  <a:pt x="5172" y="548"/>
                </a:lnTo>
                <a:lnTo>
                  <a:pt x="5150" y="546"/>
                </a:lnTo>
                <a:lnTo>
                  <a:pt x="5153" y="543"/>
                </a:lnTo>
                <a:lnTo>
                  <a:pt x="5155" y="539"/>
                </a:lnTo>
                <a:lnTo>
                  <a:pt x="5157" y="501"/>
                </a:lnTo>
                <a:lnTo>
                  <a:pt x="5155" y="465"/>
                </a:lnTo>
                <a:lnTo>
                  <a:pt x="5152" y="427"/>
                </a:lnTo>
                <a:lnTo>
                  <a:pt x="5147" y="388"/>
                </a:lnTo>
                <a:lnTo>
                  <a:pt x="5135" y="410"/>
                </a:lnTo>
                <a:lnTo>
                  <a:pt x="5122" y="433"/>
                </a:lnTo>
                <a:lnTo>
                  <a:pt x="5122" y="458"/>
                </a:lnTo>
                <a:lnTo>
                  <a:pt x="5120" y="486"/>
                </a:lnTo>
                <a:lnTo>
                  <a:pt x="5118" y="514"/>
                </a:lnTo>
                <a:lnTo>
                  <a:pt x="5117" y="543"/>
                </a:lnTo>
                <a:lnTo>
                  <a:pt x="5100" y="541"/>
                </a:lnTo>
                <a:lnTo>
                  <a:pt x="5085" y="539"/>
                </a:lnTo>
                <a:lnTo>
                  <a:pt x="5087" y="524"/>
                </a:lnTo>
                <a:lnTo>
                  <a:pt x="5089" y="509"/>
                </a:lnTo>
                <a:lnTo>
                  <a:pt x="5090" y="495"/>
                </a:lnTo>
                <a:lnTo>
                  <a:pt x="5092" y="480"/>
                </a:lnTo>
                <a:lnTo>
                  <a:pt x="5084" y="495"/>
                </a:lnTo>
                <a:lnTo>
                  <a:pt x="5074" y="508"/>
                </a:lnTo>
                <a:lnTo>
                  <a:pt x="5064" y="523"/>
                </a:lnTo>
                <a:lnTo>
                  <a:pt x="5052" y="538"/>
                </a:lnTo>
                <a:lnTo>
                  <a:pt x="5027" y="536"/>
                </a:lnTo>
                <a:lnTo>
                  <a:pt x="5004" y="534"/>
                </a:lnTo>
                <a:lnTo>
                  <a:pt x="5031" y="500"/>
                </a:lnTo>
                <a:lnTo>
                  <a:pt x="5054" y="466"/>
                </a:lnTo>
                <a:lnTo>
                  <a:pt x="5075" y="435"/>
                </a:lnTo>
                <a:lnTo>
                  <a:pt x="5095" y="403"/>
                </a:lnTo>
                <a:lnTo>
                  <a:pt x="5094" y="364"/>
                </a:lnTo>
                <a:lnTo>
                  <a:pt x="5090" y="324"/>
                </a:lnTo>
                <a:lnTo>
                  <a:pt x="5084" y="282"/>
                </a:lnTo>
                <a:lnTo>
                  <a:pt x="5077" y="241"/>
                </a:lnTo>
                <a:lnTo>
                  <a:pt x="5077" y="241"/>
                </a:lnTo>
                <a:lnTo>
                  <a:pt x="5090" y="269"/>
                </a:lnTo>
                <a:lnTo>
                  <a:pt x="5100" y="299"/>
                </a:lnTo>
                <a:lnTo>
                  <a:pt x="5110" y="330"/>
                </a:lnTo>
                <a:lnTo>
                  <a:pt x="5115" y="365"/>
                </a:lnTo>
                <a:lnTo>
                  <a:pt x="5135" y="322"/>
                </a:lnTo>
                <a:lnTo>
                  <a:pt x="5150" y="279"/>
                </a:lnTo>
                <a:lnTo>
                  <a:pt x="5163" y="236"/>
                </a:lnTo>
                <a:lnTo>
                  <a:pt x="5173" y="189"/>
                </a:lnTo>
                <a:lnTo>
                  <a:pt x="5173" y="189"/>
                </a:lnTo>
                <a:lnTo>
                  <a:pt x="5178" y="196"/>
                </a:lnTo>
                <a:lnTo>
                  <a:pt x="5181" y="204"/>
                </a:lnTo>
                <a:lnTo>
                  <a:pt x="5185" y="213"/>
                </a:lnTo>
                <a:lnTo>
                  <a:pt x="5186" y="223"/>
                </a:lnTo>
                <a:lnTo>
                  <a:pt x="5188" y="242"/>
                </a:lnTo>
                <a:lnTo>
                  <a:pt x="5186" y="264"/>
                </a:lnTo>
                <a:lnTo>
                  <a:pt x="5183" y="289"/>
                </a:lnTo>
                <a:lnTo>
                  <a:pt x="5176" y="314"/>
                </a:lnTo>
                <a:lnTo>
                  <a:pt x="5167" y="344"/>
                </a:lnTo>
                <a:lnTo>
                  <a:pt x="5153" y="373"/>
                </a:lnTo>
                <a:lnTo>
                  <a:pt x="5163" y="405"/>
                </a:lnTo>
                <a:lnTo>
                  <a:pt x="5172" y="436"/>
                </a:lnTo>
                <a:lnTo>
                  <a:pt x="5178" y="471"/>
                </a:lnTo>
                <a:lnTo>
                  <a:pt x="5181" y="508"/>
                </a:lnTo>
                <a:lnTo>
                  <a:pt x="5200" y="488"/>
                </a:lnTo>
                <a:lnTo>
                  <a:pt x="5218" y="468"/>
                </a:lnTo>
                <a:lnTo>
                  <a:pt x="5236" y="450"/>
                </a:lnTo>
                <a:lnTo>
                  <a:pt x="5254" y="433"/>
                </a:lnTo>
                <a:lnTo>
                  <a:pt x="5253" y="400"/>
                </a:lnTo>
                <a:lnTo>
                  <a:pt x="5248" y="367"/>
                </a:lnTo>
                <a:lnTo>
                  <a:pt x="5243" y="334"/>
                </a:lnTo>
                <a:lnTo>
                  <a:pt x="5236" y="297"/>
                </a:lnTo>
                <a:lnTo>
                  <a:pt x="5236" y="297"/>
                </a:lnTo>
                <a:lnTo>
                  <a:pt x="5249" y="325"/>
                </a:lnTo>
                <a:lnTo>
                  <a:pt x="5259" y="354"/>
                </a:lnTo>
                <a:lnTo>
                  <a:pt x="5268" y="383"/>
                </a:lnTo>
                <a:lnTo>
                  <a:pt x="5274" y="415"/>
                </a:lnTo>
                <a:lnTo>
                  <a:pt x="5293" y="400"/>
                </a:lnTo>
                <a:lnTo>
                  <a:pt x="5309" y="387"/>
                </a:lnTo>
                <a:lnTo>
                  <a:pt x="5327" y="373"/>
                </a:lnTo>
                <a:lnTo>
                  <a:pt x="5346" y="362"/>
                </a:lnTo>
                <a:lnTo>
                  <a:pt x="5344" y="322"/>
                </a:lnTo>
                <a:lnTo>
                  <a:pt x="5339" y="282"/>
                </a:lnTo>
                <a:lnTo>
                  <a:pt x="5334" y="241"/>
                </a:lnTo>
                <a:lnTo>
                  <a:pt x="5326" y="198"/>
                </a:lnTo>
                <a:lnTo>
                  <a:pt x="5326" y="198"/>
                </a:lnTo>
                <a:lnTo>
                  <a:pt x="5339" y="223"/>
                </a:lnTo>
                <a:lnTo>
                  <a:pt x="5349" y="251"/>
                </a:lnTo>
                <a:lnTo>
                  <a:pt x="5357" y="279"/>
                </a:lnTo>
                <a:lnTo>
                  <a:pt x="5364" y="307"/>
                </a:lnTo>
                <a:lnTo>
                  <a:pt x="5367" y="339"/>
                </a:lnTo>
                <a:lnTo>
                  <a:pt x="5371" y="370"/>
                </a:lnTo>
                <a:lnTo>
                  <a:pt x="5372" y="403"/>
                </a:lnTo>
                <a:lnTo>
                  <a:pt x="5371" y="438"/>
                </a:lnTo>
                <a:lnTo>
                  <a:pt x="5376" y="438"/>
                </a:lnTo>
                <a:lnTo>
                  <a:pt x="5380" y="436"/>
                </a:lnTo>
                <a:lnTo>
                  <a:pt x="5380" y="436"/>
                </a:lnTo>
                <a:lnTo>
                  <a:pt x="5376" y="440"/>
                </a:lnTo>
                <a:lnTo>
                  <a:pt x="5371" y="441"/>
                </a:lnTo>
                <a:lnTo>
                  <a:pt x="5371" y="450"/>
                </a:lnTo>
                <a:lnTo>
                  <a:pt x="5371" y="456"/>
                </a:lnTo>
                <a:lnTo>
                  <a:pt x="5380" y="468"/>
                </a:lnTo>
                <a:lnTo>
                  <a:pt x="5389" y="478"/>
                </a:lnTo>
                <a:lnTo>
                  <a:pt x="5397" y="490"/>
                </a:lnTo>
                <a:lnTo>
                  <a:pt x="5404" y="501"/>
                </a:lnTo>
                <a:lnTo>
                  <a:pt x="5409" y="513"/>
                </a:lnTo>
                <a:lnTo>
                  <a:pt x="5414" y="524"/>
                </a:lnTo>
                <a:lnTo>
                  <a:pt x="5417" y="538"/>
                </a:lnTo>
                <a:lnTo>
                  <a:pt x="5419" y="551"/>
                </a:lnTo>
                <a:lnTo>
                  <a:pt x="5434" y="539"/>
                </a:lnTo>
                <a:lnTo>
                  <a:pt x="5447" y="528"/>
                </a:lnTo>
                <a:lnTo>
                  <a:pt x="5440" y="498"/>
                </a:lnTo>
                <a:lnTo>
                  <a:pt x="5434" y="468"/>
                </a:lnTo>
                <a:lnTo>
                  <a:pt x="5425" y="438"/>
                </a:lnTo>
                <a:lnTo>
                  <a:pt x="5415" y="408"/>
                </a:lnTo>
                <a:lnTo>
                  <a:pt x="5405" y="380"/>
                </a:lnTo>
                <a:lnTo>
                  <a:pt x="5394" y="349"/>
                </a:lnTo>
                <a:lnTo>
                  <a:pt x="5379" y="319"/>
                </a:lnTo>
                <a:lnTo>
                  <a:pt x="5364" y="287"/>
                </a:lnTo>
                <a:lnTo>
                  <a:pt x="5364" y="287"/>
                </a:lnTo>
                <a:lnTo>
                  <a:pt x="5382" y="310"/>
                </a:lnTo>
                <a:lnTo>
                  <a:pt x="5399" y="334"/>
                </a:lnTo>
                <a:lnTo>
                  <a:pt x="5415" y="360"/>
                </a:lnTo>
                <a:lnTo>
                  <a:pt x="5429" y="387"/>
                </a:lnTo>
                <a:lnTo>
                  <a:pt x="5442" y="415"/>
                </a:lnTo>
                <a:lnTo>
                  <a:pt x="5453" y="445"/>
                </a:lnTo>
                <a:lnTo>
                  <a:pt x="5463" y="475"/>
                </a:lnTo>
                <a:lnTo>
                  <a:pt x="5472" y="508"/>
                </a:lnTo>
                <a:lnTo>
                  <a:pt x="5483" y="500"/>
                </a:lnTo>
                <a:lnTo>
                  <a:pt x="5493" y="491"/>
                </a:lnTo>
                <a:lnTo>
                  <a:pt x="5500" y="475"/>
                </a:lnTo>
                <a:lnTo>
                  <a:pt x="5505" y="460"/>
                </a:lnTo>
                <a:lnTo>
                  <a:pt x="5508" y="443"/>
                </a:lnTo>
                <a:lnTo>
                  <a:pt x="5513" y="428"/>
                </a:lnTo>
                <a:lnTo>
                  <a:pt x="5510" y="398"/>
                </a:lnTo>
                <a:lnTo>
                  <a:pt x="5505" y="368"/>
                </a:lnTo>
                <a:lnTo>
                  <a:pt x="5500" y="339"/>
                </a:lnTo>
                <a:lnTo>
                  <a:pt x="5493" y="309"/>
                </a:lnTo>
                <a:lnTo>
                  <a:pt x="5485" y="279"/>
                </a:lnTo>
                <a:lnTo>
                  <a:pt x="5475" y="249"/>
                </a:lnTo>
                <a:lnTo>
                  <a:pt x="5465" y="218"/>
                </a:lnTo>
                <a:lnTo>
                  <a:pt x="5453" y="186"/>
                </a:lnTo>
                <a:lnTo>
                  <a:pt x="5453" y="186"/>
                </a:lnTo>
                <a:lnTo>
                  <a:pt x="5465" y="204"/>
                </a:lnTo>
                <a:lnTo>
                  <a:pt x="5477" y="224"/>
                </a:lnTo>
                <a:lnTo>
                  <a:pt x="5488" y="244"/>
                </a:lnTo>
                <a:lnTo>
                  <a:pt x="5498" y="266"/>
                </a:lnTo>
                <a:lnTo>
                  <a:pt x="5508" y="287"/>
                </a:lnTo>
                <a:lnTo>
                  <a:pt x="5516" y="309"/>
                </a:lnTo>
                <a:lnTo>
                  <a:pt x="5523" y="334"/>
                </a:lnTo>
                <a:lnTo>
                  <a:pt x="5530" y="357"/>
                </a:lnTo>
                <a:lnTo>
                  <a:pt x="5536" y="315"/>
                </a:lnTo>
                <a:lnTo>
                  <a:pt x="5540" y="274"/>
                </a:lnTo>
                <a:lnTo>
                  <a:pt x="5541" y="229"/>
                </a:lnTo>
                <a:lnTo>
                  <a:pt x="5541" y="184"/>
                </a:lnTo>
                <a:lnTo>
                  <a:pt x="5541" y="184"/>
                </a:lnTo>
                <a:lnTo>
                  <a:pt x="5546" y="201"/>
                </a:lnTo>
                <a:lnTo>
                  <a:pt x="5551" y="218"/>
                </a:lnTo>
                <a:lnTo>
                  <a:pt x="5555" y="236"/>
                </a:lnTo>
                <a:lnTo>
                  <a:pt x="5556" y="252"/>
                </a:lnTo>
                <a:lnTo>
                  <a:pt x="5558" y="291"/>
                </a:lnTo>
                <a:lnTo>
                  <a:pt x="5558" y="329"/>
                </a:lnTo>
                <a:lnTo>
                  <a:pt x="5575" y="344"/>
                </a:lnTo>
                <a:lnTo>
                  <a:pt x="5591" y="362"/>
                </a:lnTo>
                <a:lnTo>
                  <a:pt x="5606" y="383"/>
                </a:lnTo>
                <a:lnTo>
                  <a:pt x="5621" y="408"/>
                </a:lnTo>
                <a:lnTo>
                  <a:pt x="5633" y="402"/>
                </a:lnTo>
                <a:lnTo>
                  <a:pt x="5643" y="397"/>
                </a:lnTo>
                <a:lnTo>
                  <a:pt x="5621" y="339"/>
                </a:lnTo>
                <a:lnTo>
                  <a:pt x="5599" y="282"/>
                </a:lnTo>
                <a:lnTo>
                  <a:pt x="5578" y="228"/>
                </a:lnTo>
                <a:lnTo>
                  <a:pt x="5558" y="174"/>
                </a:lnTo>
                <a:lnTo>
                  <a:pt x="5541" y="125"/>
                </a:lnTo>
                <a:lnTo>
                  <a:pt x="5526" y="78"/>
                </a:lnTo>
                <a:lnTo>
                  <a:pt x="5521" y="57"/>
                </a:lnTo>
                <a:lnTo>
                  <a:pt x="5518" y="37"/>
                </a:lnTo>
                <a:lnTo>
                  <a:pt x="5515" y="17"/>
                </a:lnTo>
                <a:lnTo>
                  <a:pt x="5513" y="0"/>
                </a:lnTo>
                <a:lnTo>
                  <a:pt x="5513" y="0"/>
                </a:lnTo>
                <a:lnTo>
                  <a:pt x="5536" y="53"/>
                </a:lnTo>
                <a:lnTo>
                  <a:pt x="5561" y="106"/>
                </a:lnTo>
                <a:lnTo>
                  <a:pt x="5588" y="160"/>
                </a:lnTo>
                <a:lnTo>
                  <a:pt x="5616" y="211"/>
                </a:lnTo>
                <a:lnTo>
                  <a:pt x="5646" y="262"/>
                </a:lnTo>
                <a:lnTo>
                  <a:pt x="5679" y="312"/>
                </a:lnTo>
                <a:lnTo>
                  <a:pt x="5711" y="364"/>
                </a:lnTo>
                <a:lnTo>
                  <a:pt x="5744" y="417"/>
                </a:lnTo>
                <a:close/>
                <a:moveTo>
                  <a:pt x="4971" y="533"/>
                </a:moveTo>
                <a:lnTo>
                  <a:pt x="4958" y="531"/>
                </a:lnTo>
                <a:lnTo>
                  <a:pt x="4944" y="531"/>
                </a:lnTo>
                <a:lnTo>
                  <a:pt x="4931" y="529"/>
                </a:lnTo>
                <a:lnTo>
                  <a:pt x="4918" y="529"/>
                </a:lnTo>
                <a:lnTo>
                  <a:pt x="4919" y="508"/>
                </a:lnTo>
                <a:lnTo>
                  <a:pt x="4918" y="488"/>
                </a:lnTo>
                <a:lnTo>
                  <a:pt x="4914" y="468"/>
                </a:lnTo>
                <a:lnTo>
                  <a:pt x="4908" y="448"/>
                </a:lnTo>
                <a:lnTo>
                  <a:pt x="4900" y="428"/>
                </a:lnTo>
                <a:lnTo>
                  <a:pt x="4888" y="408"/>
                </a:lnTo>
                <a:lnTo>
                  <a:pt x="4875" y="388"/>
                </a:lnTo>
                <a:lnTo>
                  <a:pt x="4856" y="367"/>
                </a:lnTo>
                <a:lnTo>
                  <a:pt x="4865" y="365"/>
                </a:lnTo>
                <a:lnTo>
                  <a:pt x="4880" y="375"/>
                </a:lnTo>
                <a:lnTo>
                  <a:pt x="4895" y="388"/>
                </a:lnTo>
                <a:lnTo>
                  <a:pt x="4909" y="403"/>
                </a:lnTo>
                <a:lnTo>
                  <a:pt x="4924" y="423"/>
                </a:lnTo>
                <a:lnTo>
                  <a:pt x="4938" y="445"/>
                </a:lnTo>
                <a:lnTo>
                  <a:pt x="4949" y="470"/>
                </a:lnTo>
                <a:lnTo>
                  <a:pt x="4959" y="498"/>
                </a:lnTo>
                <a:lnTo>
                  <a:pt x="4968" y="531"/>
                </a:lnTo>
                <a:lnTo>
                  <a:pt x="4986" y="523"/>
                </a:lnTo>
                <a:lnTo>
                  <a:pt x="5004" y="514"/>
                </a:lnTo>
                <a:lnTo>
                  <a:pt x="5004" y="514"/>
                </a:lnTo>
                <a:lnTo>
                  <a:pt x="4987" y="523"/>
                </a:lnTo>
                <a:lnTo>
                  <a:pt x="4971" y="533"/>
                </a:lnTo>
                <a:close/>
                <a:moveTo>
                  <a:pt x="4822" y="524"/>
                </a:moveTo>
                <a:lnTo>
                  <a:pt x="4800" y="523"/>
                </a:lnTo>
                <a:lnTo>
                  <a:pt x="4777" y="523"/>
                </a:lnTo>
                <a:lnTo>
                  <a:pt x="4772" y="504"/>
                </a:lnTo>
                <a:lnTo>
                  <a:pt x="4765" y="486"/>
                </a:lnTo>
                <a:lnTo>
                  <a:pt x="4759" y="470"/>
                </a:lnTo>
                <a:lnTo>
                  <a:pt x="4750" y="453"/>
                </a:lnTo>
                <a:lnTo>
                  <a:pt x="4740" y="435"/>
                </a:lnTo>
                <a:lnTo>
                  <a:pt x="4729" y="418"/>
                </a:lnTo>
                <a:lnTo>
                  <a:pt x="4715" y="400"/>
                </a:lnTo>
                <a:lnTo>
                  <a:pt x="4702" y="383"/>
                </a:lnTo>
                <a:lnTo>
                  <a:pt x="4696" y="407"/>
                </a:lnTo>
                <a:lnTo>
                  <a:pt x="4691" y="432"/>
                </a:lnTo>
                <a:lnTo>
                  <a:pt x="4686" y="455"/>
                </a:lnTo>
                <a:lnTo>
                  <a:pt x="4682" y="480"/>
                </a:lnTo>
                <a:lnTo>
                  <a:pt x="4701" y="490"/>
                </a:lnTo>
                <a:lnTo>
                  <a:pt x="4715" y="500"/>
                </a:lnTo>
                <a:lnTo>
                  <a:pt x="4732" y="511"/>
                </a:lnTo>
                <a:lnTo>
                  <a:pt x="4747" y="521"/>
                </a:lnTo>
                <a:lnTo>
                  <a:pt x="4730" y="521"/>
                </a:lnTo>
                <a:lnTo>
                  <a:pt x="4707" y="501"/>
                </a:lnTo>
                <a:lnTo>
                  <a:pt x="4682" y="481"/>
                </a:lnTo>
                <a:lnTo>
                  <a:pt x="4681" y="501"/>
                </a:lnTo>
                <a:lnTo>
                  <a:pt x="4681" y="519"/>
                </a:lnTo>
                <a:lnTo>
                  <a:pt x="4662" y="519"/>
                </a:lnTo>
                <a:lnTo>
                  <a:pt x="4644" y="518"/>
                </a:lnTo>
                <a:lnTo>
                  <a:pt x="4636" y="506"/>
                </a:lnTo>
                <a:lnTo>
                  <a:pt x="4628" y="496"/>
                </a:lnTo>
                <a:lnTo>
                  <a:pt x="4618" y="485"/>
                </a:lnTo>
                <a:lnTo>
                  <a:pt x="4606" y="473"/>
                </a:lnTo>
                <a:lnTo>
                  <a:pt x="4581" y="451"/>
                </a:lnTo>
                <a:lnTo>
                  <a:pt x="4551" y="428"/>
                </a:lnTo>
                <a:lnTo>
                  <a:pt x="4541" y="446"/>
                </a:lnTo>
                <a:lnTo>
                  <a:pt x="4535" y="466"/>
                </a:lnTo>
                <a:lnTo>
                  <a:pt x="4528" y="486"/>
                </a:lnTo>
                <a:lnTo>
                  <a:pt x="4521" y="506"/>
                </a:lnTo>
                <a:lnTo>
                  <a:pt x="4525" y="511"/>
                </a:lnTo>
                <a:lnTo>
                  <a:pt x="4528" y="516"/>
                </a:lnTo>
                <a:lnTo>
                  <a:pt x="4505" y="516"/>
                </a:lnTo>
                <a:lnTo>
                  <a:pt x="4482" y="516"/>
                </a:lnTo>
                <a:lnTo>
                  <a:pt x="4475" y="496"/>
                </a:lnTo>
                <a:lnTo>
                  <a:pt x="4468" y="478"/>
                </a:lnTo>
                <a:lnTo>
                  <a:pt x="4458" y="458"/>
                </a:lnTo>
                <a:lnTo>
                  <a:pt x="4447" y="440"/>
                </a:lnTo>
                <a:lnTo>
                  <a:pt x="4433" y="420"/>
                </a:lnTo>
                <a:lnTo>
                  <a:pt x="4419" y="400"/>
                </a:lnTo>
                <a:lnTo>
                  <a:pt x="4402" y="380"/>
                </a:lnTo>
                <a:lnTo>
                  <a:pt x="4384" y="359"/>
                </a:lnTo>
                <a:lnTo>
                  <a:pt x="4382" y="377"/>
                </a:lnTo>
                <a:lnTo>
                  <a:pt x="4380" y="395"/>
                </a:lnTo>
                <a:lnTo>
                  <a:pt x="4379" y="412"/>
                </a:lnTo>
                <a:lnTo>
                  <a:pt x="4377" y="430"/>
                </a:lnTo>
                <a:lnTo>
                  <a:pt x="4394" y="425"/>
                </a:lnTo>
                <a:lnTo>
                  <a:pt x="4415" y="412"/>
                </a:lnTo>
                <a:lnTo>
                  <a:pt x="4419" y="410"/>
                </a:lnTo>
                <a:lnTo>
                  <a:pt x="4422" y="410"/>
                </a:lnTo>
                <a:lnTo>
                  <a:pt x="4422" y="410"/>
                </a:lnTo>
                <a:lnTo>
                  <a:pt x="4419" y="412"/>
                </a:lnTo>
                <a:lnTo>
                  <a:pt x="4405" y="423"/>
                </a:lnTo>
                <a:lnTo>
                  <a:pt x="4377" y="443"/>
                </a:lnTo>
                <a:lnTo>
                  <a:pt x="4379" y="461"/>
                </a:lnTo>
                <a:lnTo>
                  <a:pt x="4379" y="480"/>
                </a:lnTo>
                <a:lnTo>
                  <a:pt x="4397" y="498"/>
                </a:lnTo>
                <a:lnTo>
                  <a:pt x="4415" y="516"/>
                </a:lnTo>
                <a:lnTo>
                  <a:pt x="4399" y="516"/>
                </a:lnTo>
                <a:lnTo>
                  <a:pt x="4382" y="518"/>
                </a:lnTo>
                <a:lnTo>
                  <a:pt x="4365" y="518"/>
                </a:lnTo>
                <a:lnTo>
                  <a:pt x="4351" y="518"/>
                </a:lnTo>
                <a:lnTo>
                  <a:pt x="4349" y="496"/>
                </a:lnTo>
                <a:lnTo>
                  <a:pt x="4349" y="476"/>
                </a:lnTo>
                <a:lnTo>
                  <a:pt x="4346" y="473"/>
                </a:lnTo>
                <a:lnTo>
                  <a:pt x="4342" y="468"/>
                </a:lnTo>
                <a:lnTo>
                  <a:pt x="4331" y="478"/>
                </a:lnTo>
                <a:lnTo>
                  <a:pt x="4321" y="488"/>
                </a:lnTo>
                <a:lnTo>
                  <a:pt x="4321" y="503"/>
                </a:lnTo>
                <a:lnTo>
                  <a:pt x="4322" y="518"/>
                </a:lnTo>
                <a:lnTo>
                  <a:pt x="4301" y="518"/>
                </a:lnTo>
                <a:lnTo>
                  <a:pt x="4279" y="519"/>
                </a:lnTo>
                <a:lnTo>
                  <a:pt x="4259" y="519"/>
                </a:lnTo>
                <a:lnTo>
                  <a:pt x="4238" y="519"/>
                </a:lnTo>
                <a:lnTo>
                  <a:pt x="4297" y="334"/>
                </a:lnTo>
                <a:lnTo>
                  <a:pt x="4283" y="345"/>
                </a:lnTo>
                <a:lnTo>
                  <a:pt x="4268" y="359"/>
                </a:lnTo>
                <a:lnTo>
                  <a:pt x="4256" y="372"/>
                </a:lnTo>
                <a:lnTo>
                  <a:pt x="4244" y="387"/>
                </a:lnTo>
                <a:lnTo>
                  <a:pt x="4234" y="402"/>
                </a:lnTo>
                <a:lnTo>
                  <a:pt x="4226" y="417"/>
                </a:lnTo>
                <a:lnTo>
                  <a:pt x="4220" y="433"/>
                </a:lnTo>
                <a:lnTo>
                  <a:pt x="4213" y="448"/>
                </a:lnTo>
                <a:lnTo>
                  <a:pt x="4218" y="478"/>
                </a:lnTo>
                <a:lnTo>
                  <a:pt x="4215" y="500"/>
                </a:lnTo>
                <a:lnTo>
                  <a:pt x="4208" y="521"/>
                </a:lnTo>
                <a:lnTo>
                  <a:pt x="4181" y="521"/>
                </a:lnTo>
                <a:lnTo>
                  <a:pt x="4155" y="523"/>
                </a:lnTo>
                <a:lnTo>
                  <a:pt x="4128" y="524"/>
                </a:lnTo>
                <a:lnTo>
                  <a:pt x="4102" y="524"/>
                </a:lnTo>
                <a:lnTo>
                  <a:pt x="4102" y="519"/>
                </a:lnTo>
                <a:lnTo>
                  <a:pt x="4102" y="513"/>
                </a:lnTo>
                <a:lnTo>
                  <a:pt x="4090" y="498"/>
                </a:lnTo>
                <a:lnTo>
                  <a:pt x="4080" y="481"/>
                </a:lnTo>
                <a:lnTo>
                  <a:pt x="4074" y="473"/>
                </a:lnTo>
                <a:lnTo>
                  <a:pt x="4065" y="466"/>
                </a:lnTo>
                <a:lnTo>
                  <a:pt x="4057" y="461"/>
                </a:lnTo>
                <a:lnTo>
                  <a:pt x="4047" y="458"/>
                </a:lnTo>
                <a:lnTo>
                  <a:pt x="4039" y="456"/>
                </a:lnTo>
                <a:lnTo>
                  <a:pt x="4049" y="456"/>
                </a:lnTo>
                <a:lnTo>
                  <a:pt x="4059" y="458"/>
                </a:lnTo>
                <a:lnTo>
                  <a:pt x="4070" y="463"/>
                </a:lnTo>
                <a:lnTo>
                  <a:pt x="4079" y="470"/>
                </a:lnTo>
                <a:lnTo>
                  <a:pt x="4097" y="486"/>
                </a:lnTo>
                <a:lnTo>
                  <a:pt x="4110" y="500"/>
                </a:lnTo>
                <a:lnTo>
                  <a:pt x="4113" y="450"/>
                </a:lnTo>
                <a:lnTo>
                  <a:pt x="4115" y="402"/>
                </a:lnTo>
                <a:lnTo>
                  <a:pt x="4113" y="377"/>
                </a:lnTo>
                <a:lnTo>
                  <a:pt x="4113" y="355"/>
                </a:lnTo>
                <a:lnTo>
                  <a:pt x="4110" y="332"/>
                </a:lnTo>
                <a:lnTo>
                  <a:pt x="4107" y="312"/>
                </a:lnTo>
                <a:lnTo>
                  <a:pt x="4103" y="291"/>
                </a:lnTo>
                <a:lnTo>
                  <a:pt x="4098" y="272"/>
                </a:lnTo>
                <a:lnTo>
                  <a:pt x="4093" y="256"/>
                </a:lnTo>
                <a:lnTo>
                  <a:pt x="4089" y="239"/>
                </a:lnTo>
                <a:lnTo>
                  <a:pt x="4082" y="226"/>
                </a:lnTo>
                <a:lnTo>
                  <a:pt x="4074" y="214"/>
                </a:lnTo>
                <a:lnTo>
                  <a:pt x="4065" y="204"/>
                </a:lnTo>
                <a:lnTo>
                  <a:pt x="4057" y="196"/>
                </a:lnTo>
                <a:lnTo>
                  <a:pt x="4049" y="221"/>
                </a:lnTo>
                <a:lnTo>
                  <a:pt x="4039" y="247"/>
                </a:lnTo>
                <a:lnTo>
                  <a:pt x="4029" y="276"/>
                </a:lnTo>
                <a:lnTo>
                  <a:pt x="4021" y="304"/>
                </a:lnTo>
                <a:lnTo>
                  <a:pt x="4035" y="296"/>
                </a:lnTo>
                <a:lnTo>
                  <a:pt x="4050" y="287"/>
                </a:lnTo>
                <a:lnTo>
                  <a:pt x="4065" y="279"/>
                </a:lnTo>
                <a:lnTo>
                  <a:pt x="4082" y="271"/>
                </a:lnTo>
                <a:lnTo>
                  <a:pt x="4082" y="271"/>
                </a:lnTo>
                <a:lnTo>
                  <a:pt x="4060" y="296"/>
                </a:lnTo>
                <a:lnTo>
                  <a:pt x="4039" y="319"/>
                </a:lnTo>
                <a:lnTo>
                  <a:pt x="4021" y="340"/>
                </a:lnTo>
                <a:lnTo>
                  <a:pt x="4006" y="364"/>
                </a:lnTo>
                <a:lnTo>
                  <a:pt x="3997" y="403"/>
                </a:lnTo>
                <a:lnTo>
                  <a:pt x="3992" y="446"/>
                </a:lnTo>
                <a:lnTo>
                  <a:pt x="3991" y="466"/>
                </a:lnTo>
                <a:lnTo>
                  <a:pt x="3991" y="488"/>
                </a:lnTo>
                <a:lnTo>
                  <a:pt x="3992" y="509"/>
                </a:lnTo>
                <a:lnTo>
                  <a:pt x="3994" y="531"/>
                </a:lnTo>
                <a:lnTo>
                  <a:pt x="3957" y="533"/>
                </a:lnTo>
                <a:lnTo>
                  <a:pt x="3923" y="534"/>
                </a:lnTo>
                <a:lnTo>
                  <a:pt x="3886" y="538"/>
                </a:lnTo>
                <a:lnTo>
                  <a:pt x="3850" y="541"/>
                </a:lnTo>
                <a:lnTo>
                  <a:pt x="3861" y="504"/>
                </a:lnTo>
                <a:lnTo>
                  <a:pt x="3875" y="471"/>
                </a:lnTo>
                <a:lnTo>
                  <a:pt x="3891" y="441"/>
                </a:lnTo>
                <a:lnTo>
                  <a:pt x="3909" y="412"/>
                </a:lnTo>
                <a:lnTo>
                  <a:pt x="3914" y="377"/>
                </a:lnTo>
                <a:lnTo>
                  <a:pt x="3918" y="342"/>
                </a:lnTo>
                <a:lnTo>
                  <a:pt x="3921" y="309"/>
                </a:lnTo>
                <a:lnTo>
                  <a:pt x="3921" y="274"/>
                </a:lnTo>
                <a:lnTo>
                  <a:pt x="3921" y="274"/>
                </a:lnTo>
                <a:lnTo>
                  <a:pt x="3924" y="302"/>
                </a:lnTo>
                <a:lnTo>
                  <a:pt x="3928" y="330"/>
                </a:lnTo>
                <a:lnTo>
                  <a:pt x="3928" y="359"/>
                </a:lnTo>
                <a:lnTo>
                  <a:pt x="3929" y="385"/>
                </a:lnTo>
                <a:lnTo>
                  <a:pt x="3931" y="385"/>
                </a:lnTo>
                <a:lnTo>
                  <a:pt x="3931" y="383"/>
                </a:lnTo>
                <a:lnTo>
                  <a:pt x="3951" y="340"/>
                </a:lnTo>
                <a:lnTo>
                  <a:pt x="3972" y="299"/>
                </a:lnTo>
                <a:lnTo>
                  <a:pt x="3994" y="259"/>
                </a:lnTo>
                <a:lnTo>
                  <a:pt x="4016" y="219"/>
                </a:lnTo>
                <a:lnTo>
                  <a:pt x="4035" y="179"/>
                </a:lnTo>
                <a:lnTo>
                  <a:pt x="4054" y="140"/>
                </a:lnTo>
                <a:lnTo>
                  <a:pt x="4060" y="118"/>
                </a:lnTo>
                <a:lnTo>
                  <a:pt x="4067" y="98"/>
                </a:lnTo>
                <a:lnTo>
                  <a:pt x="4074" y="78"/>
                </a:lnTo>
                <a:lnTo>
                  <a:pt x="4077" y="57"/>
                </a:lnTo>
                <a:lnTo>
                  <a:pt x="4077" y="57"/>
                </a:lnTo>
                <a:lnTo>
                  <a:pt x="4082" y="68"/>
                </a:lnTo>
                <a:lnTo>
                  <a:pt x="4084" y="82"/>
                </a:lnTo>
                <a:lnTo>
                  <a:pt x="4084" y="96"/>
                </a:lnTo>
                <a:lnTo>
                  <a:pt x="4082" y="113"/>
                </a:lnTo>
                <a:lnTo>
                  <a:pt x="4072" y="151"/>
                </a:lnTo>
                <a:lnTo>
                  <a:pt x="4057" y="196"/>
                </a:lnTo>
                <a:lnTo>
                  <a:pt x="4070" y="208"/>
                </a:lnTo>
                <a:lnTo>
                  <a:pt x="4087" y="224"/>
                </a:lnTo>
                <a:lnTo>
                  <a:pt x="4105" y="247"/>
                </a:lnTo>
                <a:lnTo>
                  <a:pt x="4125" y="274"/>
                </a:lnTo>
                <a:lnTo>
                  <a:pt x="4145" y="305"/>
                </a:lnTo>
                <a:lnTo>
                  <a:pt x="4161" y="340"/>
                </a:lnTo>
                <a:lnTo>
                  <a:pt x="4178" y="377"/>
                </a:lnTo>
                <a:lnTo>
                  <a:pt x="4191" y="413"/>
                </a:lnTo>
                <a:lnTo>
                  <a:pt x="4221" y="377"/>
                </a:lnTo>
                <a:lnTo>
                  <a:pt x="4244" y="350"/>
                </a:lnTo>
                <a:lnTo>
                  <a:pt x="4258" y="339"/>
                </a:lnTo>
                <a:lnTo>
                  <a:pt x="4274" y="325"/>
                </a:lnTo>
                <a:lnTo>
                  <a:pt x="4296" y="309"/>
                </a:lnTo>
                <a:lnTo>
                  <a:pt x="4326" y="289"/>
                </a:lnTo>
                <a:lnTo>
                  <a:pt x="4332" y="264"/>
                </a:lnTo>
                <a:lnTo>
                  <a:pt x="4337" y="237"/>
                </a:lnTo>
                <a:lnTo>
                  <a:pt x="4342" y="213"/>
                </a:lnTo>
                <a:lnTo>
                  <a:pt x="4346" y="186"/>
                </a:lnTo>
                <a:lnTo>
                  <a:pt x="4349" y="160"/>
                </a:lnTo>
                <a:lnTo>
                  <a:pt x="4349" y="133"/>
                </a:lnTo>
                <a:lnTo>
                  <a:pt x="4347" y="106"/>
                </a:lnTo>
                <a:lnTo>
                  <a:pt x="4344" y="78"/>
                </a:lnTo>
                <a:lnTo>
                  <a:pt x="4352" y="78"/>
                </a:lnTo>
                <a:lnTo>
                  <a:pt x="4349" y="108"/>
                </a:lnTo>
                <a:lnTo>
                  <a:pt x="4342" y="156"/>
                </a:lnTo>
                <a:lnTo>
                  <a:pt x="4334" y="216"/>
                </a:lnTo>
                <a:lnTo>
                  <a:pt x="4324" y="281"/>
                </a:lnTo>
                <a:lnTo>
                  <a:pt x="4316" y="345"/>
                </a:lnTo>
                <a:lnTo>
                  <a:pt x="4309" y="403"/>
                </a:lnTo>
                <a:lnTo>
                  <a:pt x="4309" y="427"/>
                </a:lnTo>
                <a:lnTo>
                  <a:pt x="4309" y="446"/>
                </a:lnTo>
                <a:lnTo>
                  <a:pt x="4311" y="463"/>
                </a:lnTo>
                <a:lnTo>
                  <a:pt x="4316" y="473"/>
                </a:lnTo>
                <a:lnTo>
                  <a:pt x="4317" y="473"/>
                </a:lnTo>
                <a:lnTo>
                  <a:pt x="4321" y="471"/>
                </a:lnTo>
                <a:lnTo>
                  <a:pt x="4326" y="466"/>
                </a:lnTo>
                <a:lnTo>
                  <a:pt x="4332" y="461"/>
                </a:lnTo>
                <a:lnTo>
                  <a:pt x="4344" y="450"/>
                </a:lnTo>
                <a:lnTo>
                  <a:pt x="4356" y="440"/>
                </a:lnTo>
                <a:lnTo>
                  <a:pt x="4359" y="415"/>
                </a:lnTo>
                <a:lnTo>
                  <a:pt x="4369" y="354"/>
                </a:lnTo>
                <a:lnTo>
                  <a:pt x="4375" y="317"/>
                </a:lnTo>
                <a:lnTo>
                  <a:pt x="4385" y="281"/>
                </a:lnTo>
                <a:lnTo>
                  <a:pt x="4390" y="264"/>
                </a:lnTo>
                <a:lnTo>
                  <a:pt x="4395" y="247"/>
                </a:lnTo>
                <a:lnTo>
                  <a:pt x="4402" y="231"/>
                </a:lnTo>
                <a:lnTo>
                  <a:pt x="4409" y="218"/>
                </a:lnTo>
                <a:lnTo>
                  <a:pt x="4409" y="218"/>
                </a:lnTo>
                <a:lnTo>
                  <a:pt x="4400" y="251"/>
                </a:lnTo>
                <a:lnTo>
                  <a:pt x="4394" y="281"/>
                </a:lnTo>
                <a:lnTo>
                  <a:pt x="4389" y="310"/>
                </a:lnTo>
                <a:lnTo>
                  <a:pt x="4384" y="340"/>
                </a:lnTo>
                <a:lnTo>
                  <a:pt x="4420" y="373"/>
                </a:lnTo>
                <a:lnTo>
                  <a:pt x="4452" y="407"/>
                </a:lnTo>
                <a:lnTo>
                  <a:pt x="4478" y="441"/>
                </a:lnTo>
                <a:lnTo>
                  <a:pt x="4503" y="475"/>
                </a:lnTo>
                <a:lnTo>
                  <a:pt x="4510" y="460"/>
                </a:lnTo>
                <a:lnTo>
                  <a:pt x="4516" y="445"/>
                </a:lnTo>
                <a:lnTo>
                  <a:pt x="4525" y="432"/>
                </a:lnTo>
                <a:lnTo>
                  <a:pt x="4536" y="418"/>
                </a:lnTo>
                <a:lnTo>
                  <a:pt x="4535" y="417"/>
                </a:lnTo>
                <a:lnTo>
                  <a:pt x="4533" y="417"/>
                </a:lnTo>
                <a:lnTo>
                  <a:pt x="4533" y="417"/>
                </a:lnTo>
                <a:lnTo>
                  <a:pt x="4535" y="417"/>
                </a:lnTo>
                <a:lnTo>
                  <a:pt x="4536" y="418"/>
                </a:lnTo>
                <a:lnTo>
                  <a:pt x="4546" y="407"/>
                </a:lnTo>
                <a:lnTo>
                  <a:pt x="4556" y="393"/>
                </a:lnTo>
                <a:lnTo>
                  <a:pt x="4569" y="380"/>
                </a:lnTo>
                <a:lnTo>
                  <a:pt x="4584" y="365"/>
                </a:lnTo>
                <a:lnTo>
                  <a:pt x="4584" y="365"/>
                </a:lnTo>
                <a:lnTo>
                  <a:pt x="4576" y="380"/>
                </a:lnTo>
                <a:lnTo>
                  <a:pt x="4568" y="395"/>
                </a:lnTo>
                <a:lnTo>
                  <a:pt x="4560" y="410"/>
                </a:lnTo>
                <a:lnTo>
                  <a:pt x="4551" y="427"/>
                </a:lnTo>
                <a:lnTo>
                  <a:pt x="4581" y="445"/>
                </a:lnTo>
                <a:lnTo>
                  <a:pt x="4609" y="463"/>
                </a:lnTo>
                <a:lnTo>
                  <a:pt x="4634" y="481"/>
                </a:lnTo>
                <a:lnTo>
                  <a:pt x="4656" y="500"/>
                </a:lnTo>
                <a:lnTo>
                  <a:pt x="4659" y="485"/>
                </a:lnTo>
                <a:lnTo>
                  <a:pt x="4662" y="468"/>
                </a:lnTo>
                <a:lnTo>
                  <a:pt x="4661" y="466"/>
                </a:lnTo>
                <a:lnTo>
                  <a:pt x="4659" y="465"/>
                </a:lnTo>
                <a:lnTo>
                  <a:pt x="4659" y="465"/>
                </a:lnTo>
                <a:lnTo>
                  <a:pt x="4661" y="466"/>
                </a:lnTo>
                <a:lnTo>
                  <a:pt x="4662" y="468"/>
                </a:lnTo>
                <a:lnTo>
                  <a:pt x="4667" y="441"/>
                </a:lnTo>
                <a:lnTo>
                  <a:pt x="4674" y="417"/>
                </a:lnTo>
                <a:lnTo>
                  <a:pt x="4681" y="392"/>
                </a:lnTo>
                <a:lnTo>
                  <a:pt x="4689" y="367"/>
                </a:lnTo>
                <a:lnTo>
                  <a:pt x="4667" y="344"/>
                </a:lnTo>
                <a:lnTo>
                  <a:pt x="4644" y="319"/>
                </a:lnTo>
                <a:lnTo>
                  <a:pt x="4644" y="319"/>
                </a:lnTo>
                <a:lnTo>
                  <a:pt x="4667" y="340"/>
                </a:lnTo>
                <a:lnTo>
                  <a:pt x="4691" y="362"/>
                </a:lnTo>
                <a:lnTo>
                  <a:pt x="4702" y="329"/>
                </a:lnTo>
                <a:lnTo>
                  <a:pt x="4714" y="297"/>
                </a:lnTo>
                <a:lnTo>
                  <a:pt x="4729" y="266"/>
                </a:lnTo>
                <a:lnTo>
                  <a:pt x="4744" y="237"/>
                </a:lnTo>
                <a:lnTo>
                  <a:pt x="4759" y="211"/>
                </a:lnTo>
                <a:lnTo>
                  <a:pt x="4775" y="184"/>
                </a:lnTo>
                <a:lnTo>
                  <a:pt x="4793" y="161"/>
                </a:lnTo>
                <a:lnTo>
                  <a:pt x="4812" y="141"/>
                </a:lnTo>
                <a:lnTo>
                  <a:pt x="4812" y="141"/>
                </a:lnTo>
                <a:lnTo>
                  <a:pt x="4782" y="199"/>
                </a:lnTo>
                <a:lnTo>
                  <a:pt x="4752" y="257"/>
                </a:lnTo>
                <a:lnTo>
                  <a:pt x="4739" y="287"/>
                </a:lnTo>
                <a:lnTo>
                  <a:pt x="4727" y="315"/>
                </a:lnTo>
                <a:lnTo>
                  <a:pt x="4714" y="345"/>
                </a:lnTo>
                <a:lnTo>
                  <a:pt x="4704" y="375"/>
                </a:lnTo>
                <a:lnTo>
                  <a:pt x="4740" y="413"/>
                </a:lnTo>
                <a:lnTo>
                  <a:pt x="4772" y="450"/>
                </a:lnTo>
                <a:lnTo>
                  <a:pt x="4785" y="468"/>
                </a:lnTo>
                <a:lnTo>
                  <a:pt x="4798" y="486"/>
                </a:lnTo>
                <a:lnTo>
                  <a:pt x="4810" y="504"/>
                </a:lnTo>
                <a:lnTo>
                  <a:pt x="4822" y="524"/>
                </a:lnTo>
                <a:close/>
                <a:moveTo>
                  <a:pt x="4583" y="518"/>
                </a:moveTo>
                <a:lnTo>
                  <a:pt x="4578" y="518"/>
                </a:lnTo>
                <a:lnTo>
                  <a:pt x="4571" y="518"/>
                </a:lnTo>
                <a:lnTo>
                  <a:pt x="4566" y="496"/>
                </a:lnTo>
                <a:lnTo>
                  <a:pt x="4561" y="476"/>
                </a:lnTo>
                <a:lnTo>
                  <a:pt x="4561" y="476"/>
                </a:lnTo>
                <a:lnTo>
                  <a:pt x="4573" y="496"/>
                </a:lnTo>
                <a:lnTo>
                  <a:pt x="4583" y="518"/>
                </a:lnTo>
                <a:close/>
                <a:moveTo>
                  <a:pt x="4079" y="526"/>
                </a:moveTo>
                <a:lnTo>
                  <a:pt x="4062" y="528"/>
                </a:lnTo>
                <a:lnTo>
                  <a:pt x="4045" y="528"/>
                </a:lnTo>
                <a:lnTo>
                  <a:pt x="4035" y="513"/>
                </a:lnTo>
                <a:lnTo>
                  <a:pt x="4024" y="498"/>
                </a:lnTo>
                <a:lnTo>
                  <a:pt x="4014" y="483"/>
                </a:lnTo>
                <a:lnTo>
                  <a:pt x="4004" y="468"/>
                </a:lnTo>
                <a:lnTo>
                  <a:pt x="4004" y="468"/>
                </a:lnTo>
                <a:lnTo>
                  <a:pt x="4024" y="483"/>
                </a:lnTo>
                <a:lnTo>
                  <a:pt x="4042" y="498"/>
                </a:lnTo>
                <a:lnTo>
                  <a:pt x="4060" y="513"/>
                </a:lnTo>
                <a:lnTo>
                  <a:pt x="4079" y="526"/>
                </a:lnTo>
                <a:close/>
                <a:moveTo>
                  <a:pt x="3770" y="546"/>
                </a:moveTo>
                <a:lnTo>
                  <a:pt x="3757" y="548"/>
                </a:lnTo>
                <a:lnTo>
                  <a:pt x="3744" y="549"/>
                </a:lnTo>
                <a:lnTo>
                  <a:pt x="3730" y="549"/>
                </a:lnTo>
                <a:lnTo>
                  <a:pt x="3717" y="551"/>
                </a:lnTo>
                <a:lnTo>
                  <a:pt x="3715" y="539"/>
                </a:lnTo>
                <a:lnTo>
                  <a:pt x="3714" y="524"/>
                </a:lnTo>
                <a:lnTo>
                  <a:pt x="3704" y="506"/>
                </a:lnTo>
                <a:lnTo>
                  <a:pt x="3694" y="483"/>
                </a:lnTo>
                <a:lnTo>
                  <a:pt x="3687" y="471"/>
                </a:lnTo>
                <a:lnTo>
                  <a:pt x="3681" y="460"/>
                </a:lnTo>
                <a:lnTo>
                  <a:pt x="3672" y="450"/>
                </a:lnTo>
                <a:lnTo>
                  <a:pt x="3664" y="440"/>
                </a:lnTo>
                <a:lnTo>
                  <a:pt x="3671" y="441"/>
                </a:lnTo>
                <a:lnTo>
                  <a:pt x="3679" y="445"/>
                </a:lnTo>
                <a:lnTo>
                  <a:pt x="3687" y="451"/>
                </a:lnTo>
                <a:lnTo>
                  <a:pt x="3694" y="456"/>
                </a:lnTo>
                <a:lnTo>
                  <a:pt x="3709" y="470"/>
                </a:lnTo>
                <a:lnTo>
                  <a:pt x="3717" y="480"/>
                </a:lnTo>
                <a:lnTo>
                  <a:pt x="3717" y="418"/>
                </a:lnTo>
                <a:lnTo>
                  <a:pt x="3714" y="364"/>
                </a:lnTo>
                <a:lnTo>
                  <a:pt x="3712" y="339"/>
                </a:lnTo>
                <a:lnTo>
                  <a:pt x="3707" y="314"/>
                </a:lnTo>
                <a:lnTo>
                  <a:pt x="3702" y="289"/>
                </a:lnTo>
                <a:lnTo>
                  <a:pt x="3694" y="262"/>
                </a:lnTo>
                <a:lnTo>
                  <a:pt x="3694" y="262"/>
                </a:lnTo>
                <a:lnTo>
                  <a:pt x="3709" y="291"/>
                </a:lnTo>
                <a:lnTo>
                  <a:pt x="3722" y="322"/>
                </a:lnTo>
                <a:lnTo>
                  <a:pt x="3734" y="355"/>
                </a:lnTo>
                <a:lnTo>
                  <a:pt x="3744" y="390"/>
                </a:lnTo>
                <a:lnTo>
                  <a:pt x="3750" y="427"/>
                </a:lnTo>
                <a:lnTo>
                  <a:pt x="3758" y="465"/>
                </a:lnTo>
                <a:lnTo>
                  <a:pt x="3763" y="506"/>
                </a:lnTo>
                <a:lnTo>
                  <a:pt x="3770" y="546"/>
                </a:lnTo>
                <a:close/>
                <a:moveTo>
                  <a:pt x="3714" y="551"/>
                </a:moveTo>
                <a:lnTo>
                  <a:pt x="3692" y="553"/>
                </a:lnTo>
                <a:lnTo>
                  <a:pt x="3672" y="554"/>
                </a:lnTo>
                <a:lnTo>
                  <a:pt x="3657" y="526"/>
                </a:lnTo>
                <a:lnTo>
                  <a:pt x="3644" y="500"/>
                </a:lnTo>
                <a:lnTo>
                  <a:pt x="3629" y="471"/>
                </a:lnTo>
                <a:lnTo>
                  <a:pt x="3616" y="445"/>
                </a:lnTo>
                <a:lnTo>
                  <a:pt x="3616" y="445"/>
                </a:lnTo>
                <a:lnTo>
                  <a:pt x="3642" y="471"/>
                </a:lnTo>
                <a:lnTo>
                  <a:pt x="3667" y="498"/>
                </a:lnTo>
                <a:lnTo>
                  <a:pt x="3690" y="524"/>
                </a:lnTo>
                <a:lnTo>
                  <a:pt x="3714" y="551"/>
                </a:lnTo>
                <a:close/>
                <a:moveTo>
                  <a:pt x="3664" y="556"/>
                </a:moveTo>
                <a:lnTo>
                  <a:pt x="3649" y="558"/>
                </a:lnTo>
                <a:lnTo>
                  <a:pt x="3632" y="559"/>
                </a:lnTo>
                <a:lnTo>
                  <a:pt x="3622" y="543"/>
                </a:lnTo>
                <a:lnTo>
                  <a:pt x="3613" y="528"/>
                </a:lnTo>
                <a:lnTo>
                  <a:pt x="3599" y="511"/>
                </a:lnTo>
                <a:lnTo>
                  <a:pt x="3586" y="495"/>
                </a:lnTo>
                <a:lnTo>
                  <a:pt x="3583" y="514"/>
                </a:lnTo>
                <a:lnTo>
                  <a:pt x="3583" y="531"/>
                </a:lnTo>
                <a:lnTo>
                  <a:pt x="3583" y="548"/>
                </a:lnTo>
                <a:lnTo>
                  <a:pt x="3584" y="564"/>
                </a:lnTo>
                <a:lnTo>
                  <a:pt x="3551" y="568"/>
                </a:lnTo>
                <a:lnTo>
                  <a:pt x="3518" y="571"/>
                </a:lnTo>
                <a:lnTo>
                  <a:pt x="3485" y="574"/>
                </a:lnTo>
                <a:lnTo>
                  <a:pt x="3452" y="577"/>
                </a:lnTo>
                <a:lnTo>
                  <a:pt x="3452" y="531"/>
                </a:lnTo>
                <a:lnTo>
                  <a:pt x="3447" y="483"/>
                </a:lnTo>
                <a:lnTo>
                  <a:pt x="3440" y="436"/>
                </a:lnTo>
                <a:lnTo>
                  <a:pt x="3430" y="390"/>
                </a:lnTo>
                <a:lnTo>
                  <a:pt x="3418" y="347"/>
                </a:lnTo>
                <a:lnTo>
                  <a:pt x="3404" y="305"/>
                </a:lnTo>
                <a:lnTo>
                  <a:pt x="3395" y="286"/>
                </a:lnTo>
                <a:lnTo>
                  <a:pt x="3387" y="267"/>
                </a:lnTo>
                <a:lnTo>
                  <a:pt x="3379" y="249"/>
                </a:lnTo>
                <a:lnTo>
                  <a:pt x="3369" y="232"/>
                </a:lnTo>
                <a:lnTo>
                  <a:pt x="3369" y="232"/>
                </a:lnTo>
                <a:lnTo>
                  <a:pt x="3394" y="254"/>
                </a:lnTo>
                <a:lnTo>
                  <a:pt x="3418" y="282"/>
                </a:lnTo>
                <a:lnTo>
                  <a:pt x="3443" y="314"/>
                </a:lnTo>
                <a:lnTo>
                  <a:pt x="3468" y="349"/>
                </a:lnTo>
                <a:lnTo>
                  <a:pt x="3490" y="385"/>
                </a:lnTo>
                <a:lnTo>
                  <a:pt x="3511" y="425"/>
                </a:lnTo>
                <a:lnTo>
                  <a:pt x="3520" y="445"/>
                </a:lnTo>
                <a:lnTo>
                  <a:pt x="3528" y="465"/>
                </a:lnTo>
                <a:lnTo>
                  <a:pt x="3536" y="485"/>
                </a:lnTo>
                <a:lnTo>
                  <a:pt x="3541" y="504"/>
                </a:lnTo>
                <a:lnTo>
                  <a:pt x="3556" y="446"/>
                </a:lnTo>
                <a:lnTo>
                  <a:pt x="3569" y="388"/>
                </a:lnTo>
                <a:lnTo>
                  <a:pt x="3581" y="327"/>
                </a:lnTo>
                <a:lnTo>
                  <a:pt x="3593" y="266"/>
                </a:lnTo>
                <a:lnTo>
                  <a:pt x="3601" y="203"/>
                </a:lnTo>
                <a:lnTo>
                  <a:pt x="3608" y="141"/>
                </a:lnTo>
                <a:lnTo>
                  <a:pt x="3613" y="78"/>
                </a:lnTo>
                <a:lnTo>
                  <a:pt x="3614" y="17"/>
                </a:lnTo>
                <a:lnTo>
                  <a:pt x="3614" y="17"/>
                </a:lnTo>
                <a:lnTo>
                  <a:pt x="3617" y="20"/>
                </a:lnTo>
                <a:lnTo>
                  <a:pt x="3622" y="25"/>
                </a:lnTo>
                <a:lnTo>
                  <a:pt x="3624" y="87"/>
                </a:lnTo>
                <a:lnTo>
                  <a:pt x="3624" y="148"/>
                </a:lnTo>
                <a:lnTo>
                  <a:pt x="3621" y="209"/>
                </a:lnTo>
                <a:lnTo>
                  <a:pt x="3616" y="269"/>
                </a:lnTo>
                <a:lnTo>
                  <a:pt x="3609" y="327"/>
                </a:lnTo>
                <a:lnTo>
                  <a:pt x="3603" y="382"/>
                </a:lnTo>
                <a:lnTo>
                  <a:pt x="3594" y="432"/>
                </a:lnTo>
                <a:lnTo>
                  <a:pt x="3588" y="476"/>
                </a:lnTo>
                <a:lnTo>
                  <a:pt x="3588" y="481"/>
                </a:lnTo>
                <a:lnTo>
                  <a:pt x="3586" y="486"/>
                </a:lnTo>
                <a:lnTo>
                  <a:pt x="3599" y="493"/>
                </a:lnTo>
                <a:lnTo>
                  <a:pt x="3611" y="500"/>
                </a:lnTo>
                <a:lnTo>
                  <a:pt x="3621" y="508"/>
                </a:lnTo>
                <a:lnTo>
                  <a:pt x="3631" y="516"/>
                </a:lnTo>
                <a:lnTo>
                  <a:pt x="3641" y="524"/>
                </a:lnTo>
                <a:lnTo>
                  <a:pt x="3649" y="534"/>
                </a:lnTo>
                <a:lnTo>
                  <a:pt x="3657" y="544"/>
                </a:lnTo>
                <a:lnTo>
                  <a:pt x="3664" y="556"/>
                </a:lnTo>
                <a:close/>
                <a:moveTo>
                  <a:pt x="3420" y="582"/>
                </a:moveTo>
                <a:lnTo>
                  <a:pt x="3414" y="582"/>
                </a:lnTo>
                <a:lnTo>
                  <a:pt x="3405" y="584"/>
                </a:lnTo>
                <a:lnTo>
                  <a:pt x="3415" y="579"/>
                </a:lnTo>
                <a:lnTo>
                  <a:pt x="3420" y="582"/>
                </a:lnTo>
                <a:close/>
                <a:moveTo>
                  <a:pt x="3402" y="584"/>
                </a:moveTo>
                <a:lnTo>
                  <a:pt x="3384" y="586"/>
                </a:lnTo>
                <a:lnTo>
                  <a:pt x="3365" y="589"/>
                </a:lnTo>
                <a:lnTo>
                  <a:pt x="3374" y="556"/>
                </a:lnTo>
                <a:lnTo>
                  <a:pt x="3380" y="524"/>
                </a:lnTo>
                <a:lnTo>
                  <a:pt x="3387" y="493"/>
                </a:lnTo>
                <a:lnTo>
                  <a:pt x="3392" y="460"/>
                </a:lnTo>
                <a:lnTo>
                  <a:pt x="3397" y="427"/>
                </a:lnTo>
                <a:lnTo>
                  <a:pt x="3400" y="393"/>
                </a:lnTo>
                <a:lnTo>
                  <a:pt x="3402" y="362"/>
                </a:lnTo>
                <a:lnTo>
                  <a:pt x="3404" y="329"/>
                </a:lnTo>
                <a:lnTo>
                  <a:pt x="3404" y="329"/>
                </a:lnTo>
                <a:lnTo>
                  <a:pt x="3407" y="364"/>
                </a:lnTo>
                <a:lnTo>
                  <a:pt x="3409" y="398"/>
                </a:lnTo>
                <a:lnTo>
                  <a:pt x="3410" y="432"/>
                </a:lnTo>
                <a:lnTo>
                  <a:pt x="3410" y="465"/>
                </a:lnTo>
                <a:lnTo>
                  <a:pt x="3410" y="496"/>
                </a:lnTo>
                <a:lnTo>
                  <a:pt x="3409" y="526"/>
                </a:lnTo>
                <a:lnTo>
                  <a:pt x="3405" y="556"/>
                </a:lnTo>
                <a:lnTo>
                  <a:pt x="3402" y="584"/>
                </a:lnTo>
                <a:close/>
                <a:moveTo>
                  <a:pt x="3342" y="591"/>
                </a:moveTo>
                <a:lnTo>
                  <a:pt x="3294" y="597"/>
                </a:lnTo>
                <a:lnTo>
                  <a:pt x="3248" y="604"/>
                </a:lnTo>
                <a:lnTo>
                  <a:pt x="3201" y="609"/>
                </a:lnTo>
                <a:lnTo>
                  <a:pt x="3155" y="616"/>
                </a:lnTo>
                <a:lnTo>
                  <a:pt x="3108" y="622"/>
                </a:lnTo>
                <a:lnTo>
                  <a:pt x="3062" y="631"/>
                </a:lnTo>
                <a:lnTo>
                  <a:pt x="3015" y="637"/>
                </a:lnTo>
                <a:lnTo>
                  <a:pt x="2969" y="644"/>
                </a:lnTo>
                <a:lnTo>
                  <a:pt x="2962" y="636"/>
                </a:lnTo>
                <a:lnTo>
                  <a:pt x="2959" y="634"/>
                </a:lnTo>
                <a:lnTo>
                  <a:pt x="2954" y="637"/>
                </a:lnTo>
                <a:lnTo>
                  <a:pt x="2944" y="649"/>
                </a:lnTo>
                <a:lnTo>
                  <a:pt x="2898" y="655"/>
                </a:lnTo>
                <a:lnTo>
                  <a:pt x="2851" y="664"/>
                </a:lnTo>
                <a:lnTo>
                  <a:pt x="2803" y="672"/>
                </a:lnTo>
                <a:lnTo>
                  <a:pt x="2757" y="680"/>
                </a:lnTo>
                <a:lnTo>
                  <a:pt x="2760" y="677"/>
                </a:lnTo>
                <a:lnTo>
                  <a:pt x="2767" y="669"/>
                </a:lnTo>
                <a:lnTo>
                  <a:pt x="2775" y="657"/>
                </a:lnTo>
                <a:lnTo>
                  <a:pt x="2783" y="644"/>
                </a:lnTo>
                <a:lnTo>
                  <a:pt x="2787" y="636"/>
                </a:lnTo>
                <a:lnTo>
                  <a:pt x="2790" y="631"/>
                </a:lnTo>
                <a:lnTo>
                  <a:pt x="2795" y="626"/>
                </a:lnTo>
                <a:lnTo>
                  <a:pt x="2798" y="622"/>
                </a:lnTo>
                <a:lnTo>
                  <a:pt x="2806" y="617"/>
                </a:lnTo>
                <a:lnTo>
                  <a:pt x="2808" y="617"/>
                </a:lnTo>
                <a:lnTo>
                  <a:pt x="2768" y="617"/>
                </a:lnTo>
                <a:lnTo>
                  <a:pt x="2757" y="652"/>
                </a:lnTo>
                <a:lnTo>
                  <a:pt x="2757" y="680"/>
                </a:lnTo>
                <a:lnTo>
                  <a:pt x="2722" y="685"/>
                </a:lnTo>
                <a:lnTo>
                  <a:pt x="2689" y="692"/>
                </a:lnTo>
                <a:lnTo>
                  <a:pt x="2656" y="699"/>
                </a:lnTo>
                <a:lnTo>
                  <a:pt x="2622" y="704"/>
                </a:lnTo>
                <a:lnTo>
                  <a:pt x="2617" y="692"/>
                </a:lnTo>
                <a:lnTo>
                  <a:pt x="2591" y="689"/>
                </a:lnTo>
                <a:lnTo>
                  <a:pt x="2594" y="702"/>
                </a:lnTo>
                <a:lnTo>
                  <a:pt x="2598" y="709"/>
                </a:lnTo>
                <a:lnTo>
                  <a:pt x="2576" y="712"/>
                </a:lnTo>
                <a:lnTo>
                  <a:pt x="2554" y="717"/>
                </a:lnTo>
                <a:lnTo>
                  <a:pt x="2531" y="720"/>
                </a:lnTo>
                <a:lnTo>
                  <a:pt x="2510" y="725"/>
                </a:lnTo>
                <a:lnTo>
                  <a:pt x="2508" y="705"/>
                </a:lnTo>
                <a:lnTo>
                  <a:pt x="2508" y="697"/>
                </a:lnTo>
                <a:lnTo>
                  <a:pt x="2493" y="692"/>
                </a:lnTo>
                <a:lnTo>
                  <a:pt x="2491" y="704"/>
                </a:lnTo>
                <a:lnTo>
                  <a:pt x="2490" y="728"/>
                </a:lnTo>
                <a:lnTo>
                  <a:pt x="2457" y="735"/>
                </a:lnTo>
                <a:lnTo>
                  <a:pt x="2423" y="742"/>
                </a:lnTo>
                <a:lnTo>
                  <a:pt x="2390" y="748"/>
                </a:lnTo>
                <a:lnTo>
                  <a:pt x="2357" y="755"/>
                </a:lnTo>
                <a:lnTo>
                  <a:pt x="2324" y="762"/>
                </a:lnTo>
                <a:lnTo>
                  <a:pt x="2291" y="768"/>
                </a:lnTo>
                <a:lnTo>
                  <a:pt x="2258" y="775"/>
                </a:lnTo>
                <a:lnTo>
                  <a:pt x="2224" y="781"/>
                </a:lnTo>
                <a:lnTo>
                  <a:pt x="2221" y="780"/>
                </a:lnTo>
                <a:lnTo>
                  <a:pt x="2221" y="783"/>
                </a:lnTo>
                <a:lnTo>
                  <a:pt x="2110" y="806"/>
                </a:lnTo>
                <a:lnTo>
                  <a:pt x="1999" y="830"/>
                </a:lnTo>
                <a:lnTo>
                  <a:pt x="1889" y="854"/>
                </a:lnTo>
                <a:lnTo>
                  <a:pt x="1780" y="879"/>
                </a:lnTo>
                <a:lnTo>
                  <a:pt x="1669" y="904"/>
                </a:lnTo>
                <a:lnTo>
                  <a:pt x="1559" y="929"/>
                </a:lnTo>
                <a:lnTo>
                  <a:pt x="1450" y="954"/>
                </a:lnTo>
                <a:lnTo>
                  <a:pt x="1340" y="981"/>
                </a:lnTo>
                <a:lnTo>
                  <a:pt x="1334" y="977"/>
                </a:lnTo>
                <a:lnTo>
                  <a:pt x="1332" y="976"/>
                </a:lnTo>
                <a:lnTo>
                  <a:pt x="1330" y="982"/>
                </a:lnTo>
                <a:lnTo>
                  <a:pt x="1262" y="999"/>
                </a:lnTo>
                <a:lnTo>
                  <a:pt x="1194" y="1014"/>
                </a:lnTo>
                <a:lnTo>
                  <a:pt x="1126" y="1030"/>
                </a:lnTo>
                <a:lnTo>
                  <a:pt x="1058" y="1047"/>
                </a:lnTo>
                <a:lnTo>
                  <a:pt x="990" y="1062"/>
                </a:lnTo>
                <a:lnTo>
                  <a:pt x="922" y="1078"/>
                </a:lnTo>
                <a:lnTo>
                  <a:pt x="854" y="1093"/>
                </a:lnTo>
                <a:lnTo>
                  <a:pt x="786" y="1110"/>
                </a:lnTo>
                <a:lnTo>
                  <a:pt x="770" y="1057"/>
                </a:lnTo>
                <a:lnTo>
                  <a:pt x="765" y="1115"/>
                </a:lnTo>
                <a:lnTo>
                  <a:pt x="768" y="1115"/>
                </a:lnTo>
                <a:lnTo>
                  <a:pt x="672" y="1136"/>
                </a:lnTo>
                <a:lnTo>
                  <a:pt x="576" y="1158"/>
                </a:lnTo>
                <a:lnTo>
                  <a:pt x="480" y="1180"/>
                </a:lnTo>
                <a:lnTo>
                  <a:pt x="383" y="1201"/>
                </a:lnTo>
                <a:lnTo>
                  <a:pt x="287" y="1221"/>
                </a:lnTo>
                <a:lnTo>
                  <a:pt x="191" y="1243"/>
                </a:lnTo>
                <a:lnTo>
                  <a:pt x="95" y="1262"/>
                </a:lnTo>
                <a:lnTo>
                  <a:pt x="0" y="1281"/>
                </a:lnTo>
                <a:lnTo>
                  <a:pt x="0" y="697"/>
                </a:lnTo>
                <a:lnTo>
                  <a:pt x="10" y="677"/>
                </a:lnTo>
                <a:lnTo>
                  <a:pt x="19" y="657"/>
                </a:lnTo>
                <a:lnTo>
                  <a:pt x="28" y="637"/>
                </a:lnTo>
                <a:lnTo>
                  <a:pt x="33" y="617"/>
                </a:lnTo>
                <a:lnTo>
                  <a:pt x="37" y="602"/>
                </a:lnTo>
                <a:lnTo>
                  <a:pt x="37" y="587"/>
                </a:lnTo>
                <a:lnTo>
                  <a:pt x="37" y="572"/>
                </a:lnTo>
                <a:lnTo>
                  <a:pt x="37" y="558"/>
                </a:lnTo>
                <a:lnTo>
                  <a:pt x="37" y="541"/>
                </a:lnTo>
                <a:lnTo>
                  <a:pt x="37" y="524"/>
                </a:lnTo>
                <a:lnTo>
                  <a:pt x="33" y="508"/>
                </a:lnTo>
                <a:lnTo>
                  <a:pt x="30" y="491"/>
                </a:lnTo>
                <a:lnTo>
                  <a:pt x="25" y="475"/>
                </a:lnTo>
                <a:lnTo>
                  <a:pt x="19" y="456"/>
                </a:lnTo>
                <a:lnTo>
                  <a:pt x="10" y="438"/>
                </a:lnTo>
                <a:lnTo>
                  <a:pt x="0" y="420"/>
                </a:lnTo>
                <a:lnTo>
                  <a:pt x="0" y="412"/>
                </a:lnTo>
                <a:lnTo>
                  <a:pt x="15" y="430"/>
                </a:lnTo>
                <a:lnTo>
                  <a:pt x="27" y="451"/>
                </a:lnTo>
                <a:lnTo>
                  <a:pt x="37" y="471"/>
                </a:lnTo>
                <a:lnTo>
                  <a:pt x="45" y="490"/>
                </a:lnTo>
                <a:lnTo>
                  <a:pt x="50" y="506"/>
                </a:lnTo>
                <a:lnTo>
                  <a:pt x="55" y="523"/>
                </a:lnTo>
                <a:lnTo>
                  <a:pt x="57" y="539"/>
                </a:lnTo>
                <a:lnTo>
                  <a:pt x="60" y="556"/>
                </a:lnTo>
                <a:lnTo>
                  <a:pt x="62" y="577"/>
                </a:lnTo>
                <a:lnTo>
                  <a:pt x="63" y="601"/>
                </a:lnTo>
                <a:lnTo>
                  <a:pt x="65" y="597"/>
                </a:lnTo>
                <a:lnTo>
                  <a:pt x="67" y="594"/>
                </a:lnTo>
                <a:lnTo>
                  <a:pt x="73" y="569"/>
                </a:lnTo>
                <a:lnTo>
                  <a:pt x="78" y="544"/>
                </a:lnTo>
                <a:lnTo>
                  <a:pt x="87" y="519"/>
                </a:lnTo>
                <a:lnTo>
                  <a:pt x="96" y="495"/>
                </a:lnTo>
                <a:lnTo>
                  <a:pt x="96" y="491"/>
                </a:lnTo>
                <a:lnTo>
                  <a:pt x="98" y="490"/>
                </a:lnTo>
                <a:lnTo>
                  <a:pt x="105" y="476"/>
                </a:lnTo>
                <a:lnTo>
                  <a:pt x="113" y="463"/>
                </a:lnTo>
                <a:lnTo>
                  <a:pt x="133" y="432"/>
                </a:lnTo>
                <a:lnTo>
                  <a:pt x="138" y="417"/>
                </a:lnTo>
                <a:lnTo>
                  <a:pt x="143" y="402"/>
                </a:lnTo>
                <a:lnTo>
                  <a:pt x="146" y="395"/>
                </a:lnTo>
                <a:lnTo>
                  <a:pt x="151" y="388"/>
                </a:lnTo>
                <a:lnTo>
                  <a:pt x="156" y="382"/>
                </a:lnTo>
                <a:lnTo>
                  <a:pt x="163" y="375"/>
                </a:lnTo>
                <a:lnTo>
                  <a:pt x="163" y="377"/>
                </a:lnTo>
                <a:lnTo>
                  <a:pt x="158" y="382"/>
                </a:lnTo>
                <a:lnTo>
                  <a:pt x="153" y="388"/>
                </a:lnTo>
                <a:lnTo>
                  <a:pt x="151" y="397"/>
                </a:lnTo>
                <a:lnTo>
                  <a:pt x="148" y="403"/>
                </a:lnTo>
                <a:lnTo>
                  <a:pt x="146" y="418"/>
                </a:lnTo>
                <a:lnTo>
                  <a:pt x="143" y="433"/>
                </a:lnTo>
                <a:lnTo>
                  <a:pt x="128" y="466"/>
                </a:lnTo>
                <a:lnTo>
                  <a:pt x="125" y="476"/>
                </a:lnTo>
                <a:lnTo>
                  <a:pt x="121" y="485"/>
                </a:lnTo>
                <a:lnTo>
                  <a:pt x="121" y="486"/>
                </a:lnTo>
                <a:lnTo>
                  <a:pt x="121" y="486"/>
                </a:lnTo>
                <a:lnTo>
                  <a:pt x="116" y="503"/>
                </a:lnTo>
                <a:lnTo>
                  <a:pt x="113" y="518"/>
                </a:lnTo>
                <a:lnTo>
                  <a:pt x="118" y="513"/>
                </a:lnTo>
                <a:lnTo>
                  <a:pt x="123" y="508"/>
                </a:lnTo>
                <a:lnTo>
                  <a:pt x="138" y="493"/>
                </a:lnTo>
                <a:lnTo>
                  <a:pt x="156" y="478"/>
                </a:lnTo>
                <a:lnTo>
                  <a:pt x="174" y="465"/>
                </a:lnTo>
                <a:lnTo>
                  <a:pt x="194" y="451"/>
                </a:lnTo>
                <a:lnTo>
                  <a:pt x="193" y="430"/>
                </a:lnTo>
                <a:lnTo>
                  <a:pt x="189" y="408"/>
                </a:lnTo>
                <a:lnTo>
                  <a:pt x="189" y="408"/>
                </a:lnTo>
                <a:lnTo>
                  <a:pt x="206" y="446"/>
                </a:lnTo>
                <a:lnTo>
                  <a:pt x="224" y="486"/>
                </a:lnTo>
                <a:lnTo>
                  <a:pt x="232" y="509"/>
                </a:lnTo>
                <a:lnTo>
                  <a:pt x="241" y="536"/>
                </a:lnTo>
                <a:lnTo>
                  <a:pt x="249" y="564"/>
                </a:lnTo>
                <a:lnTo>
                  <a:pt x="257" y="597"/>
                </a:lnTo>
                <a:lnTo>
                  <a:pt x="261" y="596"/>
                </a:lnTo>
                <a:lnTo>
                  <a:pt x="262" y="594"/>
                </a:lnTo>
                <a:lnTo>
                  <a:pt x="282" y="566"/>
                </a:lnTo>
                <a:lnTo>
                  <a:pt x="302" y="539"/>
                </a:lnTo>
                <a:lnTo>
                  <a:pt x="319" y="513"/>
                </a:lnTo>
                <a:lnTo>
                  <a:pt x="335" y="486"/>
                </a:lnTo>
                <a:lnTo>
                  <a:pt x="335" y="486"/>
                </a:lnTo>
                <a:lnTo>
                  <a:pt x="334" y="498"/>
                </a:lnTo>
                <a:lnTo>
                  <a:pt x="330" y="511"/>
                </a:lnTo>
                <a:lnTo>
                  <a:pt x="325" y="526"/>
                </a:lnTo>
                <a:lnTo>
                  <a:pt x="320" y="543"/>
                </a:lnTo>
                <a:lnTo>
                  <a:pt x="332" y="528"/>
                </a:lnTo>
                <a:lnTo>
                  <a:pt x="345" y="514"/>
                </a:lnTo>
                <a:lnTo>
                  <a:pt x="350" y="458"/>
                </a:lnTo>
                <a:lnTo>
                  <a:pt x="364" y="425"/>
                </a:lnTo>
                <a:lnTo>
                  <a:pt x="357" y="420"/>
                </a:lnTo>
                <a:lnTo>
                  <a:pt x="349" y="417"/>
                </a:lnTo>
                <a:lnTo>
                  <a:pt x="344" y="415"/>
                </a:lnTo>
                <a:lnTo>
                  <a:pt x="337" y="417"/>
                </a:lnTo>
                <a:lnTo>
                  <a:pt x="337" y="417"/>
                </a:lnTo>
                <a:lnTo>
                  <a:pt x="344" y="415"/>
                </a:lnTo>
                <a:lnTo>
                  <a:pt x="349" y="415"/>
                </a:lnTo>
                <a:lnTo>
                  <a:pt x="357" y="420"/>
                </a:lnTo>
                <a:lnTo>
                  <a:pt x="364" y="423"/>
                </a:lnTo>
                <a:lnTo>
                  <a:pt x="367" y="412"/>
                </a:lnTo>
                <a:lnTo>
                  <a:pt x="382" y="375"/>
                </a:lnTo>
                <a:lnTo>
                  <a:pt x="385" y="367"/>
                </a:lnTo>
                <a:lnTo>
                  <a:pt x="383" y="382"/>
                </a:lnTo>
                <a:lnTo>
                  <a:pt x="377" y="412"/>
                </a:lnTo>
                <a:lnTo>
                  <a:pt x="375" y="422"/>
                </a:lnTo>
                <a:lnTo>
                  <a:pt x="375" y="432"/>
                </a:lnTo>
                <a:lnTo>
                  <a:pt x="387" y="443"/>
                </a:lnTo>
                <a:lnTo>
                  <a:pt x="398" y="455"/>
                </a:lnTo>
                <a:lnTo>
                  <a:pt x="408" y="470"/>
                </a:lnTo>
                <a:lnTo>
                  <a:pt x="417" y="483"/>
                </a:lnTo>
                <a:lnTo>
                  <a:pt x="432" y="511"/>
                </a:lnTo>
                <a:lnTo>
                  <a:pt x="443" y="536"/>
                </a:lnTo>
                <a:lnTo>
                  <a:pt x="450" y="554"/>
                </a:lnTo>
                <a:lnTo>
                  <a:pt x="455" y="574"/>
                </a:lnTo>
                <a:lnTo>
                  <a:pt x="458" y="594"/>
                </a:lnTo>
                <a:lnTo>
                  <a:pt x="460" y="614"/>
                </a:lnTo>
                <a:lnTo>
                  <a:pt x="463" y="636"/>
                </a:lnTo>
                <a:lnTo>
                  <a:pt x="465" y="657"/>
                </a:lnTo>
                <a:lnTo>
                  <a:pt x="475" y="647"/>
                </a:lnTo>
                <a:lnTo>
                  <a:pt x="485" y="639"/>
                </a:lnTo>
                <a:lnTo>
                  <a:pt x="480" y="619"/>
                </a:lnTo>
                <a:lnTo>
                  <a:pt x="475" y="599"/>
                </a:lnTo>
                <a:lnTo>
                  <a:pt x="471" y="579"/>
                </a:lnTo>
                <a:lnTo>
                  <a:pt x="470" y="561"/>
                </a:lnTo>
                <a:lnTo>
                  <a:pt x="468" y="536"/>
                </a:lnTo>
                <a:lnTo>
                  <a:pt x="466" y="511"/>
                </a:lnTo>
                <a:lnTo>
                  <a:pt x="468" y="488"/>
                </a:lnTo>
                <a:lnTo>
                  <a:pt x="470" y="465"/>
                </a:lnTo>
                <a:lnTo>
                  <a:pt x="473" y="440"/>
                </a:lnTo>
                <a:lnTo>
                  <a:pt x="476" y="417"/>
                </a:lnTo>
                <a:lnTo>
                  <a:pt x="481" y="393"/>
                </a:lnTo>
                <a:lnTo>
                  <a:pt x="488" y="370"/>
                </a:lnTo>
                <a:lnTo>
                  <a:pt x="503" y="324"/>
                </a:lnTo>
                <a:lnTo>
                  <a:pt x="521" y="277"/>
                </a:lnTo>
                <a:lnTo>
                  <a:pt x="541" y="231"/>
                </a:lnTo>
                <a:lnTo>
                  <a:pt x="563" y="184"/>
                </a:lnTo>
                <a:lnTo>
                  <a:pt x="566" y="188"/>
                </a:lnTo>
                <a:lnTo>
                  <a:pt x="556" y="208"/>
                </a:lnTo>
                <a:lnTo>
                  <a:pt x="548" y="228"/>
                </a:lnTo>
                <a:lnTo>
                  <a:pt x="539" y="249"/>
                </a:lnTo>
                <a:lnTo>
                  <a:pt x="531" y="272"/>
                </a:lnTo>
                <a:lnTo>
                  <a:pt x="526" y="294"/>
                </a:lnTo>
                <a:lnTo>
                  <a:pt x="519" y="317"/>
                </a:lnTo>
                <a:lnTo>
                  <a:pt x="514" y="342"/>
                </a:lnTo>
                <a:lnTo>
                  <a:pt x="511" y="365"/>
                </a:lnTo>
                <a:lnTo>
                  <a:pt x="506" y="415"/>
                </a:lnTo>
                <a:lnTo>
                  <a:pt x="503" y="463"/>
                </a:lnTo>
                <a:lnTo>
                  <a:pt x="503" y="511"/>
                </a:lnTo>
                <a:lnTo>
                  <a:pt x="506" y="556"/>
                </a:lnTo>
                <a:lnTo>
                  <a:pt x="509" y="574"/>
                </a:lnTo>
                <a:lnTo>
                  <a:pt x="514" y="592"/>
                </a:lnTo>
                <a:lnTo>
                  <a:pt x="523" y="581"/>
                </a:lnTo>
                <a:lnTo>
                  <a:pt x="531" y="569"/>
                </a:lnTo>
                <a:lnTo>
                  <a:pt x="531" y="569"/>
                </a:lnTo>
                <a:lnTo>
                  <a:pt x="524" y="589"/>
                </a:lnTo>
                <a:lnTo>
                  <a:pt x="519" y="609"/>
                </a:lnTo>
                <a:lnTo>
                  <a:pt x="526" y="627"/>
                </a:lnTo>
                <a:lnTo>
                  <a:pt x="533" y="645"/>
                </a:lnTo>
                <a:lnTo>
                  <a:pt x="539" y="664"/>
                </a:lnTo>
                <a:lnTo>
                  <a:pt x="546" y="682"/>
                </a:lnTo>
                <a:lnTo>
                  <a:pt x="564" y="685"/>
                </a:lnTo>
                <a:lnTo>
                  <a:pt x="581" y="690"/>
                </a:lnTo>
                <a:lnTo>
                  <a:pt x="576" y="669"/>
                </a:lnTo>
                <a:lnTo>
                  <a:pt x="572" y="645"/>
                </a:lnTo>
                <a:lnTo>
                  <a:pt x="569" y="622"/>
                </a:lnTo>
                <a:lnTo>
                  <a:pt x="566" y="597"/>
                </a:lnTo>
                <a:lnTo>
                  <a:pt x="566" y="571"/>
                </a:lnTo>
                <a:lnTo>
                  <a:pt x="566" y="546"/>
                </a:lnTo>
                <a:lnTo>
                  <a:pt x="568" y="519"/>
                </a:lnTo>
                <a:lnTo>
                  <a:pt x="571" y="495"/>
                </a:lnTo>
                <a:lnTo>
                  <a:pt x="577" y="468"/>
                </a:lnTo>
                <a:lnTo>
                  <a:pt x="586" y="443"/>
                </a:lnTo>
                <a:lnTo>
                  <a:pt x="596" y="420"/>
                </a:lnTo>
                <a:lnTo>
                  <a:pt x="607" y="395"/>
                </a:lnTo>
                <a:lnTo>
                  <a:pt x="622" y="373"/>
                </a:lnTo>
                <a:lnTo>
                  <a:pt x="639" y="352"/>
                </a:lnTo>
                <a:lnTo>
                  <a:pt x="660" y="332"/>
                </a:lnTo>
                <a:lnTo>
                  <a:pt x="684" y="314"/>
                </a:lnTo>
                <a:lnTo>
                  <a:pt x="695" y="305"/>
                </a:lnTo>
                <a:lnTo>
                  <a:pt x="707" y="297"/>
                </a:lnTo>
                <a:lnTo>
                  <a:pt x="720" y="291"/>
                </a:lnTo>
                <a:lnTo>
                  <a:pt x="735" y="286"/>
                </a:lnTo>
                <a:lnTo>
                  <a:pt x="747" y="284"/>
                </a:lnTo>
                <a:lnTo>
                  <a:pt x="758" y="284"/>
                </a:lnTo>
                <a:lnTo>
                  <a:pt x="770" y="286"/>
                </a:lnTo>
                <a:lnTo>
                  <a:pt x="781" y="287"/>
                </a:lnTo>
                <a:lnTo>
                  <a:pt x="781" y="287"/>
                </a:lnTo>
                <a:lnTo>
                  <a:pt x="770" y="286"/>
                </a:lnTo>
                <a:lnTo>
                  <a:pt x="758" y="286"/>
                </a:lnTo>
                <a:lnTo>
                  <a:pt x="747" y="286"/>
                </a:lnTo>
                <a:lnTo>
                  <a:pt x="735" y="287"/>
                </a:lnTo>
                <a:lnTo>
                  <a:pt x="725" y="291"/>
                </a:lnTo>
                <a:lnTo>
                  <a:pt x="717" y="296"/>
                </a:lnTo>
                <a:lnTo>
                  <a:pt x="707" y="302"/>
                </a:lnTo>
                <a:lnTo>
                  <a:pt x="699" y="309"/>
                </a:lnTo>
                <a:lnTo>
                  <a:pt x="682" y="327"/>
                </a:lnTo>
                <a:lnTo>
                  <a:pt x="667" y="349"/>
                </a:lnTo>
                <a:lnTo>
                  <a:pt x="654" y="373"/>
                </a:lnTo>
                <a:lnTo>
                  <a:pt x="640" y="400"/>
                </a:lnTo>
                <a:lnTo>
                  <a:pt x="631" y="427"/>
                </a:lnTo>
                <a:lnTo>
                  <a:pt x="621" y="456"/>
                </a:lnTo>
                <a:lnTo>
                  <a:pt x="614" y="486"/>
                </a:lnTo>
                <a:lnTo>
                  <a:pt x="607" y="514"/>
                </a:lnTo>
                <a:lnTo>
                  <a:pt x="602" y="543"/>
                </a:lnTo>
                <a:lnTo>
                  <a:pt x="599" y="569"/>
                </a:lnTo>
                <a:lnTo>
                  <a:pt x="597" y="594"/>
                </a:lnTo>
                <a:lnTo>
                  <a:pt x="597" y="616"/>
                </a:lnTo>
                <a:lnTo>
                  <a:pt x="599" y="634"/>
                </a:lnTo>
                <a:lnTo>
                  <a:pt x="601" y="647"/>
                </a:lnTo>
                <a:lnTo>
                  <a:pt x="612" y="629"/>
                </a:lnTo>
                <a:lnTo>
                  <a:pt x="624" y="612"/>
                </a:lnTo>
                <a:lnTo>
                  <a:pt x="624" y="612"/>
                </a:lnTo>
                <a:lnTo>
                  <a:pt x="619" y="627"/>
                </a:lnTo>
                <a:lnTo>
                  <a:pt x="616" y="642"/>
                </a:lnTo>
                <a:lnTo>
                  <a:pt x="612" y="657"/>
                </a:lnTo>
                <a:lnTo>
                  <a:pt x="609" y="670"/>
                </a:lnTo>
                <a:lnTo>
                  <a:pt x="609" y="672"/>
                </a:lnTo>
                <a:lnTo>
                  <a:pt x="614" y="687"/>
                </a:lnTo>
                <a:lnTo>
                  <a:pt x="617" y="704"/>
                </a:lnTo>
                <a:lnTo>
                  <a:pt x="634" y="710"/>
                </a:lnTo>
                <a:lnTo>
                  <a:pt x="650" y="715"/>
                </a:lnTo>
                <a:lnTo>
                  <a:pt x="665" y="723"/>
                </a:lnTo>
                <a:lnTo>
                  <a:pt x="682" y="730"/>
                </a:lnTo>
                <a:lnTo>
                  <a:pt x="685" y="707"/>
                </a:lnTo>
                <a:lnTo>
                  <a:pt x="692" y="685"/>
                </a:lnTo>
                <a:lnTo>
                  <a:pt x="700" y="662"/>
                </a:lnTo>
                <a:lnTo>
                  <a:pt x="710" y="641"/>
                </a:lnTo>
                <a:lnTo>
                  <a:pt x="697" y="626"/>
                </a:lnTo>
                <a:lnTo>
                  <a:pt x="687" y="611"/>
                </a:lnTo>
                <a:lnTo>
                  <a:pt x="679" y="596"/>
                </a:lnTo>
                <a:lnTo>
                  <a:pt x="675" y="581"/>
                </a:lnTo>
                <a:lnTo>
                  <a:pt x="674" y="568"/>
                </a:lnTo>
                <a:lnTo>
                  <a:pt x="675" y="556"/>
                </a:lnTo>
                <a:lnTo>
                  <a:pt x="682" y="543"/>
                </a:lnTo>
                <a:lnTo>
                  <a:pt x="689" y="533"/>
                </a:lnTo>
                <a:lnTo>
                  <a:pt x="690" y="533"/>
                </a:lnTo>
                <a:lnTo>
                  <a:pt x="687" y="546"/>
                </a:lnTo>
                <a:lnTo>
                  <a:pt x="689" y="558"/>
                </a:lnTo>
                <a:lnTo>
                  <a:pt x="690" y="571"/>
                </a:lnTo>
                <a:lnTo>
                  <a:pt x="695" y="581"/>
                </a:lnTo>
                <a:lnTo>
                  <a:pt x="704" y="592"/>
                </a:lnTo>
                <a:lnTo>
                  <a:pt x="715" y="604"/>
                </a:lnTo>
                <a:lnTo>
                  <a:pt x="730" y="616"/>
                </a:lnTo>
                <a:lnTo>
                  <a:pt x="750" y="629"/>
                </a:lnTo>
                <a:lnTo>
                  <a:pt x="757" y="606"/>
                </a:lnTo>
                <a:lnTo>
                  <a:pt x="765" y="584"/>
                </a:lnTo>
                <a:lnTo>
                  <a:pt x="776" y="564"/>
                </a:lnTo>
                <a:lnTo>
                  <a:pt x="790" y="544"/>
                </a:lnTo>
                <a:lnTo>
                  <a:pt x="790" y="544"/>
                </a:lnTo>
                <a:lnTo>
                  <a:pt x="783" y="571"/>
                </a:lnTo>
                <a:lnTo>
                  <a:pt x="776" y="597"/>
                </a:lnTo>
                <a:lnTo>
                  <a:pt x="773" y="624"/>
                </a:lnTo>
                <a:lnTo>
                  <a:pt x="771" y="647"/>
                </a:lnTo>
                <a:lnTo>
                  <a:pt x="775" y="650"/>
                </a:lnTo>
                <a:lnTo>
                  <a:pt x="778" y="654"/>
                </a:lnTo>
                <a:lnTo>
                  <a:pt x="786" y="632"/>
                </a:lnTo>
                <a:lnTo>
                  <a:pt x="795" y="612"/>
                </a:lnTo>
                <a:lnTo>
                  <a:pt x="803" y="591"/>
                </a:lnTo>
                <a:lnTo>
                  <a:pt x="815" y="571"/>
                </a:lnTo>
                <a:lnTo>
                  <a:pt x="836" y="531"/>
                </a:lnTo>
                <a:lnTo>
                  <a:pt x="863" y="490"/>
                </a:lnTo>
                <a:lnTo>
                  <a:pt x="878" y="468"/>
                </a:lnTo>
                <a:lnTo>
                  <a:pt x="893" y="446"/>
                </a:lnTo>
                <a:lnTo>
                  <a:pt x="909" y="423"/>
                </a:lnTo>
                <a:lnTo>
                  <a:pt x="924" y="402"/>
                </a:lnTo>
                <a:lnTo>
                  <a:pt x="929" y="395"/>
                </a:lnTo>
                <a:lnTo>
                  <a:pt x="934" y="387"/>
                </a:lnTo>
                <a:lnTo>
                  <a:pt x="932" y="378"/>
                </a:lnTo>
                <a:lnTo>
                  <a:pt x="931" y="368"/>
                </a:lnTo>
                <a:lnTo>
                  <a:pt x="932" y="355"/>
                </a:lnTo>
                <a:lnTo>
                  <a:pt x="936" y="344"/>
                </a:lnTo>
                <a:lnTo>
                  <a:pt x="936" y="332"/>
                </a:lnTo>
                <a:lnTo>
                  <a:pt x="936" y="322"/>
                </a:lnTo>
                <a:lnTo>
                  <a:pt x="936" y="322"/>
                </a:lnTo>
                <a:lnTo>
                  <a:pt x="937" y="332"/>
                </a:lnTo>
                <a:lnTo>
                  <a:pt x="941" y="349"/>
                </a:lnTo>
                <a:lnTo>
                  <a:pt x="944" y="365"/>
                </a:lnTo>
                <a:lnTo>
                  <a:pt x="946" y="375"/>
                </a:lnTo>
                <a:lnTo>
                  <a:pt x="954" y="367"/>
                </a:lnTo>
                <a:lnTo>
                  <a:pt x="964" y="359"/>
                </a:lnTo>
                <a:lnTo>
                  <a:pt x="972" y="352"/>
                </a:lnTo>
                <a:lnTo>
                  <a:pt x="984" y="345"/>
                </a:lnTo>
                <a:lnTo>
                  <a:pt x="994" y="340"/>
                </a:lnTo>
                <a:lnTo>
                  <a:pt x="1005" y="335"/>
                </a:lnTo>
                <a:lnTo>
                  <a:pt x="1015" y="332"/>
                </a:lnTo>
                <a:lnTo>
                  <a:pt x="1027" y="329"/>
                </a:lnTo>
                <a:lnTo>
                  <a:pt x="1037" y="327"/>
                </a:lnTo>
                <a:lnTo>
                  <a:pt x="1045" y="327"/>
                </a:lnTo>
                <a:lnTo>
                  <a:pt x="1055" y="329"/>
                </a:lnTo>
                <a:lnTo>
                  <a:pt x="1062" y="332"/>
                </a:lnTo>
                <a:lnTo>
                  <a:pt x="1068" y="335"/>
                </a:lnTo>
                <a:lnTo>
                  <a:pt x="1073" y="340"/>
                </a:lnTo>
                <a:lnTo>
                  <a:pt x="1078" y="347"/>
                </a:lnTo>
                <a:lnTo>
                  <a:pt x="1080" y="355"/>
                </a:lnTo>
                <a:lnTo>
                  <a:pt x="1118" y="314"/>
                </a:lnTo>
                <a:lnTo>
                  <a:pt x="1131" y="300"/>
                </a:lnTo>
                <a:lnTo>
                  <a:pt x="1118" y="314"/>
                </a:lnTo>
                <a:lnTo>
                  <a:pt x="1080" y="355"/>
                </a:lnTo>
                <a:lnTo>
                  <a:pt x="1055" y="412"/>
                </a:lnTo>
                <a:lnTo>
                  <a:pt x="1032" y="465"/>
                </a:lnTo>
                <a:lnTo>
                  <a:pt x="1024" y="493"/>
                </a:lnTo>
                <a:lnTo>
                  <a:pt x="1017" y="519"/>
                </a:lnTo>
                <a:lnTo>
                  <a:pt x="1015" y="533"/>
                </a:lnTo>
                <a:lnTo>
                  <a:pt x="1014" y="548"/>
                </a:lnTo>
                <a:lnTo>
                  <a:pt x="1014" y="561"/>
                </a:lnTo>
                <a:lnTo>
                  <a:pt x="1015" y="576"/>
                </a:lnTo>
                <a:lnTo>
                  <a:pt x="1015" y="576"/>
                </a:lnTo>
                <a:lnTo>
                  <a:pt x="1015" y="577"/>
                </a:lnTo>
                <a:lnTo>
                  <a:pt x="1019" y="577"/>
                </a:lnTo>
                <a:lnTo>
                  <a:pt x="1017" y="577"/>
                </a:lnTo>
                <a:lnTo>
                  <a:pt x="1017" y="577"/>
                </a:lnTo>
                <a:lnTo>
                  <a:pt x="1034" y="592"/>
                </a:lnTo>
                <a:lnTo>
                  <a:pt x="1050" y="606"/>
                </a:lnTo>
                <a:lnTo>
                  <a:pt x="1067" y="619"/>
                </a:lnTo>
                <a:lnTo>
                  <a:pt x="1083" y="634"/>
                </a:lnTo>
                <a:lnTo>
                  <a:pt x="1102" y="616"/>
                </a:lnTo>
                <a:lnTo>
                  <a:pt x="1121" y="597"/>
                </a:lnTo>
                <a:lnTo>
                  <a:pt x="1143" y="577"/>
                </a:lnTo>
                <a:lnTo>
                  <a:pt x="1168" y="558"/>
                </a:lnTo>
                <a:lnTo>
                  <a:pt x="1165" y="553"/>
                </a:lnTo>
                <a:lnTo>
                  <a:pt x="1161" y="546"/>
                </a:lnTo>
                <a:lnTo>
                  <a:pt x="1161" y="546"/>
                </a:lnTo>
                <a:lnTo>
                  <a:pt x="1165" y="553"/>
                </a:lnTo>
                <a:lnTo>
                  <a:pt x="1170" y="558"/>
                </a:lnTo>
                <a:lnTo>
                  <a:pt x="1173" y="554"/>
                </a:lnTo>
                <a:lnTo>
                  <a:pt x="1178" y="551"/>
                </a:lnTo>
                <a:lnTo>
                  <a:pt x="1166" y="534"/>
                </a:lnTo>
                <a:lnTo>
                  <a:pt x="1155" y="518"/>
                </a:lnTo>
                <a:lnTo>
                  <a:pt x="1141" y="503"/>
                </a:lnTo>
                <a:lnTo>
                  <a:pt x="1126" y="488"/>
                </a:lnTo>
                <a:lnTo>
                  <a:pt x="1097" y="458"/>
                </a:lnTo>
                <a:lnTo>
                  <a:pt x="1065" y="428"/>
                </a:lnTo>
                <a:lnTo>
                  <a:pt x="1065" y="428"/>
                </a:lnTo>
                <a:lnTo>
                  <a:pt x="1085" y="436"/>
                </a:lnTo>
                <a:lnTo>
                  <a:pt x="1103" y="448"/>
                </a:lnTo>
                <a:lnTo>
                  <a:pt x="1120" y="460"/>
                </a:lnTo>
                <a:lnTo>
                  <a:pt x="1136" y="473"/>
                </a:lnTo>
                <a:lnTo>
                  <a:pt x="1153" y="488"/>
                </a:lnTo>
                <a:lnTo>
                  <a:pt x="1166" y="504"/>
                </a:lnTo>
                <a:lnTo>
                  <a:pt x="1179" y="521"/>
                </a:lnTo>
                <a:lnTo>
                  <a:pt x="1193" y="539"/>
                </a:lnTo>
                <a:lnTo>
                  <a:pt x="1216" y="521"/>
                </a:lnTo>
                <a:lnTo>
                  <a:pt x="1239" y="503"/>
                </a:lnTo>
                <a:lnTo>
                  <a:pt x="1241" y="503"/>
                </a:lnTo>
                <a:lnTo>
                  <a:pt x="1216" y="523"/>
                </a:lnTo>
                <a:lnTo>
                  <a:pt x="1194" y="541"/>
                </a:lnTo>
                <a:lnTo>
                  <a:pt x="1201" y="556"/>
                </a:lnTo>
                <a:lnTo>
                  <a:pt x="1209" y="569"/>
                </a:lnTo>
                <a:lnTo>
                  <a:pt x="1214" y="584"/>
                </a:lnTo>
                <a:lnTo>
                  <a:pt x="1221" y="599"/>
                </a:lnTo>
                <a:lnTo>
                  <a:pt x="1223" y="597"/>
                </a:lnTo>
                <a:lnTo>
                  <a:pt x="1224" y="596"/>
                </a:lnTo>
                <a:lnTo>
                  <a:pt x="1224" y="596"/>
                </a:lnTo>
                <a:lnTo>
                  <a:pt x="1223" y="597"/>
                </a:lnTo>
                <a:lnTo>
                  <a:pt x="1221" y="599"/>
                </a:lnTo>
                <a:lnTo>
                  <a:pt x="1224" y="607"/>
                </a:lnTo>
                <a:lnTo>
                  <a:pt x="1228" y="617"/>
                </a:lnTo>
                <a:lnTo>
                  <a:pt x="1238" y="609"/>
                </a:lnTo>
                <a:lnTo>
                  <a:pt x="1251" y="601"/>
                </a:lnTo>
                <a:lnTo>
                  <a:pt x="1266" y="561"/>
                </a:lnTo>
                <a:lnTo>
                  <a:pt x="1282" y="521"/>
                </a:lnTo>
                <a:lnTo>
                  <a:pt x="1297" y="481"/>
                </a:lnTo>
                <a:lnTo>
                  <a:pt x="1314" y="440"/>
                </a:lnTo>
                <a:lnTo>
                  <a:pt x="1335" y="455"/>
                </a:lnTo>
                <a:lnTo>
                  <a:pt x="1355" y="470"/>
                </a:lnTo>
                <a:lnTo>
                  <a:pt x="1374" y="485"/>
                </a:lnTo>
                <a:lnTo>
                  <a:pt x="1390" y="500"/>
                </a:lnTo>
                <a:lnTo>
                  <a:pt x="1400" y="465"/>
                </a:lnTo>
                <a:lnTo>
                  <a:pt x="1412" y="432"/>
                </a:lnTo>
                <a:lnTo>
                  <a:pt x="1423" y="398"/>
                </a:lnTo>
                <a:lnTo>
                  <a:pt x="1437" y="365"/>
                </a:lnTo>
                <a:lnTo>
                  <a:pt x="1448" y="345"/>
                </a:lnTo>
                <a:lnTo>
                  <a:pt x="1461" y="327"/>
                </a:lnTo>
                <a:lnTo>
                  <a:pt x="1461" y="327"/>
                </a:lnTo>
                <a:lnTo>
                  <a:pt x="1450" y="347"/>
                </a:lnTo>
                <a:lnTo>
                  <a:pt x="1440" y="368"/>
                </a:lnTo>
                <a:lnTo>
                  <a:pt x="1430" y="405"/>
                </a:lnTo>
                <a:lnTo>
                  <a:pt x="1420" y="441"/>
                </a:lnTo>
                <a:lnTo>
                  <a:pt x="1412" y="480"/>
                </a:lnTo>
                <a:lnTo>
                  <a:pt x="1405" y="518"/>
                </a:lnTo>
                <a:lnTo>
                  <a:pt x="1427" y="521"/>
                </a:lnTo>
                <a:lnTo>
                  <a:pt x="1450" y="526"/>
                </a:lnTo>
                <a:lnTo>
                  <a:pt x="1471" y="531"/>
                </a:lnTo>
                <a:lnTo>
                  <a:pt x="1495" y="534"/>
                </a:lnTo>
                <a:lnTo>
                  <a:pt x="1506" y="538"/>
                </a:lnTo>
                <a:lnTo>
                  <a:pt x="1516" y="541"/>
                </a:lnTo>
                <a:lnTo>
                  <a:pt x="1524" y="544"/>
                </a:lnTo>
                <a:lnTo>
                  <a:pt x="1531" y="549"/>
                </a:lnTo>
                <a:lnTo>
                  <a:pt x="1536" y="553"/>
                </a:lnTo>
                <a:lnTo>
                  <a:pt x="1539" y="558"/>
                </a:lnTo>
                <a:lnTo>
                  <a:pt x="1543" y="563"/>
                </a:lnTo>
                <a:lnTo>
                  <a:pt x="1543" y="569"/>
                </a:lnTo>
                <a:lnTo>
                  <a:pt x="1543" y="574"/>
                </a:lnTo>
                <a:lnTo>
                  <a:pt x="1541" y="581"/>
                </a:lnTo>
                <a:lnTo>
                  <a:pt x="1539" y="586"/>
                </a:lnTo>
                <a:lnTo>
                  <a:pt x="1536" y="592"/>
                </a:lnTo>
                <a:lnTo>
                  <a:pt x="1528" y="606"/>
                </a:lnTo>
                <a:lnTo>
                  <a:pt x="1518" y="621"/>
                </a:lnTo>
                <a:lnTo>
                  <a:pt x="1495" y="649"/>
                </a:lnTo>
                <a:lnTo>
                  <a:pt x="1475" y="680"/>
                </a:lnTo>
                <a:lnTo>
                  <a:pt x="1466" y="695"/>
                </a:lnTo>
                <a:lnTo>
                  <a:pt x="1463" y="709"/>
                </a:lnTo>
                <a:lnTo>
                  <a:pt x="1461" y="717"/>
                </a:lnTo>
                <a:lnTo>
                  <a:pt x="1461" y="723"/>
                </a:lnTo>
                <a:lnTo>
                  <a:pt x="1463" y="730"/>
                </a:lnTo>
                <a:lnTo>
                  <a:pt x="1466" y="737"/>
                </a:lnTo>
                <a:lnTo>
                  <a:pt x="1505" y="735"/>
                </a:lnTo>
                <a:lnTo>
                  <a:pt x="1501" y="715"/>
                </a:lnTo>
                <a:lnTo>
                  <a:pt x="1500" y="695"/>
                </a:lnTo>
                <a:lnTo>
                  <a:pt x="1500" y="675"/>
                </a:lnTo>
                <a:lnTo>
                  <a:pt x="1501" y="657"/>
                </a:lnTo>
                <a:lnTo>
                  <a:pt x="1505" y="641"/>
                </a:lnTo>
                <a:lnTo>
                  <a:pt x="1510" y="622"/>
                </a:lnTo>
                <a:lnTo>
                  <a:pt x="1515" y="606"/>
                </a:lnTo>
                <a:lnTo>
                  <a:pt x="1523" y="591"/>
                </a:lnTo>
                <a:lnTo>
                  <a:pt x="1523" y="591"/>
                </a:lnTo>
                <a:lnTo>
                  <a:pt x="1519" y="611"/>
                </a:lnTo>
                <a:lnTo>
                  <a:pt x="1518" y="629"/>
                </a:lnTo>
                <a:lnTo>
                  <a:pt x="1516" y="647"/>
                </a:lnTo>
                <a:lnTo>
                  <a:pt x="1516" y="664"/>
                </a:lnTo>
                <a:lnTo>
                  <a:pt x="1516" y="682"/>
                </a:lnTo>
                <a:lnTo>
                  <a:pt x="1518" y="699"/>
                </a:lnTo>
                <a:lnTo>
                  <a:pt x="1521" y="715"/>
                </a:lnTo>
                <a:lnTo>
                  <a:pt x="1524" y="733"/>
                </a:lnTo>
                <a:lnTo>
                  <a:pt x="1546" y="735"/>
                </a:lnTo>
                <a:lnTo>
                  <a:pt x="1559" y="717"/>
                </a:lnTo>
                <a:lnTo>
                  <a:pt x="1571" y="695"/>
                </a:lnTo>
                <a:lnTo>
                  <a:pt x="1576" y="685"/>
                </a:lnTo>
                <a:lnTo>
                  <a:pt x="1579" y="674"/>
                </a:lnTo>
                <a:lnTo>
                  <a:pt x="1583" y="662"/>
                </a:lnTo>
                <a:lnTo>
                  <a:pt x="1584" y="650"/>
                </a:lnTo>
                <a:lnTo>
                  <a:pt x="1584" y="634"/>
                </a:lnTo>
                <a:lnTo>
                  <a:pt x="1586" y="617"/>
                </a:lnTo>
                <a:lnTo>
                  <a:pt x="1574" y="597"/>
                </a:lnTo>
                <a:lnTo>
                  <a:pt x="1559" y="576"/>
                </a:lnTo>
                <a:lnTo>
                  <a:pt x="1541" y="554"/>
                </a:lnTo>
                <a:lnTo>
                  <a:pt x="1521" y="533"/>
                </a:lnTo>
                <a:lnTo>
                  <a:pt x="1521" y="533"/>
                </a:lnTo>
                <a:lnTo>
                  <a:pt x="1541" y="541"/>
                </a:lnTo>
                <a:lnTo>
                  <a:pt x="1559" y="551"/>
                </a:lnTo>
                <a:lnTo>
                  <a:pt x="1576" y="563"/>
                </a:lnTo>
                <a:lnTo>
                  <a:pt x="1592" y="576"/>
                </a:lnTo>
                <a:lnTo>
                  <a:pt x="1594" y="561"/>
                </a:lnTo>
                <a:lnTo>
                  <a:pt x="1597" y="546"/>
                </a:lnTo>
                <a:lnTo>
                  <a:pt x="1601" y="531"/>
                </a:lnTo>
                <a:lnTo>
                  <a:pt x="1604" y="516"/>
                </a:lnTo>
                <a:lnTo>
                  <a:pt x="1604" y="514"/>
                </a:lnTo>
                <a:lnTo>
                  <a:pt x="1602" y="514"/>
                </a:lnTo>
                <a:lnTo>
                  <a:pt x="1602" y="514"/>
                </a:lnTo>
                <a:lnTo>
                  <a:pt x="1599" y="511"/>
                </a:lnTo>
                <a:lnTo>
                  <a:pt x="1597" y="509"/>
                </a:lnTo>
                <a:lnTo>
                  <a:pt x="1597" y="509"/>
                </a:lnTo>
                <a:lnTo>
                  <a:pt x="1594" y="506"/>
                </a:lnTo>
                <a:lnTo>
                  <a:pt x="1591" y="503"/>
                </a:lnTo>
                <a:lnTo>
                  <a:pt x="1591" y="503"/>
                </a:lnTo>
                <a:lnTo>
                  <a:pt x="1587" y="501"/>
                </a:lnTo>
                <a:lnTo>
                  <a:pt x="1586" y="498"/>
                </a:lnTo>
                <a:lnTo>
                  <a:pt x="1583" y="496"/>
                </a:lnTo>
                <a:lnTo>
                  <a:pt x="1579" y="493"/>
                </a:lnTo>
                <a:lnTo>
                  <a:pt x="1579" y="493"/>
                </a:lnTo>
                <a:lnTo>
                  <a:pt x="1576" y="491"/>
                </a:lnTo>
                <a:lnTo>
                  <a:pt x="1573" y="488"/>
                </a:lnTo>
                <a:lnTo>
                  <a:pt x="1573" y="488"/>
                </a:lnTo>
                <a:lnTo>
                  <a:pt x="1573" y="488"/>
                </a:lnTo>
                <a:lnTo>
                  <a:pt x="1591" y="496"/>
                </a:lnTo>
                <a:lnTo>
                  <a:pt x="1607" y="504"/>
                </a:lnTo>
                <a:lnTo>
                  <a:pt x="1612" y="486"/>
                </a:lnTo>
                <a:lnTo>
                  <a:pt x="1617" y="468"/>
                </a:lnTo>
                <a:lnTo>
                  <a:pt x="1596" y="445"/>
                </a:lnTo>
                <a:lnTo>
                  <a:pt x="1573" y="420"/>
                </a:lnTo>
                <a:lnTo>
                  <a:pt x="1573" y="420"/>
                </a:lnTo>
                <a:lnTo>
                  <a:pt x="1586" y="428"/>
                </a:lnTo>
                <a:lnTo>
                  <a:pt x="1599" y="435"/>
                </a:lnTo>
                <a:lnTo>
                  <a:pt x="1612" y="443"/>
                </a:lnTo>
                <a:lnTo>
                  <a:pt x="1624" y="451"/>
                </a:lnTo>
                <a:lnTo>
                  <a:pt x="1636" y="422"/>
                </a:lnTo>
                <a:lnTo>
                  <a:pt x="1647" y="393"/>
                </a:lnTo>
                <a:lnTo>
                  <a:pt x="1662" y="365"/>
                </a:lnTo>
                <a:lnTo>
                  <a:pt x="1677" y="339"/>
                </a:lnTo>
                <a:lnTo>
                  <a:pt x="1694" y="312"/>
                </a:lnTo>
                <a:lnTo>
                  <a:pt x="1712" y="287"/>
                </a:lnTo>
                <a:lnTo>
                  <a:pt x="1732" y="262"/>
                </a:lnTo>
                <a:lnTo>
                  <a:pt x="1752" y="239"/>
                </a:lnTo>
                <a:lnTo>
                  <a:pt x="1752" y="239"/>
                </a:lnTo>
                <a:lnTo>
                  <a:pt x="1737" y="271"/>
                </a:lnTo>
                <a:lnTo>
                  <a:pt x="1722" y="302"/>
                </a:lnTo>
                <a:lnTo>
                  <a:pt x="1709" y="332"/>
                </a:lnTo>
                <a:lnTo>
                  <a:pt x="1695" y="362"/>
                </a:lnTo>
                <a:lnTo>
                  <a:pt x="1685" y="392"/>
                </a:lnTo>
                <a:lnTo>
                  <a:pt x="1675" y="420"/>
                </a:lnTo>
                <a:lnTo>
                  <a:pt x="1667" y="448"/>
                </a:lnTo>
                <a:lnTo>
                  <a:pt x="1659" y="476"/>
                </a:lnTo>
                <a:lnTo>
                  <a:pt x="1684" y="498"/>
                </a:lnTo>
                <a:lnTo>
                  <a:pt x="1705" y="519"/>
                </a:lnTo>
                <a:lnTo>
                  <a:pt x="1723" y="541"/>
                </a:lnTo>
                <a:lnTo>
                  <a:pt x="1740" y="564"/>
                </a:lnTo>
                <a:lnTo>
                  <a:pt x="1755" y="589"/>
                </a:lnTo>
                <a:lnTo>
                  <a:pt x="1767" y="614"/>
                </a:lnTo>
                <a:lnTo>
                  <a:pt x="1777" y="641"/>
                </a:lnTo>
                <a:lnTo>
                  <a:pt x="1783" y="667"/>
                </a:lnTo>
                <a:lnTo>
                  <a:pt x="1788" y="624"/>
                </a:lnTo>
                <a:lnTo>
                  <a:pt x="1795" y="579"/>
                </a:lnTo>
                <a:lnTo>
                  <a:pt x="1803" y="536"/>
                </a:lnTo>
                <a:lnTo>
                  <a:pt x="1815" y="495"/>
                </a:lnTo>
                <a:lnTo>
                  <a:pt x="1803" y="481"/>
                </a:lnTo>
                <a:lnTo>
                  <a:pt x="1791" y="468"/>
                </a:lnTo>
                <a:lnTo>
                  <a:pt x="1778" y="455"/>
                </a:lnTo>
                <a:lnTo>
                  <a:pt x="1765" y="441"/>
                </a:lnTo>
                <a:lnTo>
                  <a:pt x="1765" y="441"/>
                </a:lnTo>
                <a:lnTo>
                  <a:pt x="1780" y="450"/>
                </a:lnTo>
                <a:lnTo>
                  <a:pt x="1793" y="458"/>
                </a:lnTo>
                <a:lnTo>
                  <a:pt x="1806" y="466"/>
                </a:lnTo>
                <a:lnTo>
                  <a:pt x="1820" y="475"/>
                </a:lnTo>
                <a:lnTo>
                  <a:pt x="1836" y="423"/>
                </a:lnTo>
                <a:lnTo>
                  <a:pt x="1848" y="382"/>
                </a:lnTo>
                <a:lnTo>
                  <a:pt x="1861" y="350"/>
                </a:lnTo>
                <a:lnTo>
                  <a:pt x="1874" y="320"/>
                </a:lnTo>
                <a:lnTo>
                  <a:pt x="1891" y="291"/>
                </a:lnTo>
                <a:lnTo>
                  <a:pt x="1913" y="256"/>
                </a:lnTo>
                <a:lnTo>
                  <a:pt x="1941" y="214"/>
                </a:lnTo>
                <a:lnTo>
                  <a:pt x="1977" y="160"/>
                </a:lnTo>
                <a:lnTo>
                  <a:pt x="1977" y="160"/>
                </a:lnTo>
                <a:lnTo>
                  <a:pt x="1941" y="223"/>
                </a:lnTo>
                <a:lnTo>
                  <a:pt x="1916" y="271"/>
                </a:lnTo>
                <a:lnTo>
                  <a:pt x="1906" y="291"/>
                </a:lnTo>
                <a:lnTo>
                  <a:pt x="1899" y="309"/>
                </a:lnTo>
                <a:lnTo>
                  <a:pt x="1893" y="327"/>
                </a:lnTo>
                <a:lnTo>
                  <a:pt x="1889" y="344"/>
                </a:lnTo>
                <a:lnTo>
                  <a:pt x="1884" y="378"/>
                </a:lnTo>
                <a:lnTo>
                  <a:pt x="1881" y="415"/>
                </a:lnTo>
                <a:lnTo>
                  <a:pt x="1879" y="460"/>
                </a:lnTo>
                <a:lnTo>
                  <a:pt x="1874" y="518"/>
                </a:lnTo>
                <a:lnTo>
                  <a:pt x="1893" y="536"/>
                </a:lnTo>
                <a:lnTo>
                  <a:pt x="1909" y="554"/>
                </a:lnTo>
                <a:lnTo>
                  <a:pt x="1924" y="574"/>
                </a:lnTo>
                <a:lnTo>
                  <a:pt x="1937" y="594"/>
                </a:lnTo>
                <a:lnTo>
                  <a:pt x="1951" y="574"/>
                </a:lnTo>
                <a:lnTo>
                  <a:pt x="1961" y="556"/>
                </a:lnTo>
                <a:lnTo>
                  <a:pt x="1967" y="543"/>
                </a:lnTo>
                <a:lnTo>
                  <a:pt x="1971" y="538"/>
                </a:lnTo>
                <a:lnTo>
                  <a:pt x="1979" y="524"/>
                </a:lnTo>
                <a:lnTo>
                  <a:pt x="1999" y="493"/>
                </a:lnTo>
                <a:lnTo>
                  <a:pt x="1997" y="458"/>
                </a:lnTo>
                <a:lnTo>
                  <a:pt x="1995" y="425"/>
                </a:lnTo>
                <a:lnTo>
                  <a:pt x="1997" y="393"/>
                </a:lnTo>
                <a:lnTo>
                  <a:pt x="2000" y="365"/>
                </a:lnTo>
                <a:lnTo>
                  <a:pt x="2004" y="354"/>
                </a:lnTo>
                <a:lnTo>
                  <a:pt x="2007" y="340"/>
                </a:lnTo>
                <a:lnTo>
                  <a:pt x="2012" y="329"/>
                </a:lnTo>
                <a:lnTo>
                  <a:pt x="2017" y="317"/>
                </a:lnTo>
                <a:lnTo>
                  <a:pt x="2022" y="307"/>
                </a:lnTo>
                <a:lnTo>
                  <a:pt x="2029" y="299"/>
                </a:lnTo>
                <a:lnTo>
                  <a:pt x="2037" y="291"/>
                </a:lnTo>
                <a:lnTo>
                  <a:pt x="2045" y="282"/>
                </a:lnTo>
                <a:lnTo>
                  <a:pt x="2045" y="282"/>
                </a:lnTo>
                <a:lnTo>
                  <a:pt x="2035" y="307"/>
                </a:lnTo>
                <a:lnTo>
                  <a:pt x="2027" y="330"/>
                </a:lnTo>
                <a:lnTo>
                  <a:pt x="2020" y="355"/>
                </a:lnTo>
                <a:lnTo>
                  <a:pt x="2015" y="378"/>
                </a:lnTo>
                <a:lnTo>
                  <a:pt x="2012" y="402"/>
                </a:lnTo>
                <a:lnTo>
                  <a:pt x="2010" y="425"/>
                </a:lnTo>
                <a:lnTo>
                  <a:pt x="2010" y="446"/>
                </a:lnTo>
                <a:lnTo>
                  <a:pt x="2012" y="470"/>
                </a:lnTo>
                <a:lnTo>
                  <a:pt x="2049" y="413"/>
                </a:lnTo>
                <a:lnTo>
                  <a:pt x="2083" y="360"/>
                </a:lnTo>
                <a:lnTo>
                  <a:pt x="2097" y="340"/>
                </a:lnTo>
                <a:lnTo>
                  <a:pt x="2107" y="327"/>
                </a:lnTo>
                <a:lnTo>
                  <a:pt x="2108" y="324"/>
                </a:lnTo>
                <a:lnTo>
                  <a:pt x="2110" y="324"/>
                </a:lnTo>
                <a:lnTo>
                  <a:pt x="2110" y="325"/>
                </a:lnTo>
                <a:lnTo>
                  <a:pt x="2107" y="330"/>
                </a:lnTo>
                <a:lnTo>
                  <a:pt x="2090" y="368"/>
                </a:lnTo>
                <a:lnTo>
                  <a:pt x="2072" y="420"/>
                </a:lnTo>
                <a:lnTo>
                  <a:pt x="2050" y="478"/>
                </a:lnTo>
                <a:lnTo>
                  <a:pt x="2029" y="533"/>
                </a:lnTo>
                <a:lnTo>
                  <a:pt x="2037" y="553"/>
                </a:lnTo>
                <a:lnTo>
                  <a:pt x="2047" y="574"/>
                </a:lnTo>
                <a:lnTo>
                  <a:pt x="2059" y="594"/>
                </a:lnTo>
                <a:lnTo>
                  <a:pt x="2072" y="616"/>
                </a:lnTo>
                <a:lnTo>
                  <a:pt x="2077" y="624"/>
                </a:lnTo>
                <a:lnTo>
                  <a:pt x="2082" y="631"/>
                </a:lnTo>
                <a:lnTo>
                  <a:pt x="2085" y="626"/>
                </a:lnTo>
                <a:lnTo>
                  <a:pt x="2088" y="621"/>
                </a:lnTo>
                <a:lnTo>
                  <a:pt x="2088" y="616"/>
                </a:lnTo>
                <a:lnTo>
                  <a:pt x="2087" y="612"/>
                </a:lnTo>
                <a:lnTo>
                  <a:pt x="2082" y="589"/>
                </a:lnTo>
                <a:lnTo>
                  <a:pt x="2080" y="568"/>
                </a:lnTo>
                <a:lnTo>
                  <a:pt x="2078" y="546"/>
                </a:lnTo>
                <a:lnTo>
                  <a:pt x="2078" y="524"/>
                </a:lnTo>
                <a:lnTo>
                  <a:pt x="2082" y="506"/>
                </a:lnTo>
                <a:lnTo>
                  <a:pt x="2087" y="486"/>
                </a:lnTo>
                <a:lnTo>
                  <a:pt x="2093" y="468"/>
                </a:lnTo>
                <a:lnTo>
                  <a:pt x="2102" y="450"/>
                </a:lnTo>
                <a:lnTo>
                  <a:pt x="2102" y="450"/>
                </a:lnTo>
                <a:lnTo>
                  <a:pt x="2098" y="471"/>
                </a:lnTo>
                <a:lnTo>
                  <a:pt x="2097" y="490"/>
                </a:lnTo>
                <a:lnTo>
                  <a:pt x="2095" y="508"/>
                </a:lnTo>
                <a:lnTo>
                  <a:pt x="2095" y="526"/>
                </a:lnTo>
                <a:lnTo>
                  <a:pt x="2095" y="544"/>
                </a:lnTo>
                <a:lnTo>
                  <a:pt x="2097" y="563"/>
                </a:lnTo>
                <a:lnTo>
                  <a:pt x="2100" y="579"/>
                </a:lnTo>
                <a:lnTo>
                  <a:pt x="2105" y="597"/>
                </a:lnTo>
                <a:lnTo>
                  <a:pt x="2120" y="581"/>
                </a:lnTo>
                <a:lnTo>
                  <a:pt x="2138" y="563"/>
                </a:lnTo>
                <a:lnTo>
                  <a:pt x="2155" y="544"/>
                </a:lnTo>
                <a:lnTo>
                  <a:pt x="2173" y="526"/>
                </a:lnTo>
                <a:lnTo>
                  <a:pt x="2171" y="521"/>
                </a:lnTo>
                <a:lnTo>
                  <a:pt x="2168" y="516"/>
                </a:lnTo>
                <a:lnTo>
                  <a:pt x="2156" y="491"/>
                </a:lnTo>
                <a:lnTo>
                  <a:pt x="2141" y="466"/>
                </a:lnTo>
                <a:lnTo>
                  <a:pt x="2125" y="441"/>
                </a:lnTo>
                <a:lnTo>
                  <a:pt x="2107" y="415"/>
                </a:lnTo>
                <a:lnTo>
                  <a:pt x="2107" y="415"/>
                </a:lnTo>
                <a:lnTo>
                  <a:pt x="2122" y="423"/>
                </a:lnTo>
                <a:lnTo>
                  <a:pt x="2136" y="433"/>
                </a:lnTo>
                <a:lnTo>
                  <a:pt x="2150" y="443"/>
                </a:lnTo>
                <a:lnTo>
                  <a:pt x="2163" y="453"/>
                </a:lnTo>
                <a:lnTo>
                  <a:pt x="2173" y="465"/>
                </a:lnTo>
                <a:lnTo>
                  <a:pt x="2185" y="476"/>
                </a:lnTo>
                <a:lnTo>
                  <a:pt x="2194" y="488"/>
                </a:lnTo>
                <a:lnTo>
                  <a:pt x="2203" y="500"/>
                </a:lnTo>
                <a:lnTo>
                  <a:pt x="2216" y="490"/>
                </a:lnTo>
                <a:lnTo>
                  <a:pt x="2228" y="480"/>
                </a:lnTo>
                <a:lnTo>
                  <a:pt x="2221" y="463"/>
                </a:lnTo>
                <a:lnTo>
                  <a:pt x="2213" y="448"/>
                </a:lnTo>
                <a:lnTo>
                  <a:pt x="2203" y="433"/>
                </a:lnTo>
                <a:lnTo>
                  <a:pt x="2193" y="417"/>
                </a:lnTo>
                <a:lnTo>
                  <a:pt x="2199" y="415"/>
                </a:lnTo>
                <a:lnTo>
                  <a:pt x="2208" y="435"/>
                </a:lnTo>
                <a:lnTo>
                  <a:pt x="2216" y="453"/>
                </a:lnTo>
                <a:lnTo>
                  <a:pt x="2224" y="466"/>
                </a:lnTo>
                <a:lnTo>
                  <a:pt x="2231" y="478"/>
                </a:lnTo>
                <a:lnTo>
                  <a:pt x="2248" y="466"/>
                </a:lnTo>
                <a:lnTo>
                  <a:pt x="2262" y="456"/>
                </a:lnTo>
                <a:lnTo>
                  <a:pt x="2236" y="485"/>
                </a:lnTo>
                <a:lnTo>
                  <a:pt x="2243" y="491"/>
                </a:lnTo>
                <a:lnTo>
                  <a:pt x="2249" y="493"/>
                </a:lnTo>
                <a:lnTo>
                  <a:pt x="2254" y="491"/>
                </a:lnTo>
                <a:lnTo>
                  <a:pt x="2259" y="486"/>
                </a:lnTo>
                <a:lnTo>
                  <a:pt x="2262" y="478"/>
                </a:lnTo>
                <a:lnTo>
                  <a:pt x="2267" y="466"/>
                </a:lnTo>
                <a:lnTo>
                  <a:pt x="2271" y="453"/>
                </a:lnTo>
                <a:lnTo>
                  <a:pt x="2274" y="436"/>
                </a:lnTo>
                <a:lnTo>
                  <a:pt x="2279" y="403"/>
                </a:lnTo>
                <a:lnTo>
                  <a:pt x="2286" y="367"/>
                </a:lnTo>
                <a:lnTo>
                  <a:pt x="2291" y="349"/>
                </a:lnTo>
                <a:lnTo>
                  <a:pt x="2294" y="332"/>
                </a:lnTo>
                <a:lnTo>
                  <a:pt x="2301" y="317"/>
                </a:lnTo>
                <a:lnTo>
                  <a:pt x="2306" y="302"/>
                </a:lnTo>
                <a:lnTo>
                  <a:pt x="2306" y="302"/>
                </a:lnTo>
                <a:lnTo>
                  <a:pt x="2302" y="320"/>
                </a:lnTo>
                <a:lnTo>
                  <a:pt x="2301" y="337"/>
                </a:lnTo>
                <a:lnTo>
                  <a:pt x="2297" y="354"/>
                </a:lnTo>
                <a:lnTo>
                  <a:pt x="2296" y="370"/>
                </a:lnTo>
                <a:lnTo>
                  <a:pt x="2321" y="393"/>
                </a:lnTo>
                <a:lnTo>
                  <a:pt x="2344" y="415"/>
                </a:lnTo>
                <a:lnTo>
                  <a:pt x="2365" y="438"/>
                </a:lnTo>
                <a:lnTo>
                  <a:pt x="2387" y="460"/>
                </a:lnTo>
                <a:lnTo>
                  <a:pt x="2390" y="446"/>
                </a:lnTo>
                <a:lnTo>
                  <a:pt x="2397" y="432"/>
                </a:lnTo>
                <a:lnTo>
                  <a:pt x="2402" y="418"/>
                </a:lnTo>
                <a:lnTo>
                  <a:pt x="2408" y="405"/>
                </a:lnTo>
                <a:lnTo>
                  <a:pt x="2408" y="405"/>
                </a:lnTo>
                <a:lnTo>
                  <a:pt x="2405" y="423"/>
                </a:lnTo>
                <a:lnTo>
                  <a:pt x="2402" y="440"/>
                </a:lnTo>
                <a:lnTo>
                  <a:pt x="2400" y="456"/>
                </a:lnTo>
                <a:lnTo>
                  <a:pt x="2397" y="473"/>
                </a:lnTo>
                <a:lnTo>
                  <a:pt x="2417" y="496"/>
                </a:lnTo>
                <a:lnTo>
                  <a:pt x="2433" y="519"/>
                </a:lnTo>
                <a:lnTo>
                  <a:pt x="2448" y="543"/>
                </a:lnTo>
                <a:lnTo>
                  <a:pt x="2462" y="566"/>
                </a:lnTo>
                <a:lnTo>
                  <a:pt x="2466" y="528"/>
                </a:lnTo>
                <a:lnTo>
                  <a:pt x="2468" y="490"/>
                </a:lnTo>
                <a:lnTo>
                  <a:pt x="2468" y="450"/>
                </a:lnTo>
                <a:lnTo>
                  <a:pt x="2468" y="412"/>
                </a:lnTo>
                <a:lnTo>
                  <a:pt x="2452" y="392"/>
                </a:lnTo>
                <a:lnTo>
                  <a:pt x="2435" y="373"/>
                </a:lnTo>
                <a:lnTo>
                  <a:pt x="2417" y="354"/>
                </a:lnTo>
                <a:lnTo>
                  <a:pt x="2397" y="332"/>
                </a:lnTo>
                <a:lnTo>
                  <a:pt x="2397" y="332"/>
                </a:lnTo>
                <a:lnTo>
                  <a:pt x="2417" y="349"/>
                </a:lnTo>
                <a:lnTo>
                  <a:pt x="2433" y="365"/>
                </a:lnTo>
                <a:lnTo>
                  <a:pt x="2452" y="382"/>
                </a:lnTo>
                <a:lnTo>
                  <a:pt x="2466" y="398"/>
                </a:lnTo>
                <a:lnTo>
                  <a:pt x="2466" y="380"/>
                </a:lnTo>
                <a:lnTo>
                  <a:pt x="2466" y="360"/>
                </a:lnTo>
                <a:lnTo>
                  <a:pt x="2466" y="342"/>
                </a:lnTo>
                <a:lnTo>
                  <a:pt x="2465" y="322"/>
                </a:lnTo>
                <a:lnTo>
                  <a:pt x="2473" y="322"/>
                </a:lnTo>
                <a:lnTo>
                  <a:pt x="2470" y="342"/>
                </a:lnTo>
                <a:lnTo>
                  <a:pt x="2468" y="362"/>
                </a:lnTo>
                <a:lnTo>
                  <a:pt x="2466" y="380"/>
                </a:lnTo>
                <a:lnTo>
                  <a:pt x="2468" y="398"/>
                </a:lnTo>
                <a:lnTo>
                  <a:pt x="2496" y="430"/>
                </a:lnTo>
                <a:lnTo>
                  <a:pt x="2523" y="460"/>
                </a:lnTo>
                <a:lnTo>
                  <a:pt x="2544" y="490"/>
                </a:lnTo>
                <a:lnTo>
                  <a:pt x="2564" y="519"/>
                </a:lnTo>
                <a:lnTo>
                  <a:pt x="2573" y="534"/>
                </a:lnTo>
                <a:lnTo>
                  <a:pt x="2581" y="551"/>
                </a:lnTo>
                <a:lnTo>
                  <a:pt x="2588" y="566"/>
                </a:lnTo>
                <a:lnTo>
                  <a:pt x="2594" y="582"/>
                </a:lnTo>
                <a:lnTo>
                  <a:pt x="2599" y="599"/>
                </a:lnTo>
                <a:lnTo>
                  <a:pt x="2602" y="616"/>
                </a:lnTo>
                <a:lnTo>
                  <a:pt x="2606" y="632"/>
                </a:lnTo>
                <a:lnTo>
                  <a:pt x="2609" y="649"/>
                </a:lnTo>
                <a:lnTo>
                  <a:pt x="2624" y="639"/>
                </a:lnTo>
                <a:lnTo>
                  <a:pt x="2646" y="624"/>
                </a:lnTo>
                <a:lnTo>
                  <a:pt x="2669" y="609"/>
                </a:lnTo>
                <a:lnTo>
                  <a:pt x="2682" y="599"/>
                </a:lnTo>
                <a:lnTo>
                  <a:pt x="2636" y="534"/>
                </a:lnTo>
                <a:lnTo>
                  <a:pt x="2591" y="473"/>
                </a:lnTo>
                <a:lnTo>
                  <a:pt x="2573" y="441"/>
                </a:lnTo>
                <a:lnTo>
                  <a:pt x="2554" y="410"/>
                </a:lnTo>
                <a:lnTo>
                  <a:pt x="2536" y="380"/>
                </a:lnTo>
                <a:lnTo>
                  <a:pt x="2521" y="349"/>
                </a:lnTo>
                <a:lnTo>
                  <a:pt x="2508" y="315"/>
                </a:lnTo>
                <a:lnTo>
                  <a:pt x="2495" y="284"/>
                </a:lnTo>
                <a:lnTo>
                  <a:pt x="2485" y="251"/>
                </a:lnTo>
                <a:lnTo>
                  <a:pt x="2476" y="216"/>
                </a:lnTo>
                <a:lnTo>
                  <a:pt x="2470" y="181"/>
                </a:lnTo>
                <a:lnTo>
                  <a:pt x="2465" y="146"/>
                </a:lnTo>
                <a:lnTo>
                  <a:pt x="2462" y="108"/>
                </a:lnTo>
                <a:lnTo>
                  <a:pt x="2462" y="70"/>
                </a:lnTo>
                <a:lnTo>
                  <a:pt x="2462" y="70"/>
                </a:lnTo>
                <a:lnTo>
                  <a:pt x="2473" y="106"/>
                </a:lnTo>
                <a:lnTo>
                  <a:pt x="2485" y="141"/>
                </a:lnTo>
                <a:lnTo>
                  <a:pt x="2496" y="174"/>
                </a:lnTo>
                <a:lnTo>
                  <a:pt x="2510" y="208"/>
                </a:lnTo>
                <a:lnTo>
                  <a:pt x="2523" y="239"/>
                </a:lnTo>
                <a:lnTo>
                  <a:pt x="2538" y="269"/>
                </a:lnTo>
                <a:lnTo>
                  <a:pt x="2553" y="300"/>
                </a:lnTo>
                <a:lnTo>
                  <a:pt x="2568" y="330"/>
                </a:lnTo>
                <a:lnTo>
                  <a:pt x="2584" y="359"/>
                </a:lnTo>
                <a:lnTo>
                  <a:pt x="2601" y="388"/>
                </a:lnTo>
                <a:lnTo>
                  <a:pt x="2619" y="417"/>
                </a:lnTo>
                <a:lnTo>
                  <a:pt x="2637" y="445"/>
                </a:lnTo>
                <a:lnTo>
                  <a:pt x="2677" y="501"/>
                </a:lnTo>
                <a:lnTo>
                  <a:pt x="2722" y="559"/>
                </a:lnTo>
                <a:lnTo>
                  <a:pt x="2725" y="556"/>
                </a:lnTo>
                <a:lnTo>
                  <a:pt x="2729" y="553"/>
                </a:lnTo>
                <a:lnTo>
                  <a:pt x="2727" y="541"/>
                </a:lnTo>
                <a:lnTo>
                  <a:pt x="2727" y="528"/>
                </a:lnTo>
                <a:lnTo>
                  <a:pt x="2727" y="516"/>
                </a:lnTo>
                <a:lnTo>
                  <a:pt x="2730" y="503"/>
                </a:lnTo>
                <a:lnTo>
                  <a:pt x="2734" y="490"/>
                </a:lnTo>
                <a:lnTo>
                  <a:pt x="2737" y="478"/>
                </a:lnTo>
                <a:lnTo>
                  <a:pt x="2743" y="465"/>
                </a:lnTo>
                <a:lnTo>
                  <a:pt x="2750" y="451"/>
                </a:lnTo>
                <a:lnTo>
                  <a:pt x="2767" y="425"/>
                </a:lnTo>
                <a:lnTo>
                  <a:pt x="2788" y="397"/>
                </a:lnTo>
                <a:lnTo>
                  <a:pt x="2815" y="367"/>
                </a:lnTo>
                <a:lnTo>
                  <a:pt x="2845" y="337"/>
                </a:lnTo>
                <a:lnTo>
                  <a:pt x="2846" y="337"/>
                </a:lnTo>
                <a:lnTo>
                  <a:pt x="2836" y="357"/>
                </a:lnTo>
                <a:lnTo>
                  <a:pt x="2828" y="375"/>
                </a:lnTo>
                <a:lnTo>
                  <a:pt x="2820" y="393"/>
                </a:lnTo>
                <a:lnTo>
                  <a:pt x="2815" y="412"/>
                </a:lnTo>
                <a:lnTo>
                  <a:pt x="2811" y="428"/>
                </a:lnTo>
                <a:lnTo>
                  <a:pt x="2808" y="445"/>
                </a:lnTo>
                <a:lnTo>
                  <a:pt x="2806" y="461"/>
                </a:lnTo>
                <a:lnTo>
                  <a:pt x="2806" y="476"/>
                </a:lnTo>
                <a:lnTo>
                  <a:pt x="2838" y="440"/>
                </a:lnTo>
                <a:lnTo>
                  <a:pt x="2865" y="403"/>
                </a:lnTo>
                <a:lnTo>
                  <a:pt x="2889" y="367"/>
                </a:lnTo>
                <a:lnTo>
                  <a:pt x="2911" y="329"/>
                </a:lnTo>
                <a:lnTo>
                  <a:pt x="2906" y="325"/>
                </a:lnTo>
                <a:lnTo>
                  <a:pt x="2903" y="322"/>
                </a:lnTo>
                <a:lnTo>
                  <a:pt x="2903" y="322"/>
                </a:lnTo>
                <a:lnTo>
                  <a:pt x="2908" y="324"/>
                </a:lnTo>
                <a:lnTo>
                  <a:pt x="2911" y="327"/>
                </a:lnTo>
                <a:lnTo>
                  <a:pt x="2928" y="292"/>
                </a:lnTo>
                <a:lnTo>
                  <a:pt x="2942" y="257"/>
                </a:lnTo>
                <a:lnTo>
                  <a:pt x="2956" y="219"/>
                </a:lnTo>
                <a:lnTo>
                  <a:pt x="2967" y="181"/>
                </a:lnTo>
                <a:lnTo>
                  <a:pt x="2967" y="181"/>
                </a:lnTo>
                <a:lnTo>
                  <a:pt x="2961" y="223"/>
                </a:lnTo>
                <a:lnTo>
                  <a:pt x="2954" y="264"/>
                </a:lnTo>
                <a:lnTo>
                  <a:pt x="2951" y="305"/>
                </a:lnTo>
                <a:lnTo>
                  <a:pt x="2946" y="347"/>
                </a:lnTo>
                <a:lnTo>
                  <a:pt x="2974" y="367"/>
                </a:lnTo>
                <a:lnTo>
                  <a:pt x="2999" y="387"/>
                </a:lnTo>
                <a:lnTo>
                  <a:pt x="3022" y="407"/>
                </a:lnTo>
                <a:lnTo>
                  <a:pt x="3042" y="430"/>
                </a:lnTo>
                <a:lnTo>
                  <a:pt x="3044" y="428"/>
                </a:lnTo>
                <a:lnTo>
                  <a:pt x="3044" y="428"/>
                </a:lnTo>
                <a:lnTo>
                  <a:pt x="3055" y="428"/>
                </a:lnTo>
                <a:lnTo>
                  <a:pt x="3050" y="430"/>
                </a:lnTo>
                <a:lnTo>
                  <a:pt x="3045" y="433"/>
                </a:lnTo>
                <a:lnTo>
                  <a:pt x="3057" y="446"/>
                </a:lnTo>
                <a:lnTo>
                  <a:pt x="3067" y="460"/>
                </a:lnTo>
                <a:lnTo>
                  <a:pt x="3075" y="475"/>
                </a:lnTo>
                <a:lnTo>
                  <a:pt x="3083" y="488"/>
                </a:lnTo>
                <a:lnTo>
                  <a:pt x="3088" y="466"/>
                </a:lnTo>
                <a:lnTo>
                  <a:pt x="3097" y="446"/>
                </a:lnTo>
                <a:lnTo>
                  <a:pt x="3090" y="420"/>
                </a:lnTo>
                <a:lnTo>
                  <a:pt x="3080" y="395"/>
                </a:lnTo>
                <a:lnTo>
                  <a:pt x="3067" y="370"/>
                </a:lnTo>
                <a:lnTo>
                  <a:pt x="3052" y="344"/>
                </a:lnTo>
                <a:lnTo>
                  <a:pt x="3034" y="319"/>
                </a:lnTo>
                <a:lnTo>
                  <a:pt x="3012" y="292"/>
                </a:lnTo>
                <a:lnTo>
                  <a:pt x="2989" y="266"/>
                </a:lnTo>
                <a:lnTo>
                  <a:pt x="2962" y="239"/>
                </a:lnTo>
                <a:lnTo>
                  <a:pt x="2962" y="239"/>
                </a:lnTo>
                <a:lnTo>
                  <a:pt x="2992" y="256"/>
                </a:lnTo>
                <a:lnTo>
                  <a:pt x="3019" y="272"/>
                </a:lnTo>
                <a:lnTo>
                  <a:pt x="3044" y="291"/>
                </a:lnTo>
                <a:lnTo>
                  <a:pt x="3067" y="310"/>
                </a:lnTo>
                <a:lnTo>
                  <a:pt x="3087" y="329"/>
                </a:lnTo>
                <a:lnTo>
                  <a:pt x="3105" y="350"/>
                </a:lnTo>
                <a:lnTo>
                  <a:pt x="3122" y="370"/>
                </a:lnTo>
                <a:lnTo>
                  <a:pt x="3137" y="393"/>
                </a:lnTo>
                <a:lnTo>
                  <a:pt x="3150" y="380"/>
                </a:lnTo>
                <a:lnTo>
                  <a:pt x="3165" y="368"/>
                </a:lnTo>
                <a:lnTo>
                  <a:pt x="3181" y="359"/>
                </a:lnTo>
                <a:lnTo>
                  <a:pt x="3198" y="349"/>
                </a:lnTo>
                <a:lnTo>
                  <a:pt x="3205" y="312"/>
                </a:lnTo>
                <a:lnTo>
                  <a:pt x="3210" y="276"/>
                </a:lnTo>
                <a:lnTo>
                  <a:pt x="3216" y="241"/>
                </a:lnTo>
                <a:lnTo>
                  <a:pt x="3223" y="204"/>
                </a:lnTo>
                <a:lnTo>
                  <a:pt x="3228" y="169"/>
                </a:lnTo>
                <a:lnTo>
                  <a:pt x="3231" y="133"/>
                </a:lnTo>
                <a:lnTo>
                  <a:pt x="3233" y="96"/>
                </a:lnTo>
                <a:lnTo>
                  <a:pt x="3234" y="57"/>
                </a:lnTo>
                <a:lnTo>
                  <a:pt x="3234" y="57"/>
                </a:lnTo>
                <a:lnTo>
                  <a:pt x="3238" y="78"/>
                </a:lnTo>
                <a:lnTo>
                  <a:pt x="3241" y="105"/>
                </a:lnTo>
                <a:lnTo>
                  <a:pt x="3241" y="133"/>
                </a:lnTo>
                <a:lnTo>
                  <a:pt x="3241" y="166"/>
                </a:lnTo>
                <a:lnTo>
                  <a:pt x="3239" y="203"/>
                </a:lnTo>
                <a:lnTo>
                  <a:pt x="3238" y="241"/>
                </a:lnTo>
                <a:lnTo>
                  <a:pt x="3238" y="284"/>
                </a:lnTo>
                <a:lnTo>
                  <a:pt x="3238" y="330"/>
                </a:lnTo>
                <a:lnTo>
                  <a:pt x="3246" y="329"/>
                </a:lnTo>
                <a:lnTo>
                  <a:pt x="3254" y="325"/>
                </a:lnTo>
                <a:lnTo>
                  <a:pt x="3256" y="325"/>
                </a:lnTo>
                <a:lnTo>
                  <a:pt x="3246" y="332"/>
                </a:lnTo>
                <a:lnTo>
                  <a:pt x="3238" y="339"/>
                </a:lnTo>
                <a:lnTo>
                  <a:pt x="3238" y="354"/>
                </a:lnTo>
                <a:lnTo>
                  <a:pt x="3238" y="368"/>
                </a:lnTo>
                <a:lnTo>
                  <a:pt x="3239" y="383"/>
                </a:lnTo>
                <a:lnTo>
                  <a:pt x="3239" y="398"/>
                </a:lnTo>
                <a:lnTo>
                  <a:pt x="3259" y="368"/>
                </a:lnTo>
                <a:lnTo>
                  <a:pt x="3276" y="339"/>
                </a:lnTo>
                <a:lnTo>
                  <a:pt x="3294" y="307"/>
                </a:lnTo>
                <a:lnTo>
                  <a:pt x="3311" y="276"/>
                </a:lnTo>
                <a:lnTo>
                  <a:pt x="3326" y="242"/>
                </a:lnTo>
                <a:lnTo>
                  <a:pt x="3339" y="211"/>
                </a:lnTo>
                <a:lnTo>
                  <a:pt x="3352" y="178"/>
                </a:lnTo>
                <a:lnTo>
                  <a:pt x="3364" y="146"/>
                </a:lnTo>
                <a:lnTo>
                  <a:pt x="3364" y="146"/>
                </a:lnTo>
                <a:lnTo>
                  <a:pt x="3349" y="206"/>
                </a:lnTo>
                <a:lnTo>
                  <a:pt x="3334" y="259"/>
                </a:lnTo>
                <a:lnTo>
                  <a:pt x="3321" y="307"/>
                </a:lnTo>
                <a:lnTo>
                  <a:pt x="3307" y="350"/>
                </a:lnTo>
                <a:lnTo>
                  <a:pt x="3302" y="370"/>
                </a:lnTo>
                <a:lnTo>
                  <a:pt x="3299" y="390"/>
                </a:lnTo>
                <a:lnTo>
                  <a:pt x="3297" y="410"/>
                </a:lnTo>
                <a:lnTo>
                  <a:pt x="3296" y="430"/>
                </a:lnTo>
                <a:lnTo>
                  <a:pt x="3297" y="448"/>
                </a:lnTo>
                <a:lnTo>
                  <a:pt x="3299" y="468"/>
                </a:lnTo>
                <a:lnTo>
                  <a:pt x="3304" y="488"/>
                </a:lnTo>
                <a:lnTo>
                  <a:pt x="3312" y="508"/>
                </a:lnTo>
                <a:lnTo>
                  <a:pt x="3321" y="475"/>
                </a:lnTo>
                <a:lnTo>
                  <a:pt x="3329" y="441"/>
                </a:lnTo>
                <a:lnTo>
                  <a:pt x="3336" y="407"/>
                </a:lnTo>
                <a:lnTo>
                  <a:pt x="3342" y="372"/>
                </a:lnTo>
                <a:lnTo>
                  <a:pt x="3347" y="337"/>
                </a:lnTo>
                <a:lnTo>
                  <a:pt x="3350" y="302"/>
                </a:lnTo>
                <a:lnTo>
                  <a:pt x="3354" y="267"/>
                </a:lnTo>
                <a:lnTo>
                  <a:pt x="3354" y="232"/>
                </a:lnTo>
                <a:lnTo>
                  <a:pt x="3354" y="232"/>
                </a:lnTo>
                <a:lnTo>
                  <a:pt x="3359" y="279"/>
                </a:lnTo>
                <a:lnTo>
                  <a:pt x="3362" y="322"/>
                </a:lnTo>
                <a:lnTo>
                  <a:pt x="3362" y="365"/>
                </a:lnTo>
                <a:lnTo>
                  <a:pt x="3360" y="405"/>
                </a:lnTo>
                <a:lnTo>
                  <a:pt x="3359" y="445"/>
                </a:lnTo>
                <a:lnTo>
                  <a:pt x="3355" y="481"/>
                </a:lnTo>
                <a:lnTo>
                  <a:pt x="3349" y="516"/>
                </a:lnTo>
                <a:lnTo>
                  <a:pt x="3344" y="549"/>
                </a:lnTo>
                <a:lnTo>
                  <a:pt x="3342" y="554"/>
                </a:lnTo>
                <a:lnTo>
                  <a:pt x="3341" y="561"/>
                </a:lnTo>
                <a:lnTo>
                  <a:pt x="3349" y="572"/>
                </a:lnTo>
                <a:lnTo>
                  <a:pt x="3357" y="584"/>
                </a:lnTo>
                <a:lnTo>
                  <a:pt x="3337" y="579"/>
                </a:lnTo>
                <a:lnTo>
                  <a:pt x="3337" y="584"/>
                </a:lnTo>
                <a:lnTo>
                  <a:pt x="3337" y="589"/>
                </a:lnTo>
                <a:lnTo>
                  <a:pt x="3342" y="591"/>
                </a:lnTo>
                <a:close/>
                <a:moveTo>
                  <a:pt x="599" y="846"/>
                </a:moveTo>
                <a:lnTo>
                  <a:pt x="571" y="859"/>
                </a:lnTo>
                <a:lnTo>
                  <a:pt x="589" y="876"/>
                </a:lnTo>
                <a:lnTo>
                  <a:pt x="611" y="893"/>
                </a:lnTo>
                <a:lnTo>
                  <a:pt x="607" y="879"/>
                </a:lnTo>
                <a:lnTo>
                  <a:pt x="604" y="866"/>
                </a:lnTo>
                <a:lnTo>
                  <a:pt x="601" y="856"/>
                </a:lnTo>
                <a:lnTo>
                  <a:pt x="599" y="846"/>
                </a:lnTo>
                <a:close/>
                <a:moveTo>
                  <a:pt x="806" y="876"/>
                </a:moveTo>
                <a:lnTo>
                  <a:pt x="776" y="851"/>
                </a:lnTo>
                <a:lnTo>
                  <a:pt x="776" y="846"/>
                </a:lnTo>
                <a:lnTo>
                  <a:pt x="776" y="835"/>
                </a:lnTo>
                <a:lnTo>
                  <a:pt x="778" y="826"/>
                </a:lnTo>
                <a:lnTo>
                  <a:pt x="780" y="818"/>
                </a:lnTo>
                <a:lnTo>
                  <a:pt x="783" y="806"/>
                </a:lnTo>
                <a:lnTo>
                  <a:pt x="788" y="796"/>
                </a:lnTo>
                <a:lnTo>
                  <a:pt x="803" y="765"/>
                </a:lnTo>
                <a:lnTo>
                  <a:pt x="806" y="757"/>
                </a:lnTo>
                <a:lnTo>
                  <a:pt x="808" y="762"/>
                </a:lnTo>
                <a:lnTo>
                  <a:pt x="810" y="777"/>
                </a:lnTo>
                <a:lnTo>
                  <a:pt x="813" y="796"/>
                </a:lnTo>
                <a:lnTo>
                  <a:pt x="815" y="821"/>
                </a:lnTo>
                <a:lnTo>
                  <a:pt x="813" y="845"/>
                </a:lnTo>
                <a:lnTo>
                  <a:pt x="810" y="861"/>
                </a:lnTo>
                <a:lnTo>
                  <a:pt x="808" y="873"/>
                </a:lnTo>
                <a:lnTo>
                  <a:pt x="806" y="876"/>
                </a:lnTo>
                <a:close/>
                <a:moveTo>
                  <a:pt x="893" y="967"/>
                </a:moveTo>
                <a:lnTo>
                  <a:pt x="916" y="927"/>
                </a:lnTo>
                <a:lnTo>
                  <a:pt x="907" y="806"/>
                </a:lnTo>
                <a:lnTo>
                  <a:pt x="906" y="816"/>
                </a:lnTo>
                <a:lnTo>
                  <a:pt x="901" y="840"/>
                </a:lnTo>
                <a:lnTo>
                  <a:pt x="896" y="869"/>
                </a:lnTo>
                <a:lnTo>
                  <a:pt x="893" y="894"/>
                </a:lnTo>
                <a:lnTo>
                  <a:pt x="893" y="917"/>
                </a:lnTo>
                <a:lnTo>
                  <a:pt x="893" y="941"/>
                </a:lnTo>
                <a:lnTo>
                  <a:pt x="893" y="959"/>
                </a:lnTo>
                <a:lnTo>
                  <a:pt x="893" y="967"/>
                </a:lnTo>
                <a:close/>
                <a:moveTo>
                  <a:pt x="1014" y="903"/>
                </a:moveTo>
                <a:lnTo>
                  <a:pt x="1002" y="974"/>
                </a:lnTo>
                <a:lnTo>
                  <a:pt x="1029" y="985"/>
                </a:lnTo>
                <a:lnTo>
                  <a:pt x="1014" y="914"/>
                </a:lnTo>
                <a:lnTo>
                  <a:pt x="1014" y="903"/>
                </a:lnTo>
                <a:close/>
                <a:moveTo>
                  <a:pt x="526" y="1077"/>
                </a:moveTo>
                <a:lnTo>
                  <a:pt x="529" y="1095"/>
                </a:lnTo>
                <a:lnTo>
                  <a:pt x="548" y="1072"/>
                </a:lnTo>
                <a:lnTo>
                  <a:pt x="526" y="1077"/>
                </a:lnTo>
                <a:close/>
                <a:moveTo>
                  <a:pt x="5546" y="455"/>
                </a:moveTo>
                <a:lnTo>
                  <a:pt x="5545" y="441"/>
                </a:lnTo>
                <a:lnTo>
                  <a:pt x="5543" y="428"/>
                </a:lnTo>
                <a:lnTo>
                  <a:pt x="5548" y="407"/>
                </a:lnTo>
                <a:lnTo>
                  <a:pt x="5551" y="385"/>
                </a:lnTo>
                <a:lnTo>
                  <a:pt x="5555" y="365"/>
                </a:lnTo>
                <a:lnTo>
                  <a:pt x="5556" y="345"/>
                </a:lnTo>
                <a:lnTo>
                  <a:pt x="5570" y="365"/>
                </a:lnTo>
                <a:lnTo>
                  <a:pt x="5580" y="385"/>
                </a:lnTo>
                <a:lnTo>
                  <a:pt x="5588" y="405"/>
                </a:lnTo>
                <a:lnTo>
                  <a:pt x="5593" y="423"/>
                </a:lnTo>
                <a:lnTo>
                  <a:pt x="5570" y="438"/>
                </a:lnTo>
                <a:lnTo>
                  <a:pt x="5546" y="455"/>
                </a:lnTo>
                <a:close/>
                <a:moveTo>
                  <a:pt x="5478" y="534"/>
                </a:moveTo>
                <a:lnTo>
                  <a:pt x="5477" y="533"/>
                </a:lnTo>
                <a:lnTo>
                  <a:pt x="5477" y="531"/>
                </a:lnTo>
                <a:lnTo>
                  <a:pt x="5478" y="529"/>
                </a:lnTo>
                <a:lnTo>
                  <a:pt x="5480" y="528"/>
                </a:lnTo>
                <a:lnTo>
                  <a:pt x="5478" y="531"/>
                </a:lnTo>
                <a:lnTo>
                  <a:pt x="5478" y="534"/>
                </a:lnTo>
                <a:close/>
                <a:moveTo>
                  <a:pt x="5228" y="486"/>
                </a:moveTo>
                <a:lnTo>
                  <a:pt x="5241" y="470"/>
                </a:lnTo>
                <a:lnTo>
                  <a:pt x="5256" y="455"/>
                </a:lnTo>
                <a:lnTo>
                  <a:pt x="5256" y="463"/>
                </a:lnTo>
                <a:lnTo>
                  <a:pt x="5256" y="473"/>
                </a:lnTo>
                <a:lnTo>
                  <a:pt x="5241" y="480"/>
                </a:lnTo>
                <a:lnTo>
                  <a:pt x="5228" y="486"/>
                </a:lnTo>
                <a:close/>
                <a:moveTo>
                  <a:pt x="1309" y="468"/>
                </a:moveTo>
                <a:lnTo>
                  <a:pt x="1329" y="493"/>
                </a:lnTo>
                <a:lnTo>
                  <a:pt x="1345" y="518"/>
                </a:lnTo>
                <a:lnTo>
                  <a:pt x="1360" y="543"/>
                </a:lnTo>
                <a:lnTo>
                  <a:pt x="1372" y="568"/>
                </a:lnTo>
                <a:lnTo>
                  <a:pt x="1369" y="572"/>
                </a:lnTo>
                <a:lnTo>
                  <a:pt x="1365" y="577"/>
                </a:lnTo>
                <a:lnTo>
                  <a:pt x="1352" y="594"/>
                </a:lnTo>
                <a:lnTo>
                  <a:pt x="1340" y="612"/>
                </a:lnTo>
                <a:lnTo>
                  <a:pt x="1327" y="629"/>
                </a:lnTo>
                <a:lnTo>
                  <a:pt x="1315" y="647"/>
                </a:lnTo>
                <a:lnTo>
                  <a:pt x="1307" y="660"/>
                </a:lnTo>
                <a:lnTo>
                  <a:pt x="1297" y="672"/>
                </a:lnTo>
                <a:lnTo>
                  <a:pt x="1302" y="652"/>
                </a:lnTo>
                <a:lnTo>
                  <a:pt x="1309" y="629"/>
                </a:lnTo>
                <a:lnTo>
                  <a:pt x="1317" y="607"/>
                </a:lnTo>
                <a:lnTo>
                  <a:pt x="1325" y="582"/>
                </a:lnTo>
                <a:lnTo>
                  <a:pt x="1325" y="582"/>
                </a:lnTo>
                <a:lnTo>
                  <a:pt x="1314" y="597"/>
                </a:lnTo>
                <a:lnTo>
                  <a:pt x="1304" y="614"/>
                </a:lnTo>
                <a:lnTo>
                  <a:pt x="1294" y="629"/>
                </a:lnTo>
                <a:lnTo>
                  <a:pt x="1286" y="645"/>
                </a:lnTo>
                <a:lnTo>
                  <a:pt x="1279" y="660"/>
                </a:lnTo>
                <a:lnTo>
                  <a:pt x="1272" y="677"/>
                </a:lnTo>
                <a:lnTo>
                  <a:pt x="1269" y="695"/>
                </a:lnTo>
                <a:lnTo>
                  <a:pt x="1266" y="712"/>
                </a:lnTo>
                <a:lnTo>
                  <a:pt x="1262" y="712"/>
                </a:lnTo>
                <a:lnTo>
                  <a:pt x="1262" y="710"/>
                </a:lnTo>
                <a:lnTo>
                  <a:pt x="1262" y="709"/>
                </a:lnTo>
                <a:lnTo>
                  <a:pt x="1269" y="677"/>
                </a:lnTo>
                <a:lnTo>
                  <a:pt x="1276" y="645"/>
                </a:lnTo>
                <a:lnTo>
                  <a:pt x="1282" y="614"/>
                </a:lnTo>
                <a:lnTo>
                  <a:pt x="1287" y="584"/>
                </a:lnTo>
                <a:lnTo>
                  <a:pt x="1302" y="574"/>
                </a:lnTo>
                <a:lnTo>
                  <a:pt x="1319" y="563"/>
                </a:lnTo>
                <a:lnTo>
                  <a:pt x="1335" y="553"/>
                </a:lnTo>
                <a:lnTo>
                  <a:pt x="1355" y="541"/>
                </a:lnTo>
                <a:lnTo>
                  <a:pt x="1355" y="541"/>
                </a:lnTo>
                <a:lnTo>
                  <a:pt x="1337" y="549"/>
                </a:lnTo>
                <a:lnTo>
                  <a:pt x="1320" y="559"/>
                </a:lnTo>
                <a:lnTo>
                  <a:pt x="1304" y="569"/>
                </a:lnTo>
                <a:lnTo>
                  <a:pt x="1289" y="577"/>
                </a:lnTo>
                <a:lnTo>
                  <a:pt x="1294" y="549"/>
                </a:lnTo>
                <a:lnTo>
                  <a:pt x="1299" y="521"/>
                </a:lnTo>
                <a:lnTo>
                  <a:pt x="1304" y="495"/>
                </a:lnTo>
                <a:lnTo>
                  <a:pt x="1309" y="468"/>
                </a:lnTo>
                <a:close/>
                <a:moveTo>
                  <a:pt x="1236" y="655"/>
                </a:moveTo>
                <a:lnTo>
                  <a:pt x="1234" y="645"/>
                </a:lnTo>
                <a:lnTo>
                  <a:pt x="1233" y="637"/>
                </a:lnTo>
                <a:lnTo>
                  <a:pt x="1239" y="629"/>
                </a:lnTo>
                <a:lnTo>
                  <a:pt x="1246" y="619"/>
                </a:lnTo>
                <a:lnTo>
                  <a:pt x="1243" y="639"/>
                </a:lnTo>
                <a:lnTo>
                  <a:pt x="1238" y="659"/>
                </a:lnTo>
                <a:lnTo>
                  <a:pt x="1236" y="657"/>
                </a:lnTo>
                <a:lnTo>
                  <a:pt x="1236" y="655"/>
                </a:lnTo>
                <a:close/>
                <a:moveTo>
                  <a:pt x="1070" y="647"/>
                </a:moveTo>
                <a:lnTo>
                  <a:pt x="1052" y="672"/>
                </a:lnTo>
                <a:lnTo>
                  <a:pt x="1037" y="695"/>
                </a:lnTo>
                <a:lnTo>
                  <a:pt x="1035" y="692"/>
                </a:lnTo>
                <a:lnTo>
                  <a:pt x="1035" y="689"/>
                </a:lnTo>
                <a:lnTo>
                  <a:pt x="1029" y="664"/>
                </a:lnTo>
                <a:lnTo>
                  <a:pt x="1024" y="637"/>
                </a:lnTo>
                <a:lnTo>
                  <a:pt x="1019" y="611"/>
                </a:lnTo>
                <a:lnTo>
                  <a:pt x="1015" y="584"/>
                </a:lnTo>
                <a:lnTo>
                  <a:pt x="1030" y="601"/>
                </a:lnTo>
                <a:lnTo>
                  <a:pt x="1043" y="616"/>
                </a:lnTo>
                <a:lnTo>
                  <a:pt x="1057" y="632"/>
                </a:lnTo>
                <a:lnTo>
                  <a:pt x="1070" y="647"/>
                </a:lnTo>
                <a:close/>
                <a:moveTo>
                  <a:pt x="977" y="707"/>
                </a:moveTo>
                <a:lnTo>
                  <a:pt x="972" y="707"/>
                </a:lnTo>
                <a:lnTo>
                  <a:pt x="967" y="705"/>
                </a:lnTo>
                <a:lnTo>
                  <a:pt x="969" y="687"/>
                </a:lnTo>
                <a:lnTo>
                  <a:pt x="969" y="667"/>
                </a:lnTo>
                <a:lnTo>
                  <a:pt x="972" y="687"/>
                </a:lnTo>
                <a:lnTo>
                  <a:pt x="977" y="707"/>
                </a:lnTo>
                <a:close/>
                <a:moveTo>
                  <a:pt x="929" y="650"/>
                </a:moveTo>
                <a:lnTo>
                  <a:pt x="921" y="660"/>
                </a:lnTo>
                <a:lnTo>
                  <a:pt x="914" y="672"/>
                </a:lnTo>
                <a:lnTo>
                  <a:pt x="884" y="626"/>
                </a:lnTo>
                <a:lnTo>
                  <a:pt x="926" y="451"/>
                </a:lnTo>
                <a:lnTo>
                  <a:pt x="939" y="410"/>
                </a:lnTo>
                <a:lnTo>
                  <a:pt x="942" y="569"/>
                </a:lnTo>
                <a:lnTo>
                  <a:pt x="929" y="650"/>
                </a:lnTo>
                <a:close/>
                <a:moveTo>
                  <a:pt x="490" y="657"/>
                </a:moveTo>
                <a:lnTo>
                  <a:pt x="486" y="674"/>
                </a:lnTo>
                <a:lnTo>
                  <a:pt x="485" y="690"/>
                </a:lnTo>
                <a:lnTo>
                  <a:pt x="483" y="709"/>
                </a:lnTo>
                <a:lnTo>
                  <a:pt x="485" y="727"/>
                </a:lnTo>
                <a:lnTo>
                  <a:pt x="480" y="727"/>
                </a:lnTo>
                <a:lnTo>
                  <a:pt x="475" y="727"/>
                </a:lnTo>
                <a:lnTo>
                  <a:pt x="473" y="727"/>
                </a:lnTo>
                <a:lnTo>
                  <a:pt x="480" y="728"/>
                </a:lnTo>
                <a:lnTo>
                  <a:pt x="485" y="728"/>
                </a:lnTo>
                <a:lnTo>
                  <a:pt x="485" y="733"/>
                </a:lnTo>
                <a:lnTo>
                  <a:pt x="485" y="737"/>
                </a:lnTo>
                <a:lnTo>
                  <a:pt x="478" y="743"/>
                </a:lnTo>
                <a:lnTo>
                  <a:pt x="470" y="750"/>
                </a:lnTo>
                <a:lnTo>
                  <a:pt x="463" y="738"/>
                </a:lnTo>
                <a:lnTo>
                  <a:pt x="455" y="728"/>
                </a:lnTo>
                <a:lnTo>
                  <a:pt x="460" y="707"/>
                </a:lnTo>
                <a:lnTo>
                  <a:pt x="465" y="685"/>
                </a:lnTo>
                <a:lnTo>
                  <a:pt x="465" y="677"/>
                </a:lnTo>
                <a:lnTo>
                  <a:pt x="465" y="670"/>
                </a:lnTo>
                <a:lnTo>
                  <a:pt x="475" y="655"/>
                </a:lnTo>
                <a:lnTo>
                  <a:pt x="485" y="641"/>
                </a:lnTo>
                <a:lnTo>
                  <a:pt x="486" y="649"/>
                </a:lnTo>
                <a:lnTo>
                  <a:pt x="490" y="657"/>
                </a:lnTo>
                <a:close/>
                <a:moveTo>
                  <a:pt x="392" y="760"/>
                </a:moveTo>
                <a:lnTo>
                  <a:pt x="387" y="770"/>
                </a:lnTo>
                <a:lnTo>
                  <a:pt x="383" y="780"/>
                </a:lnTo>
                <a:lnTo>
                  <a:pt x="373" y="788"/>
                </a:lnTo>
                <a:lnTo>
                  <a:pt x="370" y="786"/>
                </a:lnTo>
                <a:lnTo>
                  <a:pt x="368" y="786"/>
                </a:lnTo>
                <a:lnTo>
                  <a:pt x="377" y="811"/>
                </a:lnTo>
                <a:lnTo>
                  <a:pt x="387" y="838"/>
                </a:lnTo>
                <a:lnTo>
                  <a:pt x="395" y="858"/>
                </a:lnTo>
                <a:lnTo>
                  <a:pt x="398" y="864"/>
                </a:lnTo>
                <a:lnTo>
                  <a:pt x="395" y="876"/>
                </a:lnTo>
                <a:lnTo>
                  <a:pt x="390" y="899"/>
                </a:lnTo>
                <a:lnTo>
                  <a:pt x="387" y="913"/>
                </a:lnTo>
                <a:lnTo>
                  <a:pt x="382" y="921"/>
                </a:lnTo>
                <a:lnTo>
                  <a:pt x="380" y="924"/>
                </a:lnTo>
                <a:lnTo>
                  <a:pt x="378" y="926"/>
                </a:lnTo>
                <a:lnTo>
                  <a:pt x="377" y="926"/>
                </a:lnTo>
                <a:lnTo>
                  <a:pt x="375" y="924"/>
                </a:lnTo>
                <a:lnTo>
                  <a:pt x="367" y="909"/>
                </a:lnTo>
                <a:lnTo>
                  <a:pt x="357" y="889"/>
                </a:lnTo>
                <a:lnTo>
                  <a:pt x="349" y="871"/>
                </a:lnTo>
                <a:lnTo>
                  <a:pt x="345" y="864"/>
                </a:lnTo>
                <a:lnTo>
                  <a:pt x="360" y="785"/>
                </a:lnTo>
                <a:lnTo>
                  <a:pt x="360" y="785"/>
                </a:lnTo>
                <a:lnTo>
                  <a:pt x="360" y="785"/>
                </a:lnTo>
                <a:lnTo>
                  <a:pt x="360" y="785"/>
                </a:lnTo>
                <a:lnTo>
                  <a:pt x="360" y="785"/>
                </a:lnTo>
                <a:lnTo>
                  <a:pt x="364" y="760"/>
                </a:lnTo>
                <a:lnTo>
                  <a:pt x="362" y="762"/>
                </a:lnTo>
                <a:lnTo>
                  <a:pt x="364" y="770"/>
                </a:lnTo>
                <a:lnTo>
                  <a:pt x="367" y="755"/>
                </a:lnTo>
                <a:lnTo>
                  <a:pt x="368" y="740"/>
                </a:lnTo>
                <a:lnTo>
                  <a:pt x="368" y="727"/>
                </a:lnTo>
                <a:lnTo>
                  <a:pt x="368" y="713"/>
                </a:lnTo>
                <a:lnTo>
                  <a:pt x="380" y="737"/>
                </a:lnTo>
                <a:lnTo>
                  <a:pt x="392" y="760"/>
                </a:lnTo>
                <a:close/>
                <a:moveTo>
                  <a:pt x="339" y="753"/>
                </a:moveTo>
                <a:lnTo>
                  <a:pt x="337" y="752"/>
                </a:lnTo>
                <a:lnTo>
                  <a:pt x="335" y="750"/>
                </a:lnTo>
                <a:lnTo>
                  <a:pt x="340" y="725"/>
                </a:lnTo>
                <a:lnTo>
                  <a:pt x="347" y="702"/>
                </a:lnTo>
                <a:lnTo>
                  <a:pt x="347" y="704"/>
                </a:lnTo>
                <a:lnTo>
                  <a:pt x="347" y="707"/>
                </a:lnTo>
                <a:lnTo>
                  <a:pt x="347" y="718"/>
                </a:lnTo>
                <a:lnTo>
                  <a:pt x="345" y="730"/>
                </a:lnTo>
                <a:lnTo>
                  <a:pt x="342" y="742"/>
                </a:lnTo>
                <a:lnTo>
                  <a:pt x="339" y="753"/>
                </a:lnTo>
                <a:close/>
                <a:moveTo>
                  <a:pt x="385" y="612"/>
                </a:moveTo>
                <a:lnTo>
                  <a:pt x="392" y="601"/>
                </a:lnTo>
                <a:lnTo>
                  <a:pt x="398" y="587"/>
                </a:lnTo>
                <a:lnTo>
                  <a:pt x="398" y="587"/>
                </a:lnTo>
                <a:lnTo>
                  <a:pt x="392" y="596"/>
                </a:lnTo>
                <a:lnTo>
                  <a:pt x="385" y="604"/>
                </a:lnTo>
                <a:lnTo>
                  <a:pt x="378" y="561"/>
                </a:lnTo>
                <a:lnTo>
                  <a:pt x="375" y="519"/>
                </a:lnTo>
                <a:lnTo>
                  <a:pt x="373" y="498"/>
                </a:lnTo>
                <a:lnTo>
                  <a:pt x="372" y="478"/>
                </a:lnTo>
                <a:lnTo>
                  <a:pt x="373" y="456"/>
                </a:lnTo>
                <a:lnTo>
                  <a:pt x="373" y="435"/>
                </a:lnTo>
                <a:lnTo>
                  <a:pt x="385" y="446"/>
                </a:lnTo>
                <a:lnTo>
                  <a:pt x="393" y="460"/>
                </a:lnTo>
                <a:lnTo>
                  <a:pt x="402" y="473"/>
                </a:lnTo>
                <a:lnTo>
                  <a:pt x="408" y="486"/>
                </a:lnTo>
                <a:lnTo>
                  <a:pt x="418" y="514"/>
                </a:lnTo>
                <a:lnTo>
                  <a:pt x="427" y="539"/>
                </a:lnTo>
                <a:lnTo>
                  <a:pt x="432" y="558"/>
                </a:lnTo>
                <a:lnTo>
                  <a:pt x="433" y="576"/>
                </a:lnTo>
                <a:lnTo>
                  <a:pt x="435" y="596"/>
                </a:lnTo>
                <a:lnTo>
                  <a:pt x="435" y="616"/>
                </a:lnTo>
                <a:lnTo>
                  <a:pt x="435" y="632"/>
                </a:lnTo>
                <a:lnTo>
                  <a:pt x="435" y="649"/>
                </a:lnTo>
                <a:lnTo>
                  <a:pt x="433" y="667"/>
                </a:lnTo>
                <a:lnTo>
                  <a:pt x="430" y="684"/>
                </a:lnTo>
                <a:lnTo>
                  <a:pt x="430" y="687"/>
                </a:lnTo>
                <a:lnTo>
                  <a:pt x="428" y="692"/>
                </a:lnTo>
                <a:lnTo>
                  <a:pt x="418" y="675"/>
                </a:lnTo>
                <a:lnTo>
                  <a:pt x="408" y="660"/>
                </a:lnTo>
                <a:lnTo>
                  <a:pt x="398" y="645"/>
                </a:lnTo>
                <a:lnTo>
                  <a:pt x="387" y="631"/>
                </a:lnTo>
                <a:lnTo>
                  <a:pt x="387" y="621"/>
                </a:lnTo>
                <a:lnTo>
                  <a:pt x="385" y="612"/>
                </a:lnTo>
                <a:close/>
                <a:moveTo>
                  <a:pt x="339" y="667"/>
                </a:moveTo>
                <a:lnTo>
                  <a:pt x="329" y="687"/>
                </a:lnTo>
                <a:lnTo>
                  <a:pt x="319" y="709"/>
                </a:lnTo>
                <a:lnTo>
                  <a:pt x="312" y="685"/>
                </a:lnTo>
                <a:lnTo>
                  <a:pt x="309" y="659"/>
                </a:lnTo>
                <a:lnTo>
                  <a:pt x="307" y="634"/>
                </a:lnTo>
                <a:lnTo>
                  <a:pt x="305" y="606"/>
                </a:lnTo>
                <a:lnTo>
                  <a:pt x="310" y="609"/>
                </a:lnTo>
                <a:lnTo>
                  <a:pt x="312" y="614"/>
                </a:lnTo>
                <a:lnTo>
                  <a:pt x="320" y="627"/>
                </a:lnTo>
                <a:lnTo>
                  <a:pt x="327" y="641"/>
                </a:lnTo>
                <a:lnTo>
                  <a:pt x="334" y="654"/>
                </a:lnTo>
                <a:lnTo>
                  <a:pt x="339" y="667"/>
                </a:lnTo>
                <a:close/>
                <a:moveTo>
                  <a:pt x="305" y="606"/>
                </a:moveTo>
                <a:lnTo>
                  <a:pt x="300" y="616"/>
                </a:lnTo>
                <a:lnTo>
                  <a:pt x="297" y="627"/>
                </a:lnTo>
                <a:lnTo>
                  <a:pt x="294" y="639"/>
                </a:lnTo>
                <a:lnTo>
                  <a:pt x="291" y="650"/>
                </a:lnTo>
                <a:lnTo>
                  <a:pt x="291" y="662"/>
                </a:lnTo>
                <a:lnTo>
                  <a:pt x="289" y="674"/>
                </a:lnTo>
                <a:lnTo>
                  <a:pt x="289" y="685"/>
                </a:lnTo>
                <a:lnTo>
                  <a:pt x="291" y="697"/>
                </a:lnTo>
                <a:lnTo>
                  <a:pt x="289" y="699"/>
                </a:lnTo>
                <a:lnTo>
                  <a:pt x="287" y="700"/>
                </a:lnTo>
                <a:lnTo>
                  <a:pt x="284" y="690"/>
                </a:lnTo>
                <a:lnTo>
                  <a:pt x="282" y="680"/>
                </a:lnTo>
                <a:lnTo>
                  <a:pt x="277" y="659"/>
                </a:lnTo>
                <a:lnTo>
                  <a:pt x="271" y="637"/>
                </a:lnTo>
                <a:lnTo>
                  <a:pt x="272" y="632"/>
                </a:lnTo>
                <a:lnTo>
                  <a:pt x="276" y="627"/>
                </a:lnTo>
                <a:lnTo>
                  <a:pt x="289" y="617"/>
                </a:lnTo>
                <a:lnTo>
                  <a:pt x="300" y="607"/>
                </a:lnTo>
                <a:lnTo>
                  <a:pt x="302" y="604"/>
                </a:lnTo>
                <a:lnTo>
                  <a:pt x="304" y="602"/>
                </a:lnTo>
                <a:lnTo>
                  <a:pt x="305" y="604"/>
                </a:lnTo>
                <a:lnTo>
                  <a:pt x="305" y="606"/>
                </a:lnTo>
                <a:close/>
                <a:moveTo>
                  <a:pt x="251" y="728"/>
                </a:moveTo>
                <a:lnTo>
                  <a:pt x="244" y="733"/>
                </a:lnTo>
                <a:lnTo>
                  <a:pt x="239" y="740"/>
                </a:lnTo>
                <a:lnTo>
                  <a:pt x="237" y="717"/>
                </a:lnTo>
                <a:lnTo>
                  <a:pt x="236" y="695"/>
                </a:lnTo>
                <a:lnTo>
                  <a:pt x="242" y="685"/>
                </a:lnTo>
                <a:lnTo>
                  <a:pt x="249" y="675"/>
                </a:lnTo>
                <a:lnTo>
                  <a:pt x="249" y="689"/>
                </a:lnTo>
                <a:lnTo>
                  <a:pt x="251" y="702"/>
                </a:lnTo>
                <a:lnTo>
                  <a:pt x="251" y="715"/>
                </a:lnTo>
                <a:lnTo>
                  <a:pt x="251" y="728"/>
                </a:lnTo>
                <a:close/>
                <a:moveTo>
                  <a:pt x="158" y="718"/>
                </a:moveTo>
                <a:lnTo>
                  <a:pt x="150" y="730"/>
                </a:lnTo>
                <a:lnTo>
                  <a:pt x="140" y="740"/>
                </a:lnTo>
                <a:lnTo>
                  <a:pt x="138" y="735"/>
                </a:lnTo>
                <a:lnTo>
                  <a:pt x="138" y="732"/>
                </a:lnTo>
                <a:lnTo>
                  <a:pt x="158" y="712"/>
                </a:lnTo>
                <a:lnTo>
                  <a:pt x="161" y="709"/>
                </a:lnTo>
                <a:lnTo>
                  <a:pt x="164" y="705"/>
                </a:lnTo>
                <a:lnTo>
                  <a:pt x="161" y="712"/>
                </a:lnTo>
                <a:lnTo>
                  <a:pt x="158" y="718"/>
                </a:lnTo>
                <a:close/>
                <a:moveTo>
                  <a:pt x="110" y="775"/>
                </a:moveTo>
                <a:lnTo>
                  <a:pt x="108" y="777"/>
                </a:lnTo>
                <a:lnTo>
                  <a:pt x="106" y="778"/>
                </a:lnTo>
                <a:lnTo>
                  <a:pt x="96" y="768"/>
                </a:lnTo>
                <a:lnTo>
                  <a:pt x="90" y="758"/>
                </a:lnTo>
                <a:lnTo>
                  <a:pt x="98" y="767"/>
                </a:lnTo>
                <a:lnTo>
                  <a:pt x="110" y="775"/>
                </a:lnTo>
                <a:close/>
                <a:moveTo>
                  <a:pt x="33" y="745"/>
                </a:moveTo>
                <a:lnTo>
                  <a:pt x="24" y="745"/>
                </a:lnTo>
                <a:lnTo>
                  <a:pt x="24" y="737"/>
                </a:lnTo>
                <a:lnTo>
                  <a:pt x="25" y="728"/>
                </a:lnTo>
                <a:lnTo>
                  <a:pt x="30" y="720"/>
                </a:lnTo>
                <a:lnTo>
                  <a:pt x="33" y="710"/>
                </a:lnTo>
                <a:lnTo>
                  <a:pt x="43" y="712"/>
                </a:lnTo>
                <a:lnTo>
                  <a:pt x="38" y="718"/>
                </a:lnTo>
                <a:lnTo>
                  <a:pt x="35" y="725"/>
                </a:lnTo>
                <a:lnTo>
                  <a:pt x="33" y="735"/>
                </a:lnTo>
                <a:lnTo>
                  <a:pt x="33" y="745"/>
                </a:lnTo>
                <a:close/>
                <a:moveTo>
                  <a:pt x="490" y="773"/>
                </a:moveTo>
                <a:lnTo>
                  <a:pt x="491" y="775"/>
                </a:lnTo>
                <a:lnTo>
                  <a:pt x="493" y="777"/>
                </a:lnTo>
                <a:lnTo>
                  <a:pt x="491" y="773"/>
                </a:lnTo>
                <a:lnTo>
                  <a:pt x="491" y="768"/>
                </a:lnTo>
                <a:lnTo>
                  <a:pt x="490" y="772"/>
                </a:lnTo>
                <a:lnTo>
                  <a:pt x="490" y="773"/>
                </a:lnTo>
                <a:close/>
                <a:moveTo>
                  <a:pt x="511" y="730"/>
                </a:moveTo>
                <a:lnTo>
                  <a:pt x="511" y="730"/>
                </a:lnTo>
                <a:lnTo>
                  <a:pt x="511" y="730"/>
                </a:lnTo>
                <a:lnTo>
                  <a:pt x="506" y="728"/>
                </a:lnTo>
                <a:lnTo>
                  <a:pt x="501" y="727"/>
                </a:lnTo>
                <a:lnTo>
                  <a:pt x="501" y="727"/>
                </a:lnTo>
                <a:lnTo>
                  <a:pt x="504" y="728"/>
                </a:lnTo>
                <a:lnTo>
                  <a:pt x="508" y="730"/>
                </a:lnTo>
                <a:lnTo>
                  <a:pt x="508" y="730"/>
                </a:lnTo>
                <a:lnTo>
                  <a:pt x="511" y="730"/>
                </a:lnTo>
                <a:close/>
                <a:moveTo>
                  <a:pt x="621" y="720"/>
                </a:moveTo>
                <a:lnTo>
                  <a:pt x="622" y="722"/>
                </a:lnTo>
                <a:lnTo>
                  <a:pt x="622" y="725"/>
                </a:lnTo>
                <a:lnTo>
                  <a:pt x="627" y="725"/>
                </a:lnTo>
                <a:lnTo>
                  <a:pt x="632" y="725"/>
                </a:lnTo>
                <a:lnTo>
                  <a:pt x="627" y="723"/>
                </a:lnTo>
                <a:lnTo>
                  <a:pt x="621" y="720"/>
                </a:lnTo>
                <a:close/>
                <a:moveTo>
                  <a:pt x="629" y="770"/>
                </a:moveTo>
                <a:lnTo>
                  <a:pt x="629" y="783"/>
                </a:lnTo>
                <a:lnTo>
                  <a:pt x="631" y="795"/>
                </a:lnTo>
                <a:lnTo>
                  <a:pt x="640" y="801"/>
                </a:lnTo>
                <a:lnTo>
                  <a:pt x="639" y="793"/>
                </a:lnTo>
                <a:lnTo>
                  <a:pt x="637" y="785"/>
                </a:lnTo>
                <a:lnTo>
                  <a:pt x="634" y="777"/>
                </a:lnTo>
                <a:lnTo>
                  <a:pt x="629" y="770"/>
                </a:lnTo>
                <a:close/>
                <a:moveTo>
                  <a:pt x="728" y="816"/>
                </a:moveTo>
                <a:lnTo>
                  <a:pt x="728" y="815"/>
                </a:lnTo>
                <a:lnTo>
                  <a:pt x="728" y="813"/>
                </a:lnTo>
                <a:lnTo>
                  <a:pt x="728" y="815"/>
                </a:lnTo>
                <a:lnTo>
                  <a:pt x="728" y="816"/>
                </a:lnTo>
                <a:lnTo>
                  <a:pt x="728" y="816"/>
                </a:lnTo>
                <a:close/>
                <a:moveTo>
                  <a:pt x="732" y="790"/>
                </a:moveTo>
                <a:lnTo>
                  <a:pt x="732" y="788"/>
                </a:lnTo>
                <a:lnTo>
                  <a:pt x="732" y="786"/>
                </a:lnTo>
                <a:lnTo>
                  <a:pt x="732" y="786"/>
                </a:lnTo>
                <a:lnTo>
                  <a:pt x="732" y="785"/>
                </a:lnTo>
                <a:lnTo>
                  <a:pt x="732" y="788"/>
                </a:lnTo>
                <a:lnTo>
                  <a:pt x="732" y="790"/>
                </a:lnTo>
                <a:close/>
                <a:moveTo>
                  <a:pt x="735" y="758"/>
                </a:moveTo>
                <a:lnTo>
                  <a:pt x="737" y="745"/>
                </a:lnTo>
                <a:lnTo>
                  <a:pt x="737" y="728"/>
                </a:lnTo>
                <a:lnTo>
                  <a:pt x="737" y="713"/>
                </a:lnTo>
                <a:lnTo>
                  <a:pt x="737" y="699"/>
                </a:lnTo>
                <a:lnTo>
                  <a:pt x="733" y="679"/>
                </a:lnTo>
                <a:lnTo>
                  <a:pt x="730" y="659"/>
                </a:lnTo>
                <a:lnTo>
                  <a:pt x="723" y="654"/>
                </a:lnTo>
                <a:lnTo>
                  <a:pt x="718" y="649"/>
                </a:lnTo>
                <a:lnTo>
                  <a:pt x="713" y="674"/>
                </a:lnTo>
                <a:lnTo>
                  <a:pt x="708" y="697"/>
                </a:lnTo>
                <a:lnTo>
                  <a:pt x="707" y="720"/>
                </a:lnTo>
                <a:lnTo>
                  <a:pt x="708" y="743"/>
                </a:lnTo>
                <a:lnTo>
                  <a:pt x="722" y="752"/>
                </a:lnTo>
                <a:lnTo>
                  <a:pt x="735" y="758"/>
                </a:lnTo>
                <a:close/>
                <a:moveTo>
                  <a:pt x="1103" y="650"/>
                </a:moveTo>
                <a:lnTo>
                  <a:pt x="1108" y="655"/>
                </a:lnTo>
                <a:lnTo>
                  <a:pt x="1113" y="662"/>
                </a:lnTo>
                <a:lnTo>
                  <a:pt x="1131" y="649"/>
                </a:lnTo>
                <a:lnTo>
                  <a:pt x="1151" y="637"/>
                </a:lnTo>
                <a:lnTo>
                  <a:pt x="1173" y="626"/>
                </a:lnTo>
                <a:lnTo>
                  <a:pt x="1194" y="612"/>
                </a:lnTo>
                <a:lnTo>
                  <a:pt x="1183" y="587"/>
                </a:lnTo>
                <a:lnTo>
                  <a:pt x="1170" y="564"/>
                </a:lnTo>
                <a:lnTo>
                  <a:pt x="1148" y="587"/>
                </a:lnTo>
                <a:lnTo>
                  <a:pt x="1128" y="609"/>
                </a:lnTo>
                <a:lnTo>
                  <a:pt x="1115" y="631"/>
                </a:lnTo>
                <a:lnTo>
                  <a:pt x="1103" y="650"/>
                </a:lnTo>
                <a:close/>
                <a:moveTo>
                  <a:pt x="1121" y="669"/>
                </a:moveTo>
                <a:lnTo>
                  <a:pt x="1131" y="679"/>
                </a:lnTo>
                <a:lnTo>
                  <a:pt x="1141" y="690"/>
                </a:lnTo>
                <a:lnTo>
                  <a:pt x="1146" y="695"/>
                </a:lnTo>
                <a:lnTo>
                  <a:pt x="1150" y="700"/>
                </a:lnTo>
                <a:lnTo>
                  <a:pt x="1158" y="685"/>
                </a:lnTo>
                <a:lnTo>
                  <a:pt x="1170" y="669"/>
                </a:lnTo>
                <a:lnTo>
                  <a:pt x="1183" y="652"/>
                </a:lnTo>
                <a:lnTo>
                  <a:pt x="1201" y="637"/>
                </a:lnTo>
                <a:lnTo>
                  <a:pt x="1201" y="631"/>
                </a:lnTo>
                <a:lnTo>
                  <a:pt x="1201" y="624"/>
                </a:lnTo>
                <a:lnTo>
                  <a:pt x="1199" y="619"/>
                </a:lnTo>
                <a:lnTo>
                  <a:pt x="1196" y="614"/>
                </a:lnTo>
                <a:lnTo>
                  <a:pt x="1173" y="629"/>
                </a:lnTo>
                <a:lnTo>
                  <a:pt x="1155" y="642"/>
                </a:lnTo>
                <a:lnTo>
                  <a:pt x="1136" y="655"/>
                </a:lnTo>
                <a:lnTo>
                  <a:pt x="1121" y="669"/>
                </a:lnTo>
                <a:close/>
                <a:moveTo>
                  <a:pt x="1173" y="563"/>
                </a:moveTo>
                <a:lnTo>
                  <a:pt x="1184" y="579"/>
                </a:lnTo>
                <a:lnTo>
                  <a:pt x="1198" y="597"/>
                </a:lnTo>
                <a:lnTo>
                  <a:pt x="1189" y="576"/>
                </a:lnTo>
                <a:lnTo>
                  <a:pt x="1179" y="554"/>
                </a:lnTo>
                <a:lnTo>
                  <a:pt x="1176" y="558"/>
                </a:lnTo>
                <a:lnTo>
                  <a:pt x="1173" y="563"/>
                </a:lnTo>
                <a:close/>
                <a:moveTo>
                  <a:pt x="1121" y="748"/>
                </a:moveTo>
                <a:lnTo>
                  <a:pt x="1118" y="735"/>
                </a:lnTo>
                <a:lnTo>
                  <a:pt x="1113" y="722"/>
                </a:lnTo>
                <a:lnTo>
                  <a:pt x="1108" y="707"/>
                </a:lnTo>
                <a:lnTo>
                  <a:pt x="1102" y="694"/>
                </a:lnTo>
                <a:lnTo>
                  <a:pt x="1097" y="702"/>
                </a:lnTo>
                <a:lnTo>
                  <a:pt x="1092" y="710"/>
                </a:lnTo>
                <a:lnTo>
                  <a:pt x="1093" y="722"/>
                </a:lnTo>
                <a:lnTo>
                  <a:pt x="1095" y="735"/>
                </a:lnTo>
                <a:lnTo>
                  <a:pt x="1108" y="742"/>
                </a:lnTo>
                <a:lnTo>
                  <a:pt x="1121" y="748"/>
                </a:lnTo>
                <a:close/>
                <a:moveTo>
                  <a:pt x="989" y="757"/>
                </a:moveTo>
                <a:lnTo>
                  <a:pt x="984" y="737"/>
                </a:lnTo>
                <a:lnTo>
                  <a:pt x="979" y="715"/>
                </a:lnTo>
                <a:lnTo>
                  <a:pt x="972" y="713"/>
                </a:lnTo>
                <a:lnTo>
                  <a:pt x="966" y="713"/>
                </a:lnTo>
                <a:lnTo>
                  <a:pt x="966" y="720"/>
                </a:lnTo>
                <a:lnTo>
                  <a:pt x="966" y="728"/>
                </a:lnTo>
                <a:lnTo>
                  <a:pt x="971" y="742"/>
                </a:lnTo>
                <a:lnTo>
                  <a:pt x="975" y="755"/>
                </a:lnTo>
                <a:lnTo>
                  <a:pt x="989" y="757"/>
                </a:lnTo>
                <a:close/>
                <a:moveTo>
                  <a:pt x="77" y="713"/>
                </a:moveTo>
                <a:lnTo>
                  <a:pt x="75" y="723"/>
                </a:lnTo>
                <a:lnTo>
                  <a:pt x="77" y="733"/>
                </a:lnTo>
                <a:lnTo>
                  <a:pt x="78" y="740"/>
                </a:lnTo>
                <a:lnTo>
                  <a:pt x="82" y="747"/>
                </a:lnTo>
                <a:lnTo>
                  <a:pt x="78" y="735"/>
                </a:lnTo>
                <a:lnTo>
                  <a:pt x="78" y="722"/>
                </a:lnTo>
                <a:lnTo>
                  <a:pt x="77" y="717"/>
                </a:lnTo>
                <a:lnTo>
                  <a:pt x="77" y="713"/>
                </a:lnTo>
                <a:close/>
                <a:moveTo>
                  <a:pt x="194" y="624"/>
                </a:moveTo>
                <a:lnTo>
                  <a:pt x="194" y="621"/>
                </a:lnTo>
                <a:lnTo>
                  <a:pt x="196" y="617"/>
                </a:lnTo>
                <a:lnTo>
                  <a:pt x="194" y="594"/>
                </a:lnTo>
                <a:lnTo>
                  <a:pt x="194" y="569"/>
                </a:lnTo>
                <a:lnTo>
                  <a:pt x="193" y="584"/>
                </a:lnTo>
                <a:lnTo>
                  <a:pt x="191" y="597"/>
                </a:lnTo>
                <a:lnTo>
                  <a:pt x="189" y="612"/>
                </a:lnTo>
                <a:lnTo>
                  <a:pt x="186" y="626"/>
                </a:lnTo>
                <a:lnTo>
                  <a:pt x="189" y="626"/>
                </a:lnTo>
                <a:lnTo>
                  <a:pt x="194" y="624"/>
                </a:lnTo>
                <a:close/>
                <a:moveTo>
                  <a:pt x="194" y="523"/>
                </a:moveTo>
                <a:lnTo>
                  <a:pt x="194" y="506"/>
                </a:lnTo>
                <a:lnTo>
                  <a:pt x="194" y="490"/>
                </a:lnTo>
                <a:lnTo>
                  <a:pt x="194" y="476"/>
                </a:lnTo>
                <a:lnTo>
                  <a:pt x="194" y="463"/>
                </a:lnTo>
                <a:lnTo>
                  <a:pt x="179" y="475"/>
                </a:lnTo>
                <a:lnTo>
                  <a:pt x="166" y="488"/>
                </a:lnTo>
                <a:lnTo>
                  <a:pt x="153" y="500"/>
                </a:lnTo>
                <a:lnTo>
                  <a:pt x="141" y="514"/>
                </a:lnTo>
                <a:lnTo>
                  <a:pt x="131" y="529"/>
                </a:lnTo>
                <a:lnTo>
                  <a:pt x="121" y="544"/>
                </a:lnTo>
                <a:lnTo>
                  <a:pt x="115" y="561"/>
                </a:lnTo>
                <a:lnTo>
                  <a:pt x="106" y="579"/>
                </a:lnTo>
                <a:lnTo>
                  <a:pt x="106" y="594"/>
                </a:lnTo>
                <a:lnTo>
                  <a:pt x="105" y="609"/>
                </a:lnTo>
                <a:lnTo>
                  <a:pt x="116" y="644"/>
                </a:lnTo>
                <a:lnTo>
                  <a:pt x="118" y="652"/>
                </a:lnTo>
                <a:lnTo>
                  <a:pt x="125" y="649"/>
                </a:lnTo>
                <a:lnTo>
                  <a:pt x="133" y="645"/>
                </a:lnTo>
                <a:lnTo>
                  <a:pt x="133" y="645"/>
                </a:lnTo>
                <a:lnTo>
                  <a:pt x="133" y="645"/>
                </a:lnTo>
                <a:lnTo>
                  <a:pt x="136" y="639"/>
                </a:lnTo>
                <a:lnTo>
                  <a:pt x="140" y="632"/>
                </a:lnTo>
                <a:lnTo>
                  <a:pt x="150" y="609"/>
                </a:lnTo>
                <a:lnTo>
                  <a:pt x="158" y="586"/>
                </a:lnTo>
                <a:lnTo>
                  <a:pt x="168" y="564"/>
                </a:lnTo>
                <a:lnTo>
                  <a:pt x="181" y="541"/>
                </a:lnTo>
                <a:lnTo>
                  <a:pt x="188" y="533"/>
                </a:lnTo>
                <a:lnTo>
                  <a:pt x="194" y="523"/>
                </a:lnTo>
                <a:close/>
                <a:moveTo>
                  <a:pt x="289" y="710"/>
                </a:moveTo>
                <a:lnTo>
                  <a:pt x="292" y="725"/>
                </a:lnTo>
                <a:lnTo>
                  <a:pt x="296" y="740"/>
                </a:lnTo>
                <a:lnTo>
                  <a:pt x="297" y="757"/>
                </a:lnTo>
                <a:lnTo>
                  <a:pt x="299" y="772"/>
                </a:lnTo>
                <a:lnTo>
                  <a:pt x="300" y="772"/>
                </a:lnTo>
                <a:lnTo>
                  <a:pt x="302" y="772"/>
                </a:lnTo>
                <a:lnTo>
                  <a:pt x="304" y="763"/>
                </a:lnTo>
                <a:lnTo>
                  <a:pt x="305" y="755"/>
                </a:lnTo>
                <a:lnTo>
                  <a:pt x="297" y="730"/>
                </a:lnTo>
                <a:lnTo>
                  <a:pt x="292" y="707"/>
                </a:lnTo>
                <a:lnTo>
                  <a:pt x="291" y="709"/>
                </a:lnTo>
                <a:lnTo>
                  <a:pt x="289" y="710"/>
                </a:lnTo>
                <a:close/>
                <a:moveTo>
                  <a:pt x="305" y="601"/>
                </a:moveTo>
                <a:lnTo>
                  <a:pt x="310" y="606"/>
                </a:lnTo>
                <a:lnTo>
                  <a:pt x="317" y="612"/>
                </a:lnTo>
                <a:lnTo>
                  <a:pt x="325" y="626"/>
                </a:lnTo>
                <a:lnTo>
                  <a:pt x="335" y="639"/>
                </a:lnTo>
                <a:lnTo>
                  <a:pt x="334" y="636"/>
                </a:lnTo>
                <a:lnTo>
                  <a:pt x="332" y="632"/>
                </a:lnTo>
                <a:lnTo>
                  <a:pt x="342" y="546"/>
                </a:lnTo>
                <a:lnTo>
                  <a:pt x="344" y="521"/>
                </a:lnTo>
                <a:lnTo>
                  <a:pt x="335" y="541"/>
                </a:lnTo>
                <a:lnTo>
                  <a:pt x="327" y="563"/>
                </a:lnTo>
                <a:lnTo>
                  <a:pt x="317" y="582"/>
                </a:lnTo>
                <a:lnTo>
                  <a:pt x="305" y="601"/>
                </a:lnTo>
                <a:close/>
                <a:moveTo>
                  <a:pt x="237" y="607"/>
                </a:moveTo>
                <a:lnTo>
                  <a:pt x="234" y="594"/>
                </a:lnTo>
                <a:lnTo>
                  <a:pt x="231" y="572"/>
                </a:lnTo>
                <a:lnTo>
                  <a:pt x="226" y="551"/>
                </a:lnTo>
                <a:lnTo>
                  <a:pt x="223" y="538"/>
                </a:lnTo>
                <a:lnTo>
                  <a:pt x="224" y="548"/>
                </a:lnTo>
                <a:lnTo>
                  <a:pt x="228" y="566"/>
                </a:lnTo>
                <a:lnTo>
                  <a:pt x="231" y="586"/>
                </a:lnTo>
                <a:lnTo>
                  <a:pt x="231" y="594"/>
                </a:lnTo>
                <a:lnTo>
                  <a:pt x="232" y="602"/>
                </a:lnTo>
                <a:lnTo>
                  <a:pt x="232" y="609"/>
                </a:lnTo>
                <a:lnTo>
                  <a:pt x="234" y="607"/>
                </a:lnTo>
                <a:lnTo>
                  <a:pt x="237" y="607"/>
                </a:lnTo>
                <a:close/>
                <a:moveTo>
                  <a:pt x="959" y="607"/>
                </a:moveTo>
                <a:lnTo>
                  <a:pt x="964" y="597"/>
                </a:lnTo>
                <a:lnTo>
                  <a:pt x="975" y="572"/>
                </a:lnTo>
                <a:lnTo>
                  <a:pt x="994" y="536"/>
                </a:lnTo>
                <a:lnTo>
                  <a:pt x="1014" y="495"/>
                </a:lnTo>
                <a:lnTo>
                  <a:pt x="1034" y="450"/>
                </a:lnTo>
                <a:lnTo>
                  <a:pt x="1050" y="408"/>
                </a:lnTo>
                <a:lnTo>
                  <a:pt x="1063" y="375"/>
                </a:lnTo>
                <a:lnTo>
                  <a:pt x="1070" y="354"/>
                </a:lnTo>
                <a:lnTo>
                  <a:pt x="1068" y="347"/>
                </a:lnTo>
                <a:lnTo>
                  <a:pt x="1065" y="342"/>
                </a:lnTo>
                <a:lnTo>
                  <a:pt x="1060" y="339"/>
                </a:lnTo>
                <a:lnTo>
                  <a:pt x="1053" y="335"/>
                </a:lnTo>
                <a:lnTo>
                  <a:pt x="1045" y="334"/>
                </a:lnTo>
                <a:lnTo>
                  <a:pt x="1037" y="334"/>
                </a:lnTo>
                <a:lnTo>
                  <a:pt x="1027" y="335"/>
                </a:lnTo>
                <a:lnTo>
                  <a:pt x="1017" y="339"/>
                </a:lnTo>
                <a:lnTo>
                  <a:pt x="1007" y="342"/>
                </a:lnTo>
                <a:lnTo>
                  <a:pt x="997" y="347"/>
                </a:lnTo>
                <a:lnTo>
                  <a:pt x="987" y="352"/>
                </a:lnTo>
                <a:lnTo>
                  <a:pt x="977" y="359"/>
                </a:lnTo>
                <a:lnTo>
                  <a:pt x="971" y="367"/>
                </a:lnTo>
                <a:lnTo>
                  <a:pt x="964" y="375"/>
                </a:lnTo>
                <a:lnTo>
                  <a:pt x="959" y="385"/>
                </a:lnTo>
                <a:lnTo>
                  <a:pt x="957" y="395"/>
                </a:lnTo>
                <a:lnTo>
                  <a:pt x="956" y="395"/>
                </a:lnTo>
                <a:lnTo>
                  <a:pt x="954" y="397"/>
                </a:lnTo>
                <a:lnTo>
                  <a:pt x="952" y="398"/>
                </a:lnTo>
                <a:lnTo>
                  <a:pt x="952" y="402"/>
                </a:lnTo>
                <a:lnTo>
                  <a:pt x="951" y="412"/>
                </a:lnTo>
                <a:lnTo>
                  <a:pt x="949" y="425"/>
                </a:lnTo>
                <a:lnTo>
                  <a:pt x="949" y="460"/>
                </a:lnTo>
                <a:lnTo>
                  <a:pt x="952" y="498"/>
                </a:lnTo>
                <a:lnTo>
                  <a:pt x="957" y="572"/>
                </a:lnTo>
                <a:lnTo>
                  <a:pt x="959" y="607"/>
                </a:lnTo>
                <a:close/>
                <a:moveTo>
                  <a:pt x="3278" y="564"/>
                </a:moveTo>
                <a:lnTo>
                  <a:pt x="3269" y="586"/>
                </a:lnTo>
                <a:lnTo>
                  <a:pt x="3263" y="597"/>
                </a:lnTo>
                <a:lnTo>
                  <a:pt x="3259" y="601"/>
                </a:lnTo>
                <a:lnTo>
                  <a:pt x="3258" y="601"/>
                </a:lnTo>
                <a:lnTo>
                  <a:pt x="3198" y="576"/>
                </a:lnTo>
                <a:lnTo>
                  <a:pt x="3193" y="579"/>
                </a:lnTo>
                <a:lnTo>
                  <a:pt x="3181" y="587"/>
                </a:lnTo>
                <a:lnTo>
                  <a:pt x="3181" y="586"/>
                </a:lnTo>
                <a:lnTo>
                  <a:pt x="3180" y="586"/>
                </a:lnTo>
                <a:lnTo>
                  <a:pt x="3181" y="561"/>
                </a:lnTo>
                <a:lnTo>
                  <a:pt x="3180" y="538"/>
                </a:lnTo>
                <a:lnTo>
                  <a:pt x="3193" y="541"/>
                </a:lnTo>
                <a:lnTo>
                  <a:pt x="3195" y="549"/>
                </a:lnTo>
                <a:lnTo>
                  <a:pt x="3195" y="556"/>
                </a:lnTo>
                <a:lnTo>
                  <a:pt x="3264" y="579"/>
                </a:lnTo>
                <a:lnTo>
                  <a:pt x="3261" y="569"/>
                </a:lnTo>
                <a:lnTo>
                  <a:pt x="3259" y="559"/>
                </a:lnTo>
                <a:lnTo>
                  <a:pt x="3278" y="564"/>
                </a:lnTo>
                <a:close/>
                <a:moveTo>
                  <a:pt x="3045" y="584"/>
                </a:moveTo>
                <a:lnTo>
                  <a:pt x="3020" y="571"/>
                </a:lnTo>
                <a:lnTo>
                  <a:pt x="3001" y="563"/>
                </a:lnTo>
                <a:lnTo>
                  <a:pt x="2984" y="559"/>
                </a:lnTo>
                <a:lnTo>
                  <a:pt x="2964" y="558"/>
                </a:lnTo>
                <a:lnTo>
                  <a:pt x="2954" y="556"/>
                </a:lnTo>
                <a:lnTo>
                  <a:pt x="2944" y="558"/>
                </a:lnTo>
                <a:lnTo>
                  <a:pt x="2934" y="559"/>
                </a:lnTo>
                <a:lnTo>
                  <a:pt x="2924" y="563"/>
                </a:lnTo>
                <a:lnTo>
                  <a:pt x="2921" y="564"/>
                </a:lnTo>
                <a:lnTo>
                  <a:pt x="2918" y="566"/>
                </a:lnTo>
                <a:lnTo>
                  <a:pt x="2921" y="551"/>
                </a:lnTo>
                <a:lnTo>
                  <a:pt x="2928" y="536"/>
                </a:lnTo>
                <a:lnTo>
                  <a:pt x="2936" y="523"/>
                </a:lnTo>
                <a:lnTo>
                  <a:pt x="2946" y="508"/>
                </a:lnTo>
                <a:lnTo>
                  <a:pt x="2957" y="495"/>
                </a:lnTo>
                <a:lnTo>
                  <a:pt x="2972" y="481"/>
                </a:lnTo>
                <a:lnTo>
                  <a:pt x="2989" y="468"/>
                </a:lnTo>
                <a:lnTo>
                  <a:pt x="3009" y="455"/>
                </a:lnTo>
                <a:lnTo>
                  <a:pt x="3017" y="471"/>
                </a:lnTo>
                <a:lnTo>
                  <a:pt x="3024" y="486"/>
                </a:lnTo>
                <a:lnTo>
                  <a:pt x="3029" y="503"/>
                </a:lnTo>
                <a:lnTo>
                  <a:pt x="3035" y="518"/>
                </a:lnTo>
                <a:lnTo>
                  <a:pt x="3039" y="534"/>
                </a:lnTo>
                <a:lnTo>
                  <a:pt x="3042" y="551"/>
                </a:lnTo>
                <a:lnTo>
                  <a:pt x="3044" y="568"/>
                </a:lnTo>
                <a:lnTo>
                  <a:pt x="3045" y="584"/>
                </a:lnTo>
                <a:close/>
                <a:moveTo>
                  <a:pt x="2534" y="679"/>
                </a:moveTo>
                <a:lnTo>
                  <a:pt x="2516" y="677"/>
                </a:lnTo>
                <a:lnTo>
                  <a:pt x="2510" y="675"/>
                </a:lnTo>
                <a:lnTo>
                  <a:pt x="2506" y="675"/>
                </a:lnTo>
                <a:lnTo>
                  <a:pt x="2510" y="657"/>
                </a:lnTo>
                <a:lnTo>
                  <a:pt x="2511" y="641"/>
                </a:lnTo>
                <a:lnTo>
                  <a:pt x="2511" y="622"/>
                </a:lnTo>
                <a:lnTo>
                  <a:pt x="2511" y="606"/>
                </a:lnTo>
                <a:lnTo>
                  <a:pt x="2506" y="572"/>
                </a:lnTo>
                <a:lnTo>
                  <a:pt x="2500" y="539"/>
                </a:lnTo>
                <a:lnTo>
                  <a:pt x="2493" y="509"/>
                </a:lnTo>
                <a:lnTo>
                  <a:pt x="2485" y="478"/>
                </a:lnTo>
                <a:lnTo>
                  <a:pt x="2476" y="446"/>
                </a:lnTo>
                <a:lnTo>
                  <a:pt x="2470" y="415"/>
                </a:lnTo>
                <a:lnTo>
                  <a:pt x="2491" y="446"/>
                </a:lnTo>
                <a:lnTo>
                  <a:pt x="2510" y="476"/>
                </a:lnTo>
                <a:lnTo>
                  <a:pt x="2516" y="493"/>
                </a:lnTo>
                <a:lnTo>
                  <a:pt x="2523" y="508"/>
                </a:lnTo>
                <a:lnTo>
                  <a:pt x="2528" y="523"/>
                </a:lnTo>
                <a:lnTo>
                  <a:pt x="2533" y="539"/>
                </a:lnTo>
                <a:lnTo>
                  <a:pt x="2536" y="556"/>
                </a:lnTo>
                <a:lnTo>
                  <a:pt x="2538" y="572"/>
                </a:lnTo>
                <a:lnTo>
                  <a:pt x="2539" y="589"/>
                </a:lnTo>
                <a:lnTo>
                  <a:pt x="2539" y="606"/>
                </a:lnTo>
                <a:lnTo>
                  <a:pt x="2539" y="642"/>
                </a:lnTo>
                <a:lnTo>
                  <a:pt x="2534" y="679"/>
                </a:lnTo>
                <a:close/>
                <a:moveTo>
                  <a:pt x="2427" y="685"/>
                </a:moveTo>
                <a:lnTo>
                  <a:pt x="2423" y="685"/>
                </a:lnTo>
                <a:lnTo>
                  <a:pt x="2408" y="664"/>
                </a:lnTo>
                <a:lnTo>
                  <a:pt x="2392" y="642"/>
                </a:lnTo>
                <a:lnTo>
                  <a:pt x="2390" y="607"/>
                </a:lnTo>
                <a:lnTo>
                  <a:pt x="2390" y="571"/>
                </a:lnTo>
                <a:lnTo>
                  <a:pt x="2392" y="536"/>
                </a:lnTo>
                <a:lnTo>
                  <a:pt x="2394" y="500"/>
                </a:lnTo>
                <a:lnTo>
                  <a:pt x="2405" y="521"/>
                </a:lnTo>
                <a:lnTo>
                  <a:pt x="2413" y="543"/>
                </a:lnTo>
                <a:lnTo>
                  <a:pt x="2420" y="566"/>
                </a:lnTo>
                <a:lnTo>
                  <a:pt x="2425" y="587"/>
                </a:lnTo>
                <a:lnTo>
                  <a:pt x="2428" y="611"/>
                </a:lnTo>
                <a:lnTo>
                  <a:pt x="2428" y="634"/>
                </a:lnTo>
                <a:lnTo>
                  <a:pt x="2428" y="659"/>
                </a:lnTo>
                <a:lnTo>
                  <a:pt x="2427" y="685"/>
                </a:lnTo>
                <a:close/>
                <a:moveTo>
                  <a:pt x="2364" y="695"/>
                </a:moveTo>
                <a:lnTo>
                  <a:pt x="2355" y="697"/>
                </a:lnTo>
                <a:lnTo>
                  <a:pt x="2347" y="697"/>
                </a:lnTo>
                <a:lnTo>
                  <a:pt x="2332" y="694"/>
                </a:lnTo>
                <a:lnTo>
                  <a:pt x="2316" y="687"/>
                </a:lnTo>
                <a:lnTo>
                  <a:pt x="2307" y="654"/>
                </a:lnTo>
                <a:lnTo>
                  <a:pt x="2301" y="621"/>
                </a:lnTo>
                <a:lnTo>
                  <a:pt x="2296" y="591"/>
                </a:lnTo>
                <a:lnTo>
                  <a:pt x="2292" y="561"/>
                </a:lnTo>
                <a:lnTo>
                  <a:pt x="2312" y="592"/>
                </a:lnTo>
                <a:lnTo>
                  <a:pt x="2332" y="626"/>
                </a:lnTo>
                <a:lnTo>
                  <a:pt x="2349" y="660"/>
                </a:lnTo>
                <a:lnTo>
                  <a:pt x="2364" y="695"/>
                </a:lnTo>
                <a:close/>
                <a:moveTo>
                  <a:pt x="2279" y="672"/>
                </a:moveTo>
                <a:lnTo>
                  <a:pt x="2266" y="669"/>
                </a:lnTo>
                <a:lnTo>
                  <a:pt x="2253" y="670"/>
                </a:lnTo>
                <a:lnTo>
                  <a:pt x="2251" y="670"/>
                </a:lnTo>
                <a:lnTo>
                  <a:pt x="2248" y="672"/>
                </a:lnTo>
                <a:lnTo>
                  <a:pt x="2248" y="652"/>
                </a:lnTo>
                <a:lnTo>
                  <a:pt x="2246" y="632"/>
                </a:lnTo>
                <a:lnTo>
                  <a:pt x="2243" y="612"/>
                </a:lnTo>
                <a:lnTo>
                  <a:pt x="2239" y="592"/>
                </a:lnTo>
                <a:lnTo>
                  <a:pt x="2234" y="574"/>
                </a:lnTo>
                <a:lnTo>
                  <a:pt x="2229" y="554"/>
                </a:lnTo>
                <a:lnTo>
                  <a:pt x="2221" y="536"/>
                </a:lnTo>
                <a:lnTo>
                  <a:pt x="2213" y="518"/>
                </a:lnTo>
                <a:lnTo>
                  <a:pt x="2219" y="506"/>
                </a:lnTo>
                <a:lnTo>
                  <a:pt x="2228" y="495"/>
                </a:lnTo>
                <a:lnTo>
                  <a:pt x="2233" y="490"/>
                </a:lnTo>
                <a:lnTo>
                  <a:pt x="2243" y="511"/>
                </a:lnTo>
                <a:lnTo>
                  <a:pt x="2249" y="534"/>
                </a:lnTo>
                <a:lnTo>
                  <a:pt x="2256" y="558"/>
                </a:lnTo>
                <a:lnTo>
                  <a:pt x="2262" y="579"/>
                </a:lnTo>
                <a:lnTo>
                  <a:pt x="2271" y="626"/>
                </a:lnTo>
                <a:lnTo>
                  <a:pt x="2279" y="672"/>
                </a:lnTo>
                <a:close/>
                <a:moveTo>
                  <a:pt x="2191" y="685"/>
                </a:moveTo>
                <a:lnTo>
                  <a:pt x="2171" y="690"/>
                </a:lnTo>
                <a:lnTo>
                  <a:pt x="2163" y="692"/>
                </a:lnTo>
                <a:lnTo>
                  <a:pt x="2136" y="702"/>
                </a:lnTo>
                <a:lnTo>
                  <a:pt x="2130" y="692"/>
                </a:lnTo>
                <a:lnTo>
                  <a:pt x="2122" y="684"/>
                </a:lnTo>
                <a:lnTo>
                  <a:pt x="2135" y="674"/>
                </a:lnTo>
                <a:lnTo>
                  <a:pt x="2127" y="657"/>
                </a:lnTo>
                <a:lnTo>
                  <a:pt x="2120" y="639"/>
                </a:lnTo>
                <a:lnTo>
                  <a:pt x="2135" y="619"/>
                </a:lnTo>
                <a:lnTo>
                  <a:pt x="2151" y="599"/>
                </a:lnTo>
                <a:lnTo>
                  <a:pt x="2166" y="579"/>
                </a:lnTo>
                <a:lnTo>
                  <a:pt x="2185" y="558"/>
                </a:lnTo>
                <a:lnTo>
                  <a:pt x="2188" y="572"/>
                </a:lnTo>
                <a:lnTo>
                  <a:pt x="2191" y="587"/>
                </a:lnTo>
                <a:lnTo>
                  <a:pt x="2194" y="602"/>
                </a:lnTo>
                <a:lnTo>
                  <a:pt x="2194" y="619"/>
                </a:lnTo>
                <a:lnTo>
                  <a:pt x="2196" y="634"/>
                </a:lnTo>
                <a:lnTo>
                  <a:pt x="2194" y="650"/>
                </a:lnTo>
                <a:lnTo>
                  <a:pt x="2194" y="667"/>
                </a:lnTo>
                <a:lnTo>
                  <a:pt x="2191" y="685"/>
                </a:lnTo>
                <a:close/>
                <a:moveTo>
                  <a:pt x="1991" y="723"/>
                </a:moveTo>
                <a:lnTo>
                  <a:pt x="1987" y="723"/>
                </a:lnTo>
                <a:lnTo>
                  <a:pt x="1986" y="709"/>
                </a:lnTo>
                <a:lnTo>
                  <a:pt x="1982" y="689"/>
                </a:lnTo>
                <a:lnTo>
                  <a:pt x="1981" y="677"/>
                </a:lnTo>
                <a:lnTo>
                  <a:pt x="1977" y="667"/>
                </a:lnTo>
                <a:lnTo>
                  <a:pt x="1974" y="657"/>
                </a:lnTo>
                <a:lnTo>
                  <a:pt x="1971" y="647"/>
                </a:lnTo>
                <a:lnTo>
                  <a:pt x="1977" y="634"/>
                </a:lnTo>
                <a:lnTo>
                  <a:pt x="1986" y="621"/>
                </a:lnTo>
                <a:lnTo>
                  <a:pt x="1992" y="607"/>
                </a:lnTo>
                <a:lnTo>
                  <a:pt x="2000" y="596"/>
                </a:lnTo>
                <a:lnTo>
                  <a:pt x="2004" y="587"/>
                </a:lnTo>
                <a:lnTo>
                  <a:pt x="2009" y="579"/>
                </a:lnTo>
                <a:lnTo>
                  <a:pt x="2010" y="589"/>
                </a:lnTo>
                <a:lnTo>
                  <a:pt x="2014" y="599"/>
                </a:lnTo>
                <a:lnTo>
                  <a:pt x="2017" y="606"/>
                </a:lnTo>
                <a:lnTo>
                  <a:pt x="2020" y="614"/>
                </a:lnTo>
                <a:lnTo>
                  <a:pt x="2027" y="626"/>
                </a:lnTo>
                <a:lnTo>
                  <a:pt x="2032" y="639"/>
                </a:lnTo>
                <a:lnTo>
                  <a:pt x="2022" y="655"/>
                </a:lnTo>
                <a:lnTo>
                  <a:pt x="2010" y="675"/>
                </a:lnTo>
                <a:lnTo>
                  <a:pt x="1999" y="700"/>
                </a:lnTo>
                <a:lnTo>
                  <a:pt x="1991" y="723"/>
                </a:lnTo>
                <a:close/>
                <a:moveTo>
                  <a:pt x="1896" y="753"/>
                </a:moveTo>
                <a:lnTo>
                  <a:pt x="1881" y="752"/>
                </a:lnTo>
                <a:lnTo>
                  <a:pt x="1879" y="723"/>
                </a:lnTo>
                <a:lnTo>
                  <a:pt x="1876" y="695"/>
                </a:lnTo>
                <a:lnTo>
                  <a:pt x="1874" y="669"/>
                </a:lnTo>
                <a:lnTo>
                  <a:pt x="1873" y="642"/>
                </a:lnTo>
                <a:lnTo>
                  <a:pt x="1901" y="657"/>
                </a:lnTo>
                <a:lnTo>
                  <a:pt x="1906" y="684"/>
                </a:lnTo>
                <a:lnTo>
                  <a:pt x="1906" y="707"/>
                </a:lnTo>
                <a:lnTo>
                  <a:pt x="1906" y="718"/>
                </a:lnTo>
                <a:lnTo>
                  <a:pt x="1903" y="730"/>
                </a:lnTo>
                <a:lnTo>
                  <a:pt x="1901" y="742"/>
                </a:lnTo>
                <a:lnTo>
                  <a:pt x="1896" y="753"/>
                </a:lnTo>
                <a:close/>
                <a:moveTo>
                  <a:pt x="1714" y="742"/>
                </a:moveTo>
                <a:lnTo>
                  <a:pt x="1702" y="742"/>
                </a:lnTo>
                <a:lnTo>
                  <a:pt x="1675" y="740"/>
                </a:lnTo>
                <a:lnTo>
                  <a:pt x="1679" y="717"/>
                </a:lnTo>
                <a:lnTo>
                  <a:pt x="1685" y="695"/>
                </a:lnTo>
                <a:lnTo>
                  <a:pt x="1694" y="672"/>
                </a:lnTo>
                <a:lnTo>
                  <a:pt x="1704" y="649"/>
                </a:lnTo>
                <a:lnTo>
                  <a:pt x="1704" y="650"/>
                </a:lnTo>
                <a:lnTo>
                  <a:pt x="1704" y="650"/>
                </a:lnTo>
                <a:lnTo>
                  <a:pt x="1704" y="650"/>
                </a:lnTo>
                <a:lnTo>
                  <a:pt x="1704" y="650"/>
                </a:lnTo>
                <a:lnTo>
                  <a:pt x="1705" y="652"/>
                </a:lnTo>
                <a:lnTo>
                  <a:pt x="1705" y="655"/>
                </a:lnTo>
                <a:lnTo>
                  <a:pt x="1705" y="655"/>
                </a:lnTo>
                <a:lnTo>
                  <a:pt x="1705" y="655"/>
                </a:lnTo>
                <a:lnTo>
                  <a:pt x="1707" y="657"/>
                </a:lnTo>
                <a:lnTo>
                  <a:pt x="1707" y="660"/>
                </a:lnTo>
                <a:lnTo>
                  <a:pt x="1707" y="660"/>
                </a:lnTo>
                <a:lnTo>
                  <a:pt x="1707" y="660"/>
                </a:lnTo>
                <a:lnTo>
                  <a:pt x="1709" y="662"/>
                </a:lnTo>
                <a:lnTo>
                  <a:pt x="1709" y="665"/>
                </a:lnTo>
                <a:lnTo>
                  <a:pt x="1709" y="665"/>
                </a:lnTo>
                <a:lnTo>
                  <a:pt x="1709" y="665"/>
                </a:lnTo>
                <a:lnTo>
                  <a:pt x="1709" y="667"/>
                </a:lnTo>
                <a:lnTo>
                  <a:pt x="1710" y="670"/>
                </a:lnTo>
                <a:lnTo>
                  <a:pt x="1710" y="670"/>
                </a:lnTo>
                <a:lnTo>
                  <a:pt x="1710" y="670"/>
                </a:lnTo>
                <a:lnTo>
                  <a:pt x="1710" y="674"/>
                </a:lnTo>
                <a:lnTo>
                  <a:pt x="1710" y="675"/>
                </a:lnTo>
                <a:lnTo>
                  <a:pt x="1710" y="675"/>
                </a:lnTo>
                <a:lnTo>
                  <a:pt x="1710" y="675"/>
                </a:lnTo>
                <a:lnTo>
                  <a:pt x="1712" y="679"/>
                </a:lnTo>
                <a:lnTo>
                  <a:pt x="1712" y="680"/>
                </a:lnTo>
                <a:lnTo>
                  <a:pt x="1712" y="680"/>
                </a:lnTo>
                <a:lnTo>
                  <a:pt x="1712" y="680"/>
                </a:lnTo>
                <a:lnTo>
                  <a:pt x="1712" y="684"/>
                </a:lnTo>
                <a:lnTo>
                  <a:pt x="1714" y="685"/>
                </a:lnTo>
                <a:lnTo>
                  <a:pt x="1714" y="685"/>
                </a:lnTo>
                <a:lnTo>
                  <a:pt x="1714" y="685"/>
                </a:lnTo>
                <a:lnTo>
                  <a:pt x="1714" y="689"/>
                </a:lnTo>
                <a:lnTo>
                  <a:pt x="1714" y="690"/>
                </a:lnTo>
                <a:lnTo>
                  <a:pt x="1714" y="690"/>
                </a:lnTo>
                <a:lnTo>
                  <a:pt x="1714" y="690"/>
                </a:lnTo>
                <a:lnTo>
                  <a:pt x="1714" y="694"/>
                </a:lnTo>
                <a:lnTo>
                  <a:pt x="1714" y="695"/>
                </a:lnTo>
                <a:lnTo>
                  <a:pt x="1714" y="695"/>
                </a:lnTo>
                <a:lnTo>
                  <a:pt x="1714" y="695"/>
                </a:lnTo>
                <a:lnTo>
                  <a:pt x="1715" y="699"/>
                </a:lnTo>
                <a:lnTo>
                  <a:pt x="1715" y="702"/>
                </a:lnTo>
                <a:lnTo>
                  <a:pt x="1715" y="704"/>
                </a:lnTo>
                <a:lnTo>
                  <a:pt x="1715" y="707"/>
                </a:lnTo>
                <a:lnTo>
                  <a:pt x="1715" y="707"/>
                </a:lnTo>
                <a:lnTo>
                  <a:pt x="1715" y="709"/>
                </a:lnTo>
                <a:lnTo>
                  <a:pt x="1715" y="710"/>
                </a:lnTo>
                <a:lnTo>
                  <a:pt x="1715" y="725"/>
                </a:lnTo>
                <a:lnTo>
                  <a:pt x="1714" y="742"/>
                </a:lnTo>
                <a:close/>
                <a:moveTo>
                  <a:pt x="3190" y="470"/>
                </a:moveTo>
                <a:lnTo>
                  <a:pt x="3191" y="446"/>
                </a:lnTo>
                <a:lnTo>
                  <a:pt x="3191" y="423"/>
                </a:lnTo>
                <a:lnTo>
                  <a:pt x="3193" y="400"/>
                </a:lnTo>
                <a:lnTo>
                  <a:pt x="3195" y="378"/>
                </a:lnTo>
                <a:lnTo>
                  <a:pt x="3183" y="392"/>
                </a:lnTo>
                <a:lnTo>
                  <a:pt x="3173" y="407"/>
                </a:lnTo>
                <a:lnTo>
                  <a:pt x="3163" y="420"/>
                </a:lnTo>
                <a:lnTo>
                  <a:pt x="3156" y="433"/>
                </a:lnTo>
                <a:lnTo>
                  <a:pt x="3161" y="446"/>
                </a:lnTo>
                <a:lnTo>
                  <a:pt x="3166" y="461"/>
                </a:lnTo>
                <a:lnTo>
                  <a:pt x="3171" y="476"/>
                </a:lnTo>
                <a:lnTo>
                  <a:pt x="3175" y="491"/>
                </a:lnTo>
                <a:lnTo>
                  <a:pt x="3183" y="480"/>
                </a:lnTo>
                <a:lnTo>
                  <a:pt x="3190" y="470"/>
                </a:lnTo>
                <a:close/>
                <a:moveTo>
                  <a:pt x="3007" y="453"/>
                </a:moveTo>
                <a:lnTo>
                  <a:pt x="2994" y="432"/>
                </a:lnTo>
                <a:lnTo>
                  <a:pt x="2979" y="410"/>
                </a:lnTo>
                <a:lnTo>
                  <a:pt x="2962" y="388"/>
                </a:lnTo>
                <a:lnTo>
                  <a:pt x="2944" y="365"/>
                </a:lnTo>
                <a:lnTo>
                  <a:pt x="2939" y="403"/>
                </a:lnTo>
                <a:lnTo>
                  <a:pt x="2933" y="440"/>
                </a:lnTo>
                <a:lnTo>
                  <a:pt x="2924" y="478"/>
                </a:lnTo>
                <a:lnTo>
                  <a:pt x="2914" y="514"/>
                </a:lnTo>
                <a:lnTo>
                  <a:pt x="2936" y="498"/>
                </a:lnTo>
                <a:lnTo>
                  <a:pt x="2959" y="481"/>
                </a:lnTo>
                <a:lnTo>
                  <a:pt x="2984" y="466"/>
                </a:lnTo>
                <a:lnTo>
                  <a:pt x="3007" y="453"/>
                </a:lnTo>
                <a:close/>
                <a:moveTo>
                  <a:pt x="1873" y="626"/>
                </a:moveTo>
                <a:lnTo>
                  <a:pt x="1876" y="629"/>
                </a:lnTo>
                <a:lnTo>
                  <a:pt x="1881" y="631"/>
                </a:lnTo>
                <a:lnTo>
                  <a:pt x="1888" y="632"/>
                </a:lnTo>
                <a:lnTo>
                  <a:pt x="1893" y="632"/>
                </a:lnTo>
                <a:lnTo>
                  <a:pt x="1894" y="632"/>
                </a:lnTo>
                <a:lnTo>
                  <a:pt x="1894" y="632"/>
                </a:lnTo>
                <a:lnTo>
                  <a:pt x="1891" y="617"/>
                </a:lnTo>
                <a:lnTo>
                  <a:pt x="1884" y="604"/>
                </a:lnTo>
                <a:lnTo>
                  <a:pt x="1879" y="591"/>
                </a:lnTo>
                <a:lnTo>
                  <a:pt x="1873" y="577"/>
                </a:lnTo>
                <a:lnTo>
                  <a:pt x="1873" y="601"/>
                </a:lnTo>
                <a:lnTo>
                  <a:pt x="1873" y="626"/>
                </a:lnTo>
                <a:close/>
                <a:moveTo>
                  <a:pt x="1700" y="639"/>
                </a:moveTo>
                <a:lnTo>
                  <a:pt x="1699" y="637"/>
                </a:lnTo>
                <a:lnTo>
                  <a:pt x="1699" y="636"/>
                </a:lnTo>
                <a:lnTo>
                  <a:pt x="1699" y="636"/>
                </a:lnTo>
                <a:lnTo>
                  <a:pt x="1699" y="636"/>
                </a:lnTo>
                <a:lnTo>
                  <a:pt x="1697" y="634"/>
                </a:lnTo>
                <a:lnTo>
                  <a:pt x="1695" y="631"/>
                </a:lnTo>
                <a:lnTo>
                  <a:pt x="1695" y="631"/>
                </a:lnTo>
                <a:lnTo>
                  <a:pt x="1695" y="631"/>
                </a:lnTo>
                <a:lnTo>
                  <a:pt x="1695" y="629"/>
                </a:lnTo>
                <a:lnTo>
                  <a:pt x="1694" y="626"/>
                </a:lnTo>
                <a:lnTo>
                  <a:pt x="1694" y="626"/>
                </a:lnTo>
                <a:lnTo>
                  <a:pt x="1694" y="626"/>
                </a:lnTo>
                <a:lnTo>
                  <a:pt x="1692" y="624"/>
                </a:lnTo>
                <a:lnTo>
                  <a:pt x="1692" y="621"/>
                </a:lnTo>
                <a:lnTo>
                  <a:pt x="1692" y="621"/>
                </a:lnTo>
                <a:lnTo>
                  <a:pt x="1692" y="621"/>
                </a:lnTo>
                <a:lnTo>
                  <a:pt x="1690" y="619"/>
                </a:lnTo>
                <a:lnTo>
                  <a:pt x="1689" y="616"/>
                </a:lnTo>
                <a:lnTo>
                  <a:pt x="1689" y="616"/>
                </a:lnTo>
                <a:lnTo>
                  <a:pt x="1689" y="616"/>
                </a:lnTo>
                <a:lnTo>
                  <a:pt x="1687" y="614"/>
                </a:lnTo>
                <a:lnTo>
                  <a:pt x="1685" y="612"/>
                </a:lnTo>
                <a:lnTo>
                  <a:pt x="1685" y="612"/>
                </a:lnTo>
                <a:lnTo>
                  <a:pt x="1685" y="612"/>
                </a:lnTo>
                <a:lnTo>
                  <a:pt x="1684" y="609"/>
                </a:lnTo>
                <a:lnTo>
                  <a:pt x="1684" y="607"/>
                </a:lnTo>
                <a:lnTo>
                  <a:pt x="1684" y="607"/>
                </a:lnTo>
                <a:lnTo>
                  <a:pt x="1684" y="607"/>
                </a:lnTo>
                <a:lnTo>
                  <a:pt x="1682" y="604"/>
                </a:lnTo>
                <a:lnTo>
                  <a:pt x="1680" y="602"/>
                </a:lnTo>
                <a:lnTo>
                  <a:pt x="1680" y="602"/>
                </a:lnTo>
                <a:lnTo>
                  <a:pt x="1680" y="602"/>
                </a:lnTo>
                <a:lnTo>
                  <a:pt x="1679" y="599"/>
                </a:lnTo>
                <a:lnTo>
                  <a:pt x="1677" y="597"/>
                </a:lnTo>
                <a:lnTo>
                  <a:pt x="1677" y="597"/>
                </a:lnTo>
                <a:lnTo>
                  <a:pt x="1675" y="594"/>
                </a:lnTo>
                <a:lnTo>
                  <a:pt x="1674" y="592"/>
                </a:lnTo>
                <a:lnTo>
                  <a:pt x="1674" y="592"/>
                </a:lnTo>
                <a:lnTo>
                  <a:pt x="1672" y="591"/>
                </a:lnTo>
                <a:lnTo>
                  <a:pt x="1670" y="587"/>
                </a:lnTo>
                <a:lnTo>
                  <a:pt x="1670" y="587"/>
                </a:lnTo>
                <a:lnTo>
                  <a:pt x="1669" y="586"/>
                </a:lnTo>
                <a:lnTo>
                  <a:pt x="1667" y="582"/>
                </a:lnTo>
                <a:lnTo>
                  <a:pt x="1667" y="582"/>
                </a:lnTo>
                <a:lnTo>
                  <a:pt x="1665" y="581"/>
                </a:lnTo>
                <a:lnTo>
                  <a:pt x="1664" y="577"/>
                </a:lnTo>
                <a:lnTo>
                  <a:pt x="1664" y="577"/>
                </a:lnTo>
                <a:lnTo>
                  <a:pt x="1660" y="576"/>
                </a:lnTo>
                <a:lnTo>
                  <a:pt x="1659" y="572"/>
                </a:lnTo>
                <a:lnTo>
                  <a:pt x="1659" y="572"/>
                </a:lnTo>
                <a:lnTo>
                  <a:pt x="1657" y="571"/>
                </a:lnTo>
                <a:lnTo>
                  <a:pt x="1655" y="568"/>
                </a:lnTo>
                <a:lnTo>
                  <a:pt x="1655" y="568"/>
                </a:lnTo>
                <a:lnTo>
                  <a:pt x="1654" y="566"/>
                </a:lnTo>
                <a:lnTo>
                  <a:pt x="1651" y="564"/>
                </a:lnTo>
                <a:lnTo>
                  <a:pt x="1651" y="564"/>
                </a:lnTo>
                <a:lnTo>
                  <a:pt x="1649" y="561"/>
                </a:lnTo>
                <a:lnTo>
                  <a:pt x="1647" y="559"/>
                </a:lnTo>
                <a:lnTo>
                  <a:pt x="1647" y="559"/>
                </a:lnTo>
                <a:lnTo>
                  <a:pt x="1646" y="558"/>
                </a:lnTo>
                <a:lnTo>
                  <a:pt x="1646" y="558"/>
                </a:lnTo>
                <a:lnTo>
                  <a:pt x="1644" y="577"/>
                </a:lnTo>
                <a:lnTo>
                  <a:pt x="1642" y="599"/>
                </a:lnTo>
                <a:lnTo>
                  <a:pt x="1641" y="619"/>
                </a:lnTo>
                <a:lnTo>
                  <a:pt x="1641" y="641"/>
                </a:lnTo>
                <a:lnTo>
                  <a:pt x="1647" y="659"/>
                </a:lnTo>
                <a:lnTo>
                  <a:pt x="1654" y="679"/>
                </a:lnTo>
                <a:lnTo>
                  <a:pt x="1657" y="699"/>
                </a:lnTo>
                <a:lnTo>
                  <a:pt x="1660" y="720"/>
                </a:lnTo>
                <a:lnTo>
                  <a:pt x="1667" y="697"/>
                </a:lnTo>
                <a:lnTo>
                  <a:pt x="1677" y="677"/>
                </a:lnTo>
                <a:lnTo>
                  <a:pt x="1687" y="657"/>
                </a:lnTo>
                <a:lnTo>
                  <a:pt x="1700" y="639"/>
                </a:lnTo>
                <a:close/>
                <a:moveTo>
                  <a:pt x="1649" y="528"/>
                </a:moveTo>
                <a:lnTo>
                  <a:pt x="1662" y="536"/>
                </a:lnTo>
                <a:lnTo>
                  <a:pt x="1674" y="544"/>
                </a:lnTo>
                <a:lnTo>
                  <a:pt x="1664" y="528"/>
                </a:lnTo>
                <a:lnTo>
                  <a:pt x="1652" y="513"/>
                </a:lnTo>
                <a:lnTo>
                  <a:pt x="1651" y="519"/>
                </a:lnTo>
                <a:lnTo>
                  <a:pt x="1649" y="528"/>
                </a:lnTo>
                <a:close/>
                <a:moveTo>
                  <a:pt x="2364" y="611"/>
                </a:moveTo>
                <a:lnTo>
                  <a:pt x="2365" y="574"/>
                </a:lnTo>
                <a:lnTo>
                  <a:pt x="2369" y="541"/>
                </a:lnTo>
                <a:lnTo>
                  <a:pt x="2374" y="508"/>
                </a:lnTo>
                <a:lnTo>
                  <a:pt x="2380" y="478"/>
                </a:lnTo>
                <a:lnTo>
                  <a:pt x="2364" y="451"/>
                </a:lnTo>
                <a:lnTo>
                  <a:pt x="2344" y="425"/>
                </a:lnTo>
                <a:lnTo>
                  <a:pt x="2321" y="398"/>
                </a:lnTo>
                <a:lnTo>
                  <a:pt x="2294" y="372"/>
                </a:lnTo>
                <a:lnTo>
                  <a:pt x="2291" y="413"/>
                </a:lnTo>
                <a:lnTo>
                  <a:pt x="2287" y="455"/>
                </a:lnTo>
                <a:lnTo>
                  <a:pt x="2287" y="496"/>
                </a:lnTo>
                <a:lnTo>
                  <a:pt x="2289" y="538"/>
                </a:lnTo>
                <a:lnTo>
                  <a:pt x="2307" y="556"/>
                </a:lnTo>
                <a:lnTo>
                  <a:pt x="2327" y="574"/>
                </a:lnTo>
                <a:lnTo>
                  <a:pt x="2345" y="592"/>
                </a:lnTo>
                <a:lnTo>
                  <a:pt x="2364" y="611"/>
                </a:lnTo>
                <a:close/>
              </a:path>
            </a:pathLst>
          </a:custGeom>
          <a:solidFill>
            <a:srgbClr val="7C96B0"/>
          </a:solidFill>
          <a:ln w="2857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29" name="Freeform 38"/>
          <p:cNvSpPr>
            <a:spLocks/>
          </p:cNvSpPr>
          <p:nvPr userDrawn="1"/>
        </p:nvSpPr>
        <p:spPr bwMode="auto">
          <a:xfrm>
            <a:off x="0" y="3959225"/>
            <a:ext cx="9144000" cy="1273175"/>
          </a:xfrm>
          <a:custGeom>
            <a:avLst/>
            <a:gdLst/>
            <a:ahLst/>
            <a:cxnLst>
              <a:cxn ang="0">
                <a:pos x="4459" y="81"/>
              </a:cxn>
              <a:cxn ang="0">
                <a:pos x="4459" y="223"/>
              </a:cxn>
              <a:cxn ang="0">
                <a:pos x="4305" y="198"/>
              </a:cxn>
              <a:cxn ang="0">
                <a:pos x="4153" y="178"/>
              </a:cxn>
              <a:cxn ang="0">
                <a:pos x="4003" y="162"/>
              </a:cxn>
              <a:cxn ang="0">
                <a:pos x="3854" y="149"/>
              </a:cxn>
              <a:cxn ang="0">
                <a:pos x="3705" y="140"/>
              </a:cxn>
              <a:cxn ang="0">
                <a:pos x="3559" y="134"/>
              </a:cxn>
              <a:cxn ang="0">
                <a:pos x="3413" y="131"/>
              </a:cxn>
              <a:cxn ang="0">
                <a:pos x="3268" y="132"/>
              </a:cxn>
              <a:cxn ang="0">
                <a:pos x="3125" y="135"/>
              </a:cxn>
              <a:cxn ang="0">
                <a:pos x="2982" y="141"/>
              </a:cxn>
              <a:cxn ang="0">
                <a:pos x="2842" y="149"/>
              </a:cxn>
              <a:cxn ang="0">
                <a:pos x="2700" y="161"/>
              </a:cxn>
              <a:cxn ang="0">
                <a:pos x="2561" y="174"/>
              </a:cxn>
              <a:cxn ang="0">
                <a:pos x="2422" y="189"/>
              </a:cxn>
              <a:cxn ang="0">
                <a:pos x="2284" y="206"/>
              </a:cxn>
              <a:cxn ang="0">
                <a:pos x="2146" y="225"/>
              </a:cxn>
              <a:cxn ang="0">
                <a:pos x="2010" y="245"/>
              </a:cxn>
              <a:cxn ang="0">
                <a:pos x="1874" y="266"/>
              </a:cxn>
              <a:cxn ang="0">
                <a:pos x="1738" y="290"/>
              </a:cxn>
              <a:cxn ang="0">
                <a:pos x="1603" y="314"/>
              </a:cxn>
              <a:cxn ang="0">
                <a:pos x="1334" y="364"/>
              </a:cxn>
              <a:cxn ang="0">
                <a:pos x="1066" y="416"/>
              </a:cxn>
              <a:cxn ang="0">
                <a:pos x="800" y="470"/>
              </a:cxn>
              <a:cxn ang="0">
                <a:pos x="533" y="523"/>
              </a:cxn>
              <a:cxn ang="0">
                <a:pos x="400" y="548"/>
              </a:cxn>
              <a:cxn ang="0">
                <a:pos x="267" y="573"/>
              </a:cxn>
              <a:cxn ang="0">
                <a:pos x="133" y="597"/>
              </a:cxn>
              <a:cxn ang="0">
                <a:pos x="0" y="621"/>
              </a:cxn>
              <a:cxn ang="0">
                <a:pos x="0" y="594"/>
              </a:cxn>
              <a:cxn ang="0">
                <a:pos x="133" y="566"/>
              </a:cxn>
              <a:cxn ang="0">
                <a:pos x="267" y="537"/>
              </a:cxn>
              <a:cxn ang="0">
                <a:pos x="400" y="509"/>
              </a:cxn>
              <a:cxn ang="0">
                <a:pos x="533" y="478"/>
              </a:cxn>
              <a:cxn ang="0">
                <a:pos x="800" y="416"/>
              </a:cxn>
              <a:cxn ang="0">
                <a:pos x="1066" y="353"/>
              </a:cxn>
              <a:cxn ang="0">
                <a:pos x="1334" y="291"/>
              </a:cxn>
              <a:cxn ang="0">
                <a:pos x="1603" y="232"/>
              </a:cxn>
              <a:cxn ang="0">
                <a:pos x="1738" y="203"/>
              </a:cxn>
              <a:cxn ang="0">
                <a:pos x="1874" y="176"/>
              </a:cxn>
              <a:cxn ang="0">
                <a:pos x="2010" y="149"/>
              </a:cxn>
              <a:cxn ang="0">
                <a:pos x="2146" y="125"/>
              </a:cxn>
              <a:cxn ang="0">
                <a:pos x="2284" y="102"/>
              </a:cxn>
              <a:cxn ang="0">
                <a:pos x="2422" y="81"/>
              </a:cxn>
              <a:cxn ang="0">
                <a:pos x="2561" y="62"/>
              </a:cxn>
              <a:cxn ang="0">
                <a:pos x="2700" y="45"/>
              </a:cxn>
              <a:cxn ang="0">
                <a:pos x="2842" y="29"/>
              </a:cxn>
              <a:cxn ang="0">
                <a:pos x="2982" y="18"/>
              </a:cxn>
              <a:cxn ang="0">
                <a:pos x="3125" y="9"/>
              </a:cxn>
              <a:cxn ang="0">
                <a:pos x="3268" y="2"/>
              </a:cxn>
              <a:cxn ang="0">
                <a:pos x="3413" y="0"/>
              </a:cxn>
              <a:cxn ang="0">
                <a:pos x="3559" y="0"/>
              </a:cxn>
              <a:cxn ang="0">
                <a:pos x="3705" y="4"/>
              </a:cxn>
              <a:cxn ang="0">
                <a:pos x="3854" y="11"/>
              </a:cxn>
              <a:cxn ang="0">
                <a:pos x="4003" y="22"/>
              </a:cxn>
              <a:cxn ang="0">
                <a:pos x="4153" y="37"/>
              </a:cxn>
              <a:cxn ang="0">
                <a:pos x="4305" y="56"/>
              </a:cxn>
              <a:cxn ang="0">
                <a:pos x="4459" y="81"/>
              </a:cxn>
            </a:cxnLst>
            <a:rect l="0" t="0" r="r" b="b"/>
            <a:pathLst>
              <a:path w="4459" h="621">
                <a:moveTo>
                  <a:pt x="4459" y="81"/>
                </a:moveTo>
                <a:lnTo>
                  <a:pt x="4459" y="223"/>
                </a:lnTo>
                <a:lnTo>
                  <a:pt x="4305" y="198"/>
                </a:lnTo>
                <a:lnTo>
                  <a:pt x="4153" y="178"/>
                </a:lnTo>
                <a:lnTo>
                  <a:pt x="4003" y="162"/>
                </a:lnTo>
                <a:lnTo>
                  <a:pt x="3854" y="149"/>
                </a:lnTo>
                <a:lnTo>
                  <a:pt x="3705" y="140"/>
                </a:lnTo>
                <a:lnTo>
                  <a:pt x="3559" y="134"/>
                </a:lnTo>
                <a:lnTo>
                  <a:pt x="3413" y="131"/>
                </a:lnTo>
                <a:lnTo>
                  <a:pt x="3268" y="132"/>
                </a:lnTo>
                <a:lnTo>
                  <a:pt x="3125" y="135"/>
                </a:lnTo>
                <a:lnTo>
                  <a:pt x="2982" y="141"/>
                </a:lnTo>
                <a:lnTo>
                  <a:pt x="2842" y="149"/>
                </a:lnTo>
                <a:lnTo>
                  <a:pt x="2700" y="161"/>
                </a:lnTo>
                <a:lnTo>
                  <a:pt x="2561" y="174"/>
                </a:lnTo>
                <a:lnTo>
                  <a:pt x="2422" y="189"/>
                </a:lnTo>
                <a:lnTo>
                  <a:pt x="2284" y="206"/>
                </a:lnTo>
                <a:lnTo>
                  <a:pt x="2146" y="225"/>
                </a:lnTo>
                <a:lnTo>
                  <a:pt x="2010" y="245"/>
                </a:lnTo>
                <a:lnTo>
                  <a:pt x="1874" y="266"/>
                </a:lnTo>
                <a:lnTo>
                  <a:pt x="1738" y="290"/>
                </a:lnTo>
                <a:lnTo>
                  <a:pt x="1603" y="314"/>
                </a:lnTo>
                <a:lnTo>
                  <a:pt x="1334" y="364"/>
                </a:lnTo>
                <a:lnTo>
                  <a:pt x="1066" y="416"/>
                </a:lnTo>
                <a:lnTo>
                  <a:pt x="800" y="470"/>
                </a:lnTo>
                <a:lnTo>
                  <a:pt x="533" y="523"/>
                </a:lnTo>
                <a:lnTo>
                  <a:pt x="400" y="548"/>
                </a:lnTo>
                <a:lnTo>
                  <a:pt x="267" y="573"/>
                </a:lnTo>
                <a:lnTo>
                  <a:pt x="133" y="597"/>
                </a:lnTo>
                <a:lnTo>
                  <a:pt x="0" y="621"/>
                </a:lnTo>
                <a:lnTo>
                  <a:pt x="0" y="594"/>
                </a:lnTo>
                <a:lnTo>
                  <a:pt x="133" y="566"/>
                </a:lnTo>
                <a:lnTo>
                  <a:pt x="267" y="537"/>
                </a:lnTo>
                <a:lnTo>
                  <a:pt x="400" y="509"/>
                </a:lnTo>
                <a:lnTo>
                  <a:pt x="533" y="478"/>
                </a:lnTo>
                <a:lnTo>
                  <a:pt x="800" y="416"/>
                </a:lnTo>
                <a:lnTo>
                  <a:pt x="1066" y="353"/>
                </a:lnTo>
                <a:lnTo>
                  <a:pt x="1334" y="291"/>
                </a:lnTo>
                <a:lnTo>
                  <a:pt x="1603" y="232"/>
                </a:lnTo>
                <a:lnTo>
                  <a:pt x="1738" y="203"/>
                </a:lnTo>
                <a:lnTo>
                  <a:pt x="1874" y="176"/>
                </a:lnTo>
                <a:lnTo>
                  <a:pt x="2010" y="149"/>
                </a:lnTo>
                <a:lnTo>
                  <a:pt x="2146" y="125"/>
                </a:lnTo>
                <a:lnTo>
                  <a:pt x="2284" y="102"/>
                </a:lnTo>
                <a:lnTo>
                  <a:pt x="2422" y="81"/>
                </a:lnTo>
                <a:lnTo>
                  <a:pt x="2561" y="62"/>
                </a:lnTo>
                <a:lnTo>
                  <a:pt x="2700" y="45"/>
                </a:lnTo>
                <a:lnTo>
                  <a:pt x="2842" y="29"/>
                </a:lnTo>
                <a:lnTo>
                  <a:pt x="2982" y="18"/>
                </a:lnTo>
                <a:lnTo>
                  <a:pt x="3125" y="9"/>
                </a:lnTo>
                <a:lnTo>
                  <a:pt x="3268" y="2"/>
                </a:lnTo>
                <a:lnTo>
                  <a:pt x="3413" y="0"/>
                </a:lnTo>
                <a:lnTo>
                  <a:pt x="3559" y="0"/>
                </a:lnTo>
                <a:lnTo>
                  <a:pt x="3705" y="4"/>
                </a:lnTo>
                <a:lnTo>
                  <a:pt x="3854" y="11"/>
                </a:lnTo>
                <a:lnTo>
                  <a:pt x="4003" y="22"/>
                </a:lnTo>
                <a:lnTo>
                  <a:pt x="4153" y="37"/>
                </a:lnTo>
                <a:lnTo>
                  <a:pt x="4305" y="56"/>
                </a:lnTo>
                <a:lnTo>
                  <a:pt x="4459" y="81"/>
                </a:lnTo>
                <a:close/>
              </a:path>
            </a:pathLst>
          </a:custGeom>
          <a:solidFill>
            <a:srgbClr val="04C46D"/>
          </a:solidFill>
          <a:ln w="2857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30" name="Freeform 39"/>
          <p:cNvSpPr>
            <a:spLocks/>
          </p:cNvSpPr>
          <p:nvPr userDrawn="1"/>
        </p:nvSpPr>
        <p:spPr bwMode="auto">
          <a:xfrm>
            <a:off x="1738313" y="4337050"/>
            <a:ext cx="7405687" cy="673100"/>
          </a:xfrm>
          <a:custGeom>
            <a:avLst/>
            <a:gdLst/>
            <a:ahLst/>
            <a:cxnLst>
              <a:cxn ang="0">
                <a:pos x="3611" y="91"/>
              </a:cxn>
              <a:cxn ang="0">
                <a:pos x="3611" y="209"/>
              </a:cxn>
              <a:cxn ang="0">
                <a:pos x="3491" y="188"/>
              </a:cxn>
              <a:cxn ang="0">
                <a:pos x="3369" y="170"/>
              </a:cxn>
              <a:cxn ang="0">
                <a:pos x="3245" y="156"/>
              </a:cxn>
              <a:cxn ang="0">
                <a:pos x="3121" y="143"/>
              </a:cxn>
              <a:cxn ang="0">
                <a:pos x="2996" y="133"/>
              </a:cxn>
              <a:cxn ang="0">
                <a:pos x="2872" y="124"/>
              </a:cxn>
              <a:cxn ang="0">
                <a:pos x="2747" y="117"/>
              </a:cxn>
              <a:cxn ang="0">
                <a:pos x="2621" y="113"/>
              </a:cxn>
              <a:cxn ang="0">
                <a:pos x="2494" y="111"/>
              </a:cxn>
              <a:cxn ang="0">
                <a:pos x="2370" y="111"/>
              </a:cxn>
              <a:cxn ang="0">
                <a:pos x="2245" y="111"/>
              </a:cxn>
              <a:cxn ang="0">
                <a:pos x="2120" y="113"/>
              </a:cxn>
              <a:cxn ang="0">
                <a:pos x="1995" y="117"/>
              </a:cxn>
              <a:cxn ang="0">
                <a:pos x="1873" y="124"/>
              </a:cxn>
              <a:cxn ang="0">
                <a:pos x="1750" y="130"/>
              </a:cxn>
              <a:cxn ang="0">
                <a:pos x="1629" y="138"/>
              </a:cxn>
              <a:cxn ang="0">
                <a:pos x="1510" y="146"/>
              </a:cxn>
              <a:cxn ang="0">
                <a:pos x="1391" y="156"/>
              </a:cxn>
              <a:cxn ang="0">
                <a:pos x="1275" y="166"/>
              </a:cxn>
              <a:cxn ang="0">
                <a:pos x="1161" y="178"/>
              </a:cxn>
              <a:cxn ang="0">
                <a:pos x="1049" y="189"/>
              </a:cxn>
              <a:cxn ang="0">
                <a:pos x="938" y="201"/>
              </a:cxn>
              <a:cxn ang="0">
                <a:pos x="831" y="214"/>
              </a:cxn>
              <a:cxn ang="0">
                <a:pos x="726" y="227"/>
              </a:cxn>
              <a:cxn ang="0">
                <a:pos x="523" y="252"/>
              </a:cxn>
              <a:cxn ang="0">
                <a:pos x="336" y="279"/>
              </a:cxn>
              <a:cxn ang="0">
                <a:pos x="159" y="304"/>
              </a:cxn>
              <a:cxn ang="0">
                <a:pos x="0" y="328"/>
              </a:cxn>
              <a:cxn ang="0">
                <a:pos x="213" y="286"/>
              </a:cxn>
              <a:cxn ang="0">
                <a:pos x="428" y="243"/>
              </a:cxn>
              <a:cxn ang="0">
                <a:pos x="643" y="202"/>
              </a:cxn>
              <a:cxn ang="0">
                <a:pos x="859" y="164"/>
              </a:cxn>
              <a:cxn ang="0">
                <a:pos x="968" y="144"/>
              </a:cxn>
              <a:cxn ang="0">
                <a:pos x="1077" y="127"/>
              </a:cxn>
              <a:cxn ang="0">
                <a:pos x="1186" y="109"/>
              </a:cxn>
              <a:cxn ang="0">
                <a:pos x="1296" y="94"/>
              </a:cxn>
              <a:cxn ang="0">
                <a:pos x="1405" y="79"/>
              </a:cxn>
              <a:cxn ang="0">
                <a:pos x="1516" y="64"/>
              </a:cxn>
              <a:cxn ang="0">
                <a:pos x="1627" y="51"/>
              </a:cxn>
              <a:cxn ang="0">
                <a:pos x="1739" y="40"/>
              </a:cxn>
              <a:cxn ang="0">
                <a:pos x="1851" y="30"/>
              </a:cxn>
              <a:cxn ang="0">
                <a:pos x="1963" y="21"/>
              </a:cxn>
              <a:cxn ang="0">
                <a:pos x="2076" y="13"/>
              </a:cxn>
              <a:cxn ang="0">
                <a:pos x="2189" y="6"/>
              </a:cxn>
              <a:cxn ang="0">
                <a:pos x="2304" y="3"/>
              </a:cxn>
              <a:cxn ang="0">
                <a:pos x="2418" y="0"/>
              </a:cxn>
              <a:cxn ang="0">
                <a:pos x="2534" y="0"/>
              </a:cxn>
              <a:cxn ang="0">
                <a:pos x="2650" y="1"/>
              </a:cxn>
              <a:cxn ang="0">
                <a:pos x="2767" y="4"/>
              </a:cxn>
              <a:cxn ang="0">
                <a:pos x="2886" y="10"/>
              </a:cxn>
              <a:cxn ang="0">
                <a:pos x="3004" y="17"/>
              </a:cxn>
              <a:cxn ang="0">
                <a:pos x="3124" y="27"/>
              </a:cxn>
              <a:cxn ang="0">
                <a:pos x="3245" y="40"/>
              </a:cxn>
              <a:cxn ang="0">
                <a:pos x="3366" y="54"/>
              </a:cxn>
              <a:cxn ang="0">
                <a:pos x="3488" y="71"/>
              </a:cxn>
              <a:cxn ang="0">
                <a:pos x="3611" y="91"/>
              </a:cxn>
            </a:cxnLst>
            <a:rect l="0" t="0" r="r" b="b"/>
            <a:pathLst>
              <a:path w="3611" h="328">
                <a:moveTo>
                  <a:pt x="3611" y="91"/>
                </a:moveTo>
                <a:lnTo>
                  <a:pt x="3611" y="209"/>
                </a:lnTo>
                <a:lnTo>
                  <a:pt x="3491" y="188"/>
                </a:lnTo>
                <a:lnTo>
                  <a:pt x="3369" y="170"/>
                </a:lnTo>
                <a:lnTo>
                  <a:pt x="3245" y="156"/>
                </a:lnTo>
                <a:lnTo>
                  <a:pt x="3121" y="143"/>
                </a:lnTo>
                <a:lnTo>
                  <a:pt x="2996" y="133"/>
                </a:lnTo>
                <a:lnTo>
                  <a:pt x="2872" y="124"/>
                </a:lnTo>
                <a:lnTo>
                  <a:pt x="2747" y="117"/>
                </a:lnTo>
                <a:lnTo>
                  <a:pt x="2621" y="113"/>
                </a:lnTo>
                <a:lnTo>
                  <a:pt x="2494" y="111"/>
                </a:lnTo>
                <a:lnTo>
                  <a:pt x="2370" y="111"/>
                </a:lnTo>
                <a:lnTo>
                  <a:pt x="2245" y="111"/>
                </a:lnTo>
                <a:lnTo>
                  <a:pt x="2120" y="113"/>
                </a:lnTo>
                <a:lnTo>
                  <a:pt x="1995" y="117"/>
                </a:lnTo>
                <a:lnTo>
                  <a:pt x="1873" y="124"/>
                </a:lnTo>
                <a:lnTo>
                  <a:pt x="1750" y="130"/>
                </a:lnTo>
                <a:lnTo>
                  <a:pt x="1629" y="138"/>
                </a:lnTo>
                <a:lnTo>
                  <a:pt x="1510" y="146"/>
                </a:lnTo>
                <a:lnTo>
                  <a:pt x="1391" y="156"/>
                </a:lnTo>
                <a:lnTo>
                  <a:pt x="1275" y="166"/>
                </a:lnTo>
                <a:lnTo>
                  <a:pt x="1161" y="178"/>
                </a:lnTo>
                <a:lnTo>
                  <a:pt x="1049" y="189"/>
                </a:lnTo>
                <a:lnTo>
                  <a:pt x="938" y="201"/>
                </a:lnTo>
                <a:lnTo>
                  <a:pt x="831" y="214"/>
                </a:lnTo>
                <a:lnTo>
                  <a:pt x="726" y="227"/>
                </a:lnTo>
                <a:lnTo>
                  <a:pt x="523" y="252"/>
                </a:lnTo>
                <a:lnTo>
                  <a:pt x="336" y="279"/>
                </a:lnTo>
                <a:lnTo>
                  <a:pt x="159" y="304"/>
                </a:lnTo>
                <a:lnTo>
                  <a:pt x="0" y="328"/>
                </a:lnTo>
                <a:lnTo>
                  <a:pt x="213" y="286"/>
                </a:lnTo>
                <a:lnTo>
                  <a:pt x="428" y="243"/>
                </a:lnTo>
                <a:lnTo>
                  <a:pt x="643" y="202"/>
                </a:lnTo>
                <a:lnTo>
                  <a:pt x="859" y="164"/>
                </a:lnTo>
                <a:lnTo>
                  <a:pt x="968" y="144"/>
                </a:lnTo>
                <a:lnTo>
                  <a:pt x="1077" y="127"/>
                </a:lnTo>
                <a:lnTo>
                  <a:pt x="1186" y="109"/>
                </a:lnTo>
                <a:lnTo>
                  <a:pt x="1296" y="94"/>
                </a:lnTo>
                <a:lnTo>
                  <a:pt x="1405" y="79"/>
                </a:lnTo>
                <a:lnTo>
                  <a:pt x="1516" y="64"/>
                </a:lnTo>
                <a:lnTo>
                  <a:pt x="1627" y="51"/>
                </a:lnTo>
                <a:lnTo>
                  <a:pt x="1739" y="40"/>
                </a:lnTo>
                <a:lnTo>
                  <a:pt x="1851" y="30"/>
                </a:lnTo>
                <a:lnTo>
                  <a:pt x="1963" y="21"/>
                </a:lnTo>
                <a:lnTo>
                  <a:pt x="2076" y="13"/>
                </a:lnTo>
                <a:lnTo>
                  <a:pt x="2189" y="6"/>
                </a:lnTo>
                <a:lnTo>
                  <a:pt x="2304" y="3"/>
                </a:lnTo>
                <a:lnTo>
                  <a:pt x="2418" y="0"/>
                </a:lnTo>
                <a:lnTo>
                  <a:pt x="2534" y="0"/>
                </a:lnTo>
                <a:lnTo>
                  <a:pt x="2650" y="1"/>
                </a:lnTo>
                <a:lnTo>
                  <a:pt x="2767" y="4"/>
                </a:lnTo>
                <a:lnTo>
                  <a:pt x="2886" y="10"/>
                </a:lnTo>
                <a:lnTo>
                  <a:pt x="3004" y="17"/>
                </a:lnTo>
                <a:lnTo>
                  <a:pt x="3124" y="27"/>
                </a:lnTo>
                <a:lnTo>
                  <a:pt x="3245" y="40"/>
                </a:lnTo>
                <a:lnTo>
                  <a:pt x="3366" y="54"/>
                </a:lnTo>
                <a:lnTo>
                  <a:pt x="3488" y="71"/>
                </a:lnTo>
                <a:lnTo>
                  <a:pt x="3611" y="91"/>
                </a:lnTo>
                <a:close/>
              </a:path>
            </a:pathLst>
          </a:custGeom>
          <a:solidFill>
            <a:srgbClr val="038C4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grpSp>
        <p:nvGrpSpPr>
          <p:cNvPr id="134" name="93 Grupo"/>
          <p:cNvGrpSpPr>
            <a:grpSpLocks/>
          </p:cNvGrpSpPr>
          <p:nvPr userDrawn="1"/>
        </p:nvGrpSpPr>
        <p:grpSpPr bwMode="auto">
          <a:xfrm>
            <a:off x="0" y="1431925"/>
            <a:ext cx="2509838" cy="3559175"/>
            <a:chOff x="3025775" y="1501775"/>
            <a:chExt cx="3092450" cy="3854450"/>
          </a:xfrm>
        </p:grpSpPr>
        <p:sp>
          <p:nvSpPr>
            <p:cNvPr id="135" name="Freeform 100"/>
            <p:cNvSpPr>
              <a:spLocks/>
            </p:cNvSpPr>
            <p:nvPr userDrawn="1"/>
          </p:nvSpPr>
          <p:spPr bwMode="auto">
            <a:xfrm>
              <a:off x="3025775" y="1501775"/>
              <a:ext cx="584847" cy="3854450"/>
            </a:xfrm>
            <a:custGeom>
              <a:avLst/>
              <a:gdLst/>
              <a:ahLst/>
              <a:cxnLst>
                <a:cxn ang="0">
                  <a:pos x="356" y="2415"/>
                </a:cxn>
                <a:cxn ang="0">
                  <a:pos x="341" y="2419"/>
                </a:cxn>
                <a:cxn ang="0">
                  <a:pos x="326" y="2423"/>
                </a:cxn>
                <a:cxn ang="0">
                  <a:pos x="310" y="2426"/>
                </a:cxn>
                <a:cxn ang="0">
                  <a:pos x="295" y="2428"/>
                </a:cxn>
                <a:cxn ang="0">
                  <a:pos x="0" y="2348"/>
                </a:cxn>
                <a:cxn ang="0">
                  <a:pos x="0" y="86"/>
                </a:cxn>
                <a:cxn ang="0">
                  <a:pos x="368" y="0"/>
                </a:cxn>
                <a:cxn ang="0">
                  <a:pos x="356" y="2415"/>
                </a:cxn>
              </a:cxnLst>
              <a:rect l="0" t="0" r="r" b="b"/>
              <a:pathLst>
                <a:path w="368" h="2428">
                  <a:moveTo>
                    <a:pt x="356" y="2415"/>
                  </a:moveTo>
                  <a:lnTo>
                    <a:pt x="341" y="2419"/>
                  </a:lnTo>
                  <a:lnTo>
                    <a:pt x="326" y="2423"/>
                  </a:lnTo>
                  <a:lnTo>
                    <a:pt x="310" y="2426"/>
                  </a:lnTo>
                  <a:lnTo>
                    <a:pt x="295" y="2428"/>
                  </a:lnTo>
                  <a:lnTo>
                    <a:pt x="0" y="2348"/>
                  </a:lnTo>
                  <a:lnTo>
                    <a:pt x="0" y="86"/>
                  </a:lnTo>
                  <a:lnTo>
                    <a:pt x="368" y="0"/>
                  </a:lnTo>
                  <a:lnTo>
                    <a:pt x="356" y="2415"/>
                  </a:lnTo>
                  <a:close/>
                </a:path>
              </a:pathLst>
            </a:custGeom>
            <a:solidFill>
              <a:srgbClr val="7C9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36" name="Freeform 101"/>
            <p:cNvSpPr>
              <a:spLocks/>
            </p:cNvSpPr>
            <p:nvPr userDrawn="1"/>
          </p:nvSpPr>
          <p:spPr bwMode="auto">
            <a:xfrm>
              <a:off x="3591062" y="1501775"/>
              <a:ext cx="2527163" cy="3833820"/>
            </a:xfrm>
            <a:custGeom>
              <a:avLst/>
              <a:gdLst/>
              <a:ahLst/>
              <a:cxnLst>
                <a:cxn ang="0">
                  <a:pos x="1592" y="2050"/>
                </a:cxn>
                <a:cxn ang="0">
                  <a:pos x="1493" y="2071"/>
                </a:cxn>
                <a:cxn ang="0">
                  <a:pos x="1393" y="2094"/>
                </a:cxn>
                <a:cxn ang="0">
                  <a:pos x="1293" y="2119"/>
                </a:cxn>
                <a:cxn ang="0">
                  <a:pos x="1193" y="2142"/>
                </a:cxn>
                <a:cxn ang="0">
                  <a:pos x="1094" y="2165"/>
                </a:cxn>
                <a:cxn ang="0">
                  <a:pos x="996" y="2188"/>
                </a:cxn>
                <a:cxn ang="0">
                  <a:pos x="896" y="2211"/>
                </a:cxn>
                <a:cxn ang="0">
                  <a:pos x="796" y="2234"/>
                </a:cxn>
                <a:cxn ang="0">
                  <a:pos x="697" y="2258"/>
                </a:cxn>
                <a:cxn ang="0">
                  <a:pos x="597" y="2282"/>
                </a:cxn>
                <a:cxn ang="0">
                  <a:pos x="497" y="2304"/>
                </a:cxn>
                <a:cxn ang="0">
                  <a:pos x="399" y="2327"/>
                </a:cxn>
                <a:cxn ang="0">
                  <a:pos x="300" y="2350"/>
                </a:cxn>
                <a:cxn ang="0">
                  <a:pos x="200" y="2373"/>
                </a:cxn>
                <a:cxn ang="0">
                  <a:pos x="100" y="2394"/>
                </a:cxn>
                <a:cxn ang="0">
                  <a:pos x="0" y="2415"/>
                </a:cxn>
                <a:cxn ang="0">
                  <a:pos x="12" y="0"/>
                </a:cxn>
                <a:cxn ang="0">
                  <a:pos x="1592" y="88"/>
                </a:cxn>
                <a:cxn ang="0">
                  <a:pos x="1592" y="2050"/>
                </a:cxn>
              </a:cxnLst>
              <a:rect l="0" t="0" r="r" b="b"/>
              <a:pathLst>
                <a:path w="1592" h="2415">
                  <a:moveTo>
                    <a:pt x="1592" y="2050"/>
                  </a:moveTo>
                  <a:lnTo>
                    <a:pt x="1493" y="2071"/>
                  </a:lnTo>
                  <a:lnTo>
                    <a:pt x="1393" y="2094"/>
                  </a:lnTo>
                  <a:lnTo>
                    <a:pt x="1293" y="2119"/>
                  </a:lnTo>
                  <a:lnTo>
                    <a:pt x="1193" y="2142"/>
                  </a:lnTo>
                  <a:lnTo>
                    <a:pt x="1094" y="2165"/>
                  </a:lnTo>
                  <a:lnTo>
                    <a:pt x="996" y="2188"/>
                  </a:lnTo>
                  <a:lnTo>
                    <a:pt x="896" y="2211"/>
                  </a:lnTo>
                  <a:lnTo>
                    <a:pt x="796" y="2234"/>
                  </a:lnTo>
                  <a:lnTo>
                    <a:pt x="697" y="2258"/>
                  </a:lnTo>
                  <a:lnTo>
                    <a:pt x="597" y="2282"/>
                  </a:lnTo>
                  <a:lnTo>
                    <a:pt x="497" y="2304"/>
                  </a:lnTo>
                  <a:lnTo>
                    <a:pt x="399" y="2327"/>
                  </a:lnTo>
                  <a:lnTo>
                    <a:pt x="300" y="2350"/>
                  </a:lnTo>
                  <a:lnTo>
                    <a:pt x="200" y="2373"/>
                  </a:lnTo>
                  <a:lnTo>
                    <a:pt x="100" y="2394"/>
                  </a:lnTo>
                  <a:lnTo>
                    <a:pt x="0" y="2415"/>
                  </a:lnTo>
                  <a:lnTo>
                    <a:pt x="12" y="0"/>
                  </a:lnTo>
                  <a:lnTo>
                    <a:pt x="1592" y="88"/>
                  </a:lnTo>
                  <a:lnTo>
                    <a:pt x="1592" y="20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7BAD">
                    <a:tint val="66000"/>
                    <a:satMod val="160000"/>
                  </a:srgbClr>
                </a:gs>
                <a:gs pos="50000">
                  <a:srgbClr val="5D7BAD">
                    <a:tint val="44500"/>
                    <a:satMod val="160000"/>
                  </a:srgbClr>
                </a:gs>
                <a:gs pos="100000">
                  <a:srgbClr val="5D7BA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31" name="30 Grupo"/>
          <p:cNvGrpSpPr/>
          <p:nvPr userDrawn="1"/>
        </p:nvGrpSpPr>
        <p:grpSpPr>
          <a:xfrm>
            <a:off x="348456" y="2089936"/>
            <a:ext cx="3131942" cy="3138494"/>
            <a:chOff x="348456" y="2089936"/>
            <a:chExt cx="3131942" cy="3138494"/>
          </a:xfrm>
        </p:grpSpPr>
        <p:grpSp>
          <p:nvGrpSpPr>
            <p:cNvPr id="32" name="60 Grupo"/>
            <p:cNvGrpSpPr/>
            <p:nvPr userDrawn="1"/>
          </p:nvGrpSpPr>
          <p:grpSpPr>
            <a:xfrm>
              <a:off x="348456" y="4019550"/>
              <a:ext cx="1518677" cy="1208880"/>
              <a:chOff x="5310981" y="165893"/>
              <a:chExt cx="2147887" cy="1709737"/>
            </a:xfrm>
          </p:grpSpPr>
          <p:sp>
            <p:nvSpPr>
              <p:cNvPr id="59" name="Freeform 11"/>
              <p:cNvSpPr>
                <a:spLocks/>
              </p:cNvSpPr>
              <p:nvPr userDrawn="1"/>
            </p:nvSpPr>
            <p:spPr bwMode="auto">
              <a:xfrm>
                <a:off x="5515769" y="165893"/>
                <a:ext cx="1754187" cy="11541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89" y="0"/>
                  </a:cxn>
                  <a:cxn ang="0">
                    <a:pos x="1092" y="0"/>
                  </a:cxn>
                  <a:cxn ang="0">
                    <a:pos x="1095" y="1"/>
                  </a:cxn>
                  <a:cxn ang="0">
                    <a:pos x="1098" y="2"/>
                  </a:cxn>
                  <a:cxn ang="0">
                    <a:pos x="1100" y="4"/>
                  </a:cxn>
                  <a:cxn ang="0">
                    <a:pos x="1102" y="6"/>
                  </a:cxn>
                  <a:cxn ang="0">
                    <a:pos x="1104" y="9"/>
                  </a:cxn>
                  <a:cxn ang="0">
                    <a:pos x="1105" y="13"/>
                  </a:cxn>
                  <a:cxn ang="0">
                    <a:pos x="1105" y="16"/>
                  </a:cxn>
                  <a:cxn ang="0">
                    <a:pos x="1105" y="710"/>
                  </a:cxn>
                  <a:cxn ang="0">
                    <a:pos x="1105" y="714"/>
                  </a:cxn>
                  <a:cxn ang="0">
                    <a:pos x="1104" y="717"/>
                  </a:cxn>
                  <a:cxn ang="0">
                    <a:pos x="1102" y="719"/>
                  </a:cxn>
                  <a:cxn ang="0">
                    <a:pos x="1100" y="722"/>
                  </a:cxn>
                  <a:cxn ang="0">
                    <a:pos x="1098" y="723"/>
                  </a:cxn>
                  <a:cxn ang="0">
                    <a:pos x="1095" y="726"/>
                  </a:cxn>
                  <a:cxn ang="0">
                    <a:pos x="1092" y="727"/>
                  </a:cxn>
                  <a:cxn ang="0">
                    <a:pos x="1089" y="727"/>
                  </a:cxn>
                  <a:cxn ang="0">
                    <a:pos x="16" y="727"/>
                  </a:cxn>
                  <a:cxn ang="0">
                    <a:pos x="13" y="727"/>
                  </a:cxn>
                  <a:cxn ang="0">
                    <a:pos x="10" y="726"/>
                  </a:cxn>
                  <a:cxn ang="0">
                    <a:pos x="7" y="723"/>
                  </a:cxn>
                  <a:cxn ang="0">
                    <a:pos x="5" y="722"/>
                  </a:cxn>
                  <a:cxn ang="0">
                    <a:pos x="3" y="719"/>
                  </a:cxn>
                  <a:cxn ang="0">
                    <a:pos x="1" y="717"/>
                  </a:cxn>
                  <a:cxn ang="0">
                    <a:pos x="0" y="714"/>
                  </a:cxn>
                  <a:cxn ang="0">
                    <a:pos x="0" y="710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3" y="0"/>
                  </a:cxn>
                  <a:cxn ang="0">
                    <a:pos x="16" y="0"/>
                  </a:cxn>
                </a:cxnLst>
                <a:rect l="0" t="0" r="r" b="b"/>
                <a:pathLst>
                  <a:path w="1105" h="727">
                    <a:moveTo>
                      <a:pt x="16" y="0"/>
                    </a:moveTo>
                    <a:lnTo>
                      <a:pt x="1089" y="0"/>
                    </a:lnTo>
                    <a:lnTo>
                      <a:pt x="1092" y="0"/>
                    </a:lnTo>
                    <a:lnTo>
                      <a:pt x="1095" y="1"/>
                    </a:lnTo>
                    <a:lnTo>
                      <a:pt x="1098" y="2"/>
                    </a:lnTo>
                    <a:lnTo>
                      <a:pt x="1100" y="4"/>
                    </a:lnTo>
                    <a:lnTo>
                      <a:pt x="1102" y="6"/>
                    </a:lnTo>
                    <a:lnTo>
                      <a:pt x="1104" y="9"/>
                    </a:lnTo>
                    <a:lnTo>
                      <a:pt x="1105" y="13"/>
                    </a:lnTo>
                    <a:lnTo>
                      <a:pt x="1105" y="16"/>
                    </a:lnTo>
                    <a:lnTo>
                      <a:pt x="1105" y="710"/>
                    </a:lnTo>
                    <a:lnTo>
                      <a:pt x="1105" y="714"/>
                    </a:lnTo>
                    <a:lnTo>
                      <a:pt x="1104" y="717"/>
                    </a:lnTo>
                    <a:lnTo>
                      <a:pt x="1102" y="719"/>
                    </a:lnTo>
                    <a:lnTo>
                      <a:pt x="1100" y="722"/>
                    </a:lnTo>
                    <a:lnTo>
                      <a:pt x="1098" y="723"/>
                    </a:lnTo>
                    <a:lnTo>
                      <a:pt x="1095" y="726"/>
                    </a:lnTo>
                    <a:lnTo>
                      <a:pt x="1092" y="727"/>
                    </a:lnTo>
                    <a:lnTo>
                      <a:pt x="1089" y="727"/>
                    </a:lnTo>
                    <a:lnTo>
                      <a:pt x="16" y="727"/>
                    </a:lnTo>
                    <a:lnTo>
                      <a:pt x="13" y="727"/>
                    </a:lnTo>
                    <a:lnTo>
                      <a:pt x="10" y="726"/>
                    </a:lnTo>
                    <a:lnTo>
                      <a:pt x="7" y="723"/>
                    </a:lnTo>
                    <a:lnTo>
                      <a:pt x="5" y="722"/>
                    </a:lnTo>
                    <a:lnTo>
                      <a:pt x="3" y="719"/>
                    </a:lnTo>
                    <a:lnTo>
                      <a:pt x="1" y="717"/>
                    </a:lnTo>
                    <a:lnTo>
                      <a:pt x="0" y="714"/>
                    </a:lnTo>
                    <a:lnTo>
                      <a:pt x="0" y="710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382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0" name="Freeform 12"/>
              <p:cNvSpPr>
                <a:spLocks/>
              </p:cNvSpPr>
              <p:nvPr userDrawn="1"/>
            </p:nvSpPr>
            <p:spPr bwMode="auto">
              <a:xfrm>
                <a:off x="5314156" y="1320006"/>
                <a:ext cx="2144712" cy="485775"/>
              </a:xfrm>
              <a:custGeom>
                <a:avLst/>
                <a:gdLst/>
                <a:ahLst/>
                <a:cxnLst>
                  <a:cxn ang="0">
                    <a:pos x="24" y="306"/>
                  </a:cxn>
                  <a:cxn ang="0">
                    <a:pos x="1335" y="306"/>
                  </a:cxn>
                  <a:cxn ang="0">
                    <a:pos x="1340" y="305"/>
                  </a:cxn>
                  <a:cxn ang="0">
                    <a:pos x="1343" y="303"/>
                  </a:cxn>
                  <a:cxn ang="0">
                    <a:pos x="1346" y="301"/>
                  </a:cxn>
                  <a:cxn ang="0">
                    <a:pos x="1348" y="299"/>
                  </a:cxn>
                  <a:cxn ang="0">
                    <a:pos x="1351" y="294"/>
                  </a:cxn>
                  <a:cxn ang="0">
                    <a:pos x="1351" y="291"/>
                  </a:cxn>
                  <a:cxn ang="0">
                    <a:pos x="1232" y="7"/>
                  </a:cxn>
                  <a:cxn ang="0">
                    <a:pos x="1224" y="3"/>
                  </a:cxn>
                  <a:cxn ang="0">
                    <a:pos x="1216" y="0"/>
                  </a:cxn>
                  <a:cxn ang="0">
                    <a:pos x="143" y="0"/>
                  </a:cxn>
                  <a:cxn ang="0">
                    <a:pos x="135" y="3"/>
                  </a:cxn>
                  <a:cxn ang="0">
                    <a:pos x="127" y="7"/>
                  </a:cxn>
                  <a:cxn ang="0">
                    <a:pos x="0" y="291"/>
                  </a:cxn>
                  <a:cxn ang="0">
                    <a:pos x="0" y="294"/>
                  </a:cxn>
                  <a:cxn ang="0">
                    <a:pos x="1" y="296"/>
                  </a:cxn>
                  <a:cxn ang="0">
                    <a:pos x="4" y="299"/>
                  </a:cxn>
                  <a:cxn ang="0">
                    <a:pos x="7" y="301"/>
                  </a:cxn>
                  <a:cxn ang="0">
                    <a:pos x="17" y="303"/>
                  </a:cxn>
                  <a:cxn ang="0">
                    <a:pos x="24" y="306"/>
                  </a:cxn>
                </a:cxnLst>
                <a:rect l="0" t="0" r="r" b="b"/>
                <a:pathLst>
                  <a:path w="1351" h="306">
                    <a:moveTo>
                      <a:pt x="24" y="306"/>
                    </a:moveTo>
                    <a:lnTo>
                      <a:pt x="1335" y="306"/>
                    </a:lnTo>
                    <a:lnTo>
                      <a:pt x="1340" y="305"/>
                    </a:lnTo>
                    <a:lnTo>
                      <a:pt x="1343" y="303"/>
                    </a:lnTo>
                    <a:lnTo>
                      <a:pt x="1346" y="301"/>
                    </a:lnTo>
                    <a:lnTo>
                      <a:pt x="1348" y="299"/>
                    </a:lnTo>
                    <a:lnTo>
                      <a:pt x="1351" y="294"/>
                    </a:lnTo>
                    <a:lnTo>
                      <a:pt x="1351" y="291"/>
                    </a:lnTo>
                    <a:lnTo>
                      <a:pt x="1232" y="7"/>
                    </a:lnTo>
                    <a:lnTo>
                      <a:pt x="1224" y="3"/>
                    </a:lnTo>
                    <a:lnTo>
                      <a:pt x="1216" y="0"/>
                    </a:lnTo>
                    <a:lnTo>
                      <a:pt x="143" y="0"/>
                    </a:lnTo>
                    <a:lnTo>
                      <a:pt x="135" y="3"/>
                    </a:lnTo>
                    <a:lnTo>
                      <a:pt x="127" y="7"/>
                    </a:lnTo>
                    <a:lnTo>
                      <a:pt x="0" y="291"/>
                    </a:lnTo>
                    <a:lnTo>
                      <a:pt x="0" y="294"/>
                    </a:lnTo>
                    <a:lnTo>
                      <a:pt x="1" y="296"/>
                    </a:lnTo>
                    <a:lnTo>
                      <a:pt x="4" y="299"/>
                    </a:lnTo>
                    <a:lnTo>
                      <a:pt x="7" y="301"/>
                    </a:lnTo>
                    <a:lnTo>
                      <a:pt x="17" y="303"/>
                    </a:lnTo>
                    <a:lnTo>
                      <a:pt x="24" y="306"/>
                    </a:lnTo>
                    <a:close/>
                  </a:path>
                </a:pathLst>
              </a:custGeom>
              <a:solidFill>
                <a:srgbClr val="6382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1" name="Freeform 13"/>
              <p:cNvSpPr>
                <a:spLocks/>
              </p:cNvSpPr>
              <p:nvPr userDrawn="1"/>
            </p:nvSpPr>
            <p:spPr bwMode="auto">
              <a:xfrm>
                <a:off x="5512594" y="1350168"/>
                <a:ext cx="1752600" cy="271462"/>
              </a:xfrm>
              <a:custGeom>
                <a:avLst/>
                <a:gdLst/>
                <a:ahLst/>
                <a:cxnLst>
                  <a:cxn ang="0">
                    <a:pos x="1104" y="171"/>
                  </a:cxn>
                  <a:cxn ang="0">
                    <a:pos x="1035" y="6"/>
                  </a:cxn>
                  <a:cxn ang="0">
                    <a:pos x="1028" y="3"/>
                  </a:cxn>
                  <a:cxn ang="0">
                    <a:pos x="1021" y="0"/>
                  </a:cxn>
                  <a:cxn ang="0">
                    <a:pos x="87" y="0"/>
                  </a:cxn>
                  <a:cxn ang="0">
                    <a:pos x="80" y="3"/>
                  </a:cxn>
                  <a:cxn ang="0">
                    <a:pos x="73" y="6"/>
                  </a:cxn>
                  <a:cxn ang="0">
                    <a:pos x="0" y="171"/>
                  </a:cxn>
                  <a:cxn ang="0">
                    <a:pos x="1104" y="171"/>
                  </a:cxn>
                </a:cxnLst>
                <a:rect l="0" t="0" r="r" b="b"/>
                <a:pathLst>
                  <a:path w="1104" h="171">
                    <a:moveTo>
                      <a:pt x="1104" y="171"/>
                    </a:moveTo>
                    <a:lnTo>
                      <a:pt x="1035" y="6"/>
                    </a:lnTo>
                    <a:lnTo>
                      <a:pt x="1028" y="3"/>
                    </a:lnTo>
                    <a:lnTo>
                      <a:pt x="1021" y="0"/>
                    </a:lnTo>
                    <a:lnTo>
                      <a:pt x="87" y="0"/>
                    </a:lnTo>
                    <a:lnTo>
                      <a:pt x="80" y="3"/>
                    </a:lnTo>
                    <a:lnTo>
                      <a:pt x="73" y="6"/>
                    </a:lnTo>
                    <a:lnTo>
                      <a:pt x="0" y="171"/>
                    </a:lnTo>
                    <a:lnTo>
                      <a:pt x="1104" y="17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B96B0"/>
                  </a:gs>
                  <a:gs pos="50000">
                    <a:srgbClr val="A6B6E4">
                      <a:alpha val="72000"/>
                    </a:srgbClr>
                  </a:gs>
                  <a:gs pos="100000">
                    <a:srgbClr val="C2CDEC">
                      <a:alpha val="51000"/>
                    </a:srgbClr>
                  </a:gs>
                </a:gsLst>
                <a:lin ang="189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 userDrawn="1"/>
            </p:nvSpPr>
            <p:spPr bwMode="auto">
              <a:xfrm>
                <a:off x="6161881" y="1661318"/>
                <a:ext cx="452437" cy="69850"/>
              </a:xfrm>
              <a:custGeom>
                <a:avLst/>
                <a:gdLst/>
                <a:ahLst/>
                <a:cxnLst>
                  <a:cxn ang="0">
                    <a:pos x="285" y="44"/>
                  </a:cxn>
                  <a:cxn ang="0">
                    <a:pos x="268" y="1"/>
                  </a:cxn>
                  <a:cxn ang="0">
                    <a:pos x="266" y="1"/>
                  </a:cxn>
                  <a:cxn ang="0">
                    <a:pos x="265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0" y="44"/>
                  </a:cxn>
                  <a:cxn ang="0">
                    <a:pos x="285" y="44"/>
                  </a:cxn>
                </a:cxnLst>
                <a:rect l="0" t="0" r="r" b="b"/>
                <a:pathLst>
                  <a:path w="285" h="44">
                    <a:moveTo>
                      <a:pt x="285" y="44"/>
                    </a:moveTo>
                    <a:lnTo>
                      <a:pt x="268" y="1"/>
                    </a:lnTo>
                    <a:lnTo>
                      <a:pt x="266" y="1"/>
                    </a:lnTo>
                    <a:lnTo>
                      <a:pt x="265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0" y="44"/>
                    </a:lnTo>
                    <a:lnTo>
                      <a:pt x="285" y="4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B96B0"/>
                  </a:gs>
                  <a:gs pos="50000">
                    <a:srgbClr val="A6B6E4">
                      <a:alpha val="72000"/>
                    </a:srgbClr>
                  </a:gs>
                  <a:gs pos="100000">
                    <a:srgbClr val="C2CDEC">
                      <a:alpha val="51000"/>
                    </a:srgbClr>
                  </a:gs>
                </a:gsLst>
                <a:lin ang="189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Freeform 16"/>
              <p:cNvSpPr>
                <a:spLocks/>
              </p:cNvSpPr>
              <p:nvPr userDrawn="1"/>
            </p:nvSpPr>
            <p:spPr bwMode="auto">
              <a:xfrm>
                <a:off x="5310981" y="1781968"/>
                <a:ext cx="2147887" cy="93662"/>
              </a:xfrm>
              <a:custGeom>
                <a:avLst/>
                <a:gdLst/>
                <a:ahLst/>
                <a:cxnLst>
                  <a:cxn ang="0">
                    <a:pos x="26" y="15"/>
                  </a:cxn>
                  <a:cxn ang="0">
                    <a:pos x="1337" y="15"/>
                  </a:cxn>
                  <a:cxn ang="0">
                    <a:pos x="1342" y="14"/>
                  </a:cxn>
                  <a:cxn ang="0">
                    <a:pos x="1346" y="11"/>
                  </a:cxn>
                  <a:cxn ang="0">
                    <a:pos x="1349" y="9"/>
                  </a:cxn>
                  <a:cxn ang="0">
                    <a:pos x="1351" y="6"/>
                  </a:cxn>
                  <a:cxn ang="0">
                    <a:pos x="1353" y="2"/>
                  </a:cxn>
                  <a:cxn ang="0">
                    <a:pos x="1353" y="0"/>
                  </a:cxn>
                  <a:cxn ang="0">
                    <a:pos x="1353" y="52"/>
                  </a:cxn>
                  <a:cxn ang="0">
                    <a:pos x="1352" y="55"/>
                  </a:cxn>
                  <a:cxn ang="0">
                    <a:pos x="1350" y="57"/>
                  </a:cxn>
                  <a:cxn ang="0">
                    <a:pos x="1348" y="59"/>
                  </a:cxn>
                  <a:cxn ang="0">
                    <a:pos x="1346" y="59"/>
                  </a:cxn>
                  <a:cxn ang="0">
                    <a:pos x="8" y="59"/>
                  </a:cxn>
                  <a:cxn ang="0">
                    <a:pos x="5" y="59"/>
                  </a:cxn>
                  <a:cxn ang="0">
                    <a:pos x="4" y="58"/>
                  </a:cxn>
                  <a:cxn ang="0">
                    <a:pos x="2" y="57"/>
                  </a:cxn>
                  <a:cxn ang="0">
                    <a:pos x="2" y="54"/>
                  </a:cxn>
                  <a:cxn ang="0">
                    <a:pos x="0" y="40"/>
                  </a:cxn>
                  <a:cxn ang="0">
                    <a:pos x="0" y="23"/>
                  </a:cxn>
                  <a:cxn ang="0">
                    <a:pos x="0" y="8"/>
                  </a:cxn>
                  <a:cxn ang="0">
                    <a:pos x="1" y="2"/>
                  </a:cxn>
                  <a:cxn ang="0">
                    <a:pos x="3" y="4"/>
                  </a:cxn>
                  <a:cxn ang="0">
                    <a:pos x="7" y="8"/>
                  </a:cxn>
                  <a:cxn ang="0">
                    <a:pos x="10" y="10"/>
                  </a:cxn>
                  <a:cxn ang="0">
                    <a:pos x="16" y="12"/>
                  </a:cxn>
                  <a:cxn ang="0">
                    <a:pos x="20" y="14"/>
                  </a:cxn>
                  <a:cxn ang="0">
                    <a:pos x="26" y="15"/>
                  </a:cxn>
                </a:cxnLst>
                <a:rect l="0" t="0" r="r" b="b"/>
                <a:pathLst>
                  <a:path w="1353" h="59">
                    <a:moveTo>
                      <a:pt x="26" y="15"/>
                    </a:moveTo>
                    <a:lnTo>
                      <a:pt x="1337" y="15"/>
                    </a:lnTo>
                    <a:lnTo>
                      <a:pt x="1342" y="14"/>
                    </a:lnTo>
                    <a:lnTo>
                      <a:pt x="1346" y="11"/>
                    </a:lnTo>
                    <a:lnTo>
                      <a:pt x="1349" y="9"/>
                    </a:lnTo>
                    <a:lnTo>
                      <a:pt x="1351" y="6"/>
                    </a:lnTo>
                    <a:lnTo>
                      <a:pt x="1353" y="2"/>
                    </a:lnTo>
                    <a:lnTo>
                      <a:pt x="1353" y="0"/>
                    </a:lnTo>
                    <a:lnTo>
                      <a:pt x="1353" y="52"/>
                    </a:lnTo>
                    <a:lnTo>
                      <a:pt x="1352" y="55"/>
                    </a:lnTo>
                    <a:lnTo>
                      <a:pt x="1350" y="57"/>
                    </a:lnTo>
                    <a:lnTo>
                      <a:pt x="1348" y="59"/>
                    </a:lnTo>
                    <a:lnTo>
                      <a:pt x="1346" y="59"/>
                    </a:lnTo>
                    <a:lnTo>
                      <a:pt x="8" y="59"/>
                    </a:lnTo>
                    <a:lnTo>
                      <a:pt x="5" y="59"/>
                    </a:lnTo>
                    <a:lnTo>
                      <a:pt x="4" y="58"/>
                    </a:lnTo>
                    <a:lnTo>
                      <a:pt x="2" y="57"/>
                    </a:lnTo>
                    <a:lnTo>
                      <a:pt x="2" y="54"/>
                    </a:lnTo>
                    <a:lnTo>
                      <a:pt x="0" y="40"/>
                    </a:lnTo>
                    <a:lnTo>
                      <a:pt x="0" y="23"/>
                    </a:lnTo>
                    <a:lnTo>
                      <a:pt x="0" y="8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7" y="8"/>
                    </a:lnTo>
                    <a:lnTo>
                      <a:pt x="10" y="10"/>
                    </a:lnTo>
                    <a:lnTo>
                      <a:pt x="16" y="12"/>
                    </a:lnTo>
                    <a:lnTo>
                      <a:pt x="20" y="14"/>
                    </a:lnTo>
                    <a:lnTo>
                      <a:pt x="26" y="15"/>
                    </a:lnTo>
                    <a:close/>
                  </a:path>
                </a:pathLst>
              </a:custGeom>
              <a:solidFill>
                <a:srgbClr val="5C676E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 userDrawn="1"/>
            </p:nvSpPr>
            <p:spPr bwMode="auto">
              <a:xfrm>
                <a:off x="5572919" y="230981"/>
                <a:ext cx="1639887" cy="1022350"/>
              </a:xfrm>
              <a:prstGeom prst="rect">
                <a:avLst/>
              </a:prstGeom>
              <a:gradFill flip="none" rotWithShape="1">
                <a:gsLst>
                  <a:gs pos="0">
                    <a:srgbClr val="5D7BAD">
                      <a:tint val="66000"/>
                      <a:satMod val="160000"/>
                    </a:srgbClr>
                  </a:gs>
                  <a:gs pos="50000">
                    <a:srgbClr val="5D7BAD">
                      <a:tint val="44500"/>
                      <a:satMod val="160000"/>
                    </a:srgbClr>
                  </a:gs>
                  <a:gs pos="100000">
                    <a:srgbClr val="5D7BA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857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61 Grupo"/>
            <p:cNvGrpSpPr/>
            <p:nvPr userDrawn="1"/>
          </p:nvGrpSpPr>
          <p:grpSpPr>
            <a:xfrm rot="900000">
              <a:off x="2401013" y="2089936"/>
              <a:ext cx="1079385" cy="1342898"/>
              <a:chOff x="2351881" y="794543"/>
              <a:chExt cx="1014413" cy="1262063"/>
            </a:xfrm>
          </p:grpSpPr>
          <p:sp>
            <p:nvSpPr>
              <p:cNvPr id="51" name="Freeform 26"/>
              <p:cNvSpPr>
                <a:spLocks/>
              </p:cNvSpPr>
              <p:nvPr userDrawn="1"/>
            </p:nvSpPr>
            <p:spPr bwMode="auto">
              <a:xfrm>
                <a:off x="2382044" y="826293"/>
                <a:ext cx="954088" cy="1198563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340" y="0"/>
                  </a:cxn>
                  <a:cxn ang="0">
                    <a:pos x="601" y="241"/>
                  </a:cxn>
                  <a:cxn ang="0">
                    <a:pos x="601" y="671"/>
                  </a:cxn>
                  <a:cxn ang="0">
                    <a:pos x="599" y="686"/>
                  </a:cxn>
                  <a:cxn ang="0">
                    <a:pos x="593" y="704"/>
                  </a:cxn>
                  <a:cxn ang="0">
                    <a:pos x="585" y="717"/>
                  </a:cxn>
                  <a:cxn ang="0">
                    <a:pos x="576" y="730"/>
                  </a:cxn>
                  <a:cxn ang="0">
                    <a:pos x="562" y="742"/>
                  </a:cxn>
                  <a:cxn ang="0">
                    <a:pos x="547" y="750"/>
                  </a:cxn>
                  <a:cxn ang="0">
                    <a:pos x="532" y="753"/>
                  </a:cxn>
                  <a:cxn ang="0">
                    <a:pos x="514" y="755"/>
                  </a:cxn>
                  <a:cxn ang="0">
                    <a:pos x="87" y="755"/>
                  </a:cxn>
                  <a:cxn ang="0">
                    <a:pos x="69" y="753"/>
                  </a:cxn>
                  <a:cxn ang="0">
                    <a:pos x="54" y="750"/>
                  </a:cxn>
                  <a:cxn ang="0">
                    <a:pos x="39" y="742"/>
                  </a:cxn>
                  <a:cxn ang="0">
                    <a:pos x="25" y="730"/>
                  </a:cxn>
                  <a:cxn ang="0">
                    <a:pos x="16" y="717"/>
                  </a:cxn>
                  <a:cxn ang="0">
                    <a:pos x="8" y="704"/>
                  </a:cxn>
                  <a:cxn ang="0">
                    <a:pos x="2" y="686"/>
                  </a:cxn>
                  <a:cxn ang="0">
                    <a:pos x="0" y="671"/>
                  </a:cxn>
                  <a:cxn ang="0">
                    <a:pos x="0" y="84"/>
                  </a:cxn>
                  <a:cxn ang="0">
                    <a:pos x="2" y="69"/>
                  </a:cxn>
                  <a:cxn ang="0">
                    <a:pos x="8" y="51"/>
                  </a:cxn>
                  <a:cxn ang="0">
                    <a:pos x="16" y="38"/>
                  </a:cxn>
                  <a:cxn ang="0">
                    <a:pos x="25" y="25"/>
                  </a:cxn>
                  <a:cxn ang="0">
                    <a:pos x="39" y="13"/>
                  </a:cxn>
                  <a:cxn ang="0">
                    <a:pos x="54" y="5"/>
                  </a:cxn>
                  <a:cxn ang="0">
                    <a:pos x="69" y="2"/>
                  </a:cxn>
                  <a:cxn ang="0">
                    <a:pos x="87" y="0"/>
                  </a:cxn>
                </a:cxnLst>
                <a:rect l="0" t="0" r="r" b="b"/>
                <a:pathLst>
                  <a:path w="601" h="755">
                    <a:moveTo>
                      <a:pt x="87" y="0"/>
                    </a:moveTo>
                    <a:lnTo>
                      <a:pt x="340" y="0"/>
                    </a:lnTo>
                    <a:lnTo>
                      <a:pt x="601" y="241"/>
                    </a:lnTo>
                    <a:lnTo>
                      <a:pt x="601" y="671"/>
                    </a:lnTo>
                    <a:lnTo>
                      <a:pt x="599" y="686"/>
                    </a:lnTo>
                    <a:lnTo>
                      <a:pt x="593" y="704"/>
                    </a:lnTo>
                    <a:lnTo>
                      <a:pt x="585" y="717"/>
                    </a:lnTo>
                    <a:lnTo>
                      <a:pt x="576" y="730"/>
                    </a:lnTo>
                    <a:lnTo>
                      <a:pt x="562" y="742"/>
                    </a:lnTo>
                    <a:lnTo>
                      <a:pt x="547" y="750"/>
                    </a:lnTo>
                    <a:lnTo>
                      <a:pt x="532" y="753"/>
                    </a:lnTo>
                    <a:lnTo>
                      <a:pt x="514" y="755"/>
                    </a:lnTo>
                    <a:lnTo>
                      <a:pt x="87" y="755"/>
                    </a:lnTo>
                    <a:lnTo>
                      <a:pt x="69" y="753"/>
                    </a:lnTo>
                    <a:lnTo>
                      <a:pt x="54" y="750"/>
                    </a:lnTo>
                    <a:lnTo>
                      <a:pt x="39" y="742"/>
                    </a:lnTo>
                    <a:lnTo>
                      <a:pt x="25" y="730"/>
                    </a:lnTo>
                    <a:lnTo>
                      <a:pt x="16" y="717"/>
                    </a:lnTo>
                    <a:lnTo>
                      <a:pt x="8" y="704"/>
                    </a:lnTo>
                    <a:lnTo>
                      <a:pt x="2" y="686"/>
                    </a:lnTo>
                    <a:lnTo>
                      <a:pt x="0" y="671"/>
                    </a:lnTo>
                    <a:lnTo>
                      <a:pt x="0" y="84"/>
                    </a:lnTo>
                    <a:lnTo>
                      <a:pt x="2" y="69"/>
                    </a:lnTo>
                    <a:lnTo>
                      <a:pt x="8" y="51"/>
                    </a:lnTo>
                    <a:lnTo>
                      <a:pt x="16" y="38"/>
                    </a:lnTo>
                    <a:lnTo>
                      <a:pt x="25" y="25"/>
                    </a:lnTo>
                    <a:lnTo>
                      <a:pt x="39" y="13"/>
                    </a:lnTo>
                    <a:lnTo>
                      <a:pt x="54" y="5"/>
                    </a:lnTo>
                    <a:lnTo>
                      <a:pt x="69" y="2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endParaRPr lang="es-ES"/>
              </a:p>
            </p:txBody>
          </p:sp>
          <p:sp>
            <p:nvSpPr>
              <p:cNvPr id="52" name="Freeform 27"/>
              <p:cNvSpPr>
                <a:spLocks noEditPoints="1"/>
              </p:cNvSpPr>
              <p:nvPr userDrawn="1"/>
            </p:nvSpPr>
            <p:spPr bwMode="auto">
              <a:xfrm>
                <a:off x="2351881" y="794543"/>
                <a:ext cx="1014413" cy="1262063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639" y="691"/>
                  </a:cxn>
                  <a:cxn ang="0">
                    <a:pos x="637" y="701"/>
                  </a:cxn>
                  <a:cxn ang="0">
                    <a:pos x="629" y="731"/>
                  </a:cxn>
                  <a:cxn ang="0">
                    <a:pos x="614" y="756"/>
                  </a:cxn>
                  <a:cxn ang="0">
                    <a:pos x="593" y="777"/>
                  </a:cxn>
                  <a:cxn ang="0">
                    <a:pos x="564" y="791"/>
                  </a:cxn>
                  <a:cxn ang="0">
                    <a:pos x="533" y="795"/>
                  </a:cxn>
                  <a:cxn ang="0">
                    <a:pos x="106" y="795"/>
                  </a:cxn>
                  <a:cxn ang="0">
                    <a:pos x="94" y="795"/>
                  </a:cxn>
                  <a:cxn ang="0">
                    <a:pos x="65" y="787"/>
                  </a:cxn>
                  <a:cxn ang="0">
                    <a:pos x="38" y="772"/>
                  </a:cxn>
                  <a:cxn ang="0">
                    <a:pos x="19" y="749"/>
                  </a:cxn>
                  <a:cxn ang="0">
                    <a:pos x="6" y="722"/>
                  </a:cxn>
                  <a:cxn ang="0">
                    <a:pos x="0" y="691"/>
                  </a:cxn>
                  <a:cxn ang="0">
                    <a:pos x="0" y="691"/>
                  </a:cxn>
                  <a:cxn ang="0">
                    <a:pos x="0" y="104"/>
                  </a:cxn>
                  <a:cxn ang="0">
                    <a:pos x="2" y="83"/>
                  </a:cxn>
                  <a:cxn ang="0">
                    <a:pos x="13" y="54"/>
                  </a:cxn>
                  <a:cxn ang="0">
                    <a:pos x="31" y="31"/>
                  </a:cxn>
                  <a:cxn ang="0">
                    <a:pos x="56" y="12"/>
                  </a:cxn>
                  <a:cxn ang="0">
                    <a:pos x="84" y="2"/>
                  </a:cxn>
                  <a:cxn ang="0">
                    <a:pos x="106" y="0"/>
                  </a:cxn>
                  <a:cxn ang="0">
                    <a:pos x="378" y="211"/>
                  </a:cxn>
                  <a:cxn ang="0">
                    <a:pos x="382" y="219"/>
                  </a:cxn>
                  <a:cxn ang="0">
                    <a:pos x="416" y="242"/>
                  </a:cxn>
                  <a:cxn ang="0">
                    <a:pos x="581" y="242"/>
                  </a:cxn>
                  <a:cxn ang="0">
                    <a:pos x="106" y="39"/>
                  </a:cxn>
                  <a:cxn ang="0">
                    <a:pos x="92" y="39"/>
                  </a:cxn>
                  <a:cxn ang="0">
                    <a:pos x="58" y="58"/>
                  </a:cxn>
                  <a:cxn ang="0">
                    <a:pos x="40" y="93"/>
                  </a:cxn>
                  <a:cxn ang="0">
                    <a:pos x="38" y="104"/>
                  </a:cxn>
                  <a:cxn ang="0">
                    <a:pos x="38" y="691"/>
                  </a:cxn>
                  <a:cxn ang="0">
                    <a:pos x="40" y="704"/>
                  </a:cxn>
                  <a:cxn ang="0">
                    <a:pos x="58" y="737"/>
                  </a:cxn>
                  <a:cxn ang="0">
                    <a:pos x="92" y="756"/>
                  </a:cxn>
                  <a:cxn ang="0">
                    <a:pos x="106" y="756"/>
                  </a:cxn>
                  <a:cxn ang="0">
                    <a:pos x="533" y="756"/>
                  </a:cxn>
                  <a:cxn ang="0">
                    <a:pos x="572" y="745"/>
                  </a:cxn>
                  <a:cxn ang="0">
                    <a:pos x="595" y="716"/>
                  </a:cxn>
                  <a:cxn ang="0">
                    <a:pos x="601" y="691"/>
                  </a:cxn>
                  <a:cxn ang="0">
                    <a:pos x="416" y="280"/>
                  </a:cxn>
                  <a:cxn ang="0">
                    <a:pos x="405" y="279"/>
                  </a:cxn>
                  <a:cxn ang="0">
                    <a:pos x="368" y="259"/>
                  </a:cxn>
                  <a:cxn ang="0">
                    <a:pos x="342" y="223"/>
                  </a:cxn>
                  <a:cxn ang="0">
                    <a:pos x="340" y="211"/>
                  </a:cxn>
                </a:cxnLst>
                <a:rect l="0" t="0" r="r" b="b"/>
                <a:pathLst>
                  <a:path w="639" h="795">
                    <a:moveTo>
                      <a:pt x="106" y="0"/>
                    </a:moveTo>
                    <a:lnTo>
                      <a:pt x="378" y="0"/>
                    </a:lnTo>
                    <a:lnTo>
                      <a:pt x="378" y="0"/>
                    </a:lnTo>
                    <a:lnTo>
                      <a:pt x="639" y="242"/>
                    </a:lnTo>
                    <a:lnTo>
                      <a:pt x="639" y="242"/>
                    </a:lnTo>
                    <a:lnTo>
                      <a:pt x="639" y="691"/>
                    </a:lnTo>
                    <a:lnTo>
                      <a:pt x="639" y="691"/>
                    </a:lnTo>
                    <a:lnTo>
                      <a:pt x="639" y="691"/>
                    </a:lnTo>
                    <a:lnTo>
                      <a:pt x="637" y="701"/>
                    </a:lnTo>
                    <a:lnTo>
                      <a:pt x="637" y="712"/>
                    </a:lnTo>
                    <a:lnTo>
                      <a:pt x="633" y="722"/>
                    </a:lnTo>
                    <a:lnTo>
                      <a:pt x="629" y="731"/>
                    </a:lnTo>
                    <a:lnTo>
                      <a:pt x="626" y="741"/>
                    </a:lnTo>
                    <a:lnTo>
                      <a:pt x="620" y="749"/>
                    </a:lnTo>
                    <a:lnTo>
                      <a:pt x="614" y="756"/>
                    </a:lnTo>
                    <a:lnTo>
                      <a:pt x="608" y="764"/>
                    </a:lnTo>
                    <a:lnTo>
                      <a:pt x="601" y="772"/>
                    </a:lnTo>
                    <a:lnTo>
                      <a:pt x="593" y="777"/>
                    </a:lnTo>
                    <a:lnTo>
                      <a:pt x="583" y="783"/>
                    </a:lnTo>
                    <a:lnTo>
                      <a:pt x="574" y="787"/>
                    </a:lnTo>
                    <a:lnTo>
                      <a:pt x="564" y="791"/>
                    </a:lnTo>
                    <a:lnTo>
                      <a:pt x="555" y="793"/>
                    </a:lnTo>
                    <a:lnTo>
                      <a:pt x="545" y="795"/>
                    </a:lnTo>
                    <a:lnTo>
                      <a:pt x="533" y="795"/>
                    </a:lnTo>
                    <a:lnTo>
                      <a:pt x="533" y="795"/>
                    </a:lnTo>
                    <a:lnTo>
                      <a:pt x="533" y="795"/>
                    </a:lnTo>
                    <a:lnTo>
                      <a:pt x="106" y="795"/>
                    </a:lnTo>
                    <a:lnTo>
                      <a:pt x="106" y="795"/>
                    </a:lnTo>
                    <a:lnTo>
                      <a:pt x="106" y="795"/>
                    </a:lnTo>
                    <a:lnTo>
                      <a:pt x="94" y="795"/>
                    </a:lnTo>
                    <a:lnTo>
                      <a:pt x="84" y="793"/>
                    </a:lnTo>
                    <a:lnTo>
                      <a:pt x="75" y="791"/>
                    </a:lnTo>
                    <a:lnTo>
                      <a:pt x="65" y="787"/>
                    </a:lnTo>
                    <a:lnTo>
                      <a:pt x="56" y="783"/>
                    </a:lnTo>
                    <a:lnTo>
                      <a:pt x="46" y="777"/>
                    </a:lnTo>
                    <a:lnTo>
                      <a:pt x="38" y="772"/>
                    </a:lnTo>
                    <a:lnTo>
                      <a:pt x="31" y="764"/>
                    </a:lnTo>
                    <a:lnTo>
                      <a:pt x="25" y="756"/>
                    </a:lnTo>
                    <a:lnTo>
                      <a:pt x="19" y="749"/>
                    </a:lnTo>
                    <a:lnTo>
                      <a:pt x="13" y="741"/>
                    </a:lnTo>
                    <a:lnTo>
                      <a:pt x="10" y="731"/>
                    </a:lnTo>
                    <a:lnTo>
                      <a:pt x="6" y="722"/>
                    </a:lnTo>
                    <a:lnTo>
                      <a:pt x="2" y="712"/>
                    </a:lnTo>
                    <a:lnTo>
                      <a:pt x="0" y="701"/>
                    </a:lnTo>
                    <a:lnTo>
                      <a:pt x="0" y="691"/>
                    </a:lnTo>
                    <a:lnTo>
                      <a:pt x="0" y="691"/>
                    </a:lnTo>
                    <a:lnTo>
                      <a:pt x="0" y="691"/>
                    </a:lnTo>
                    <a:lnTo>
                      <a:pt x="0" y="6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2" y="83"/>
                    </a:lnTo>
                    <a:lnTo>
                      <a:pt x="6" y="73"/>
                    </a:lnTo>
                    <a:lnTo>
                      <a:pt x="10" y="64"/>
                    </a:lnTo>
                    <a:lnTo>
                      <a:pt x="13" y="54"/>
                    </a:lnTo>
                    <a:lnTo>
                      <a:pt x="19" y="46"/>
                    </a:lnTo>
                    <a:lnTo>
                      <a:pt x="25" y="39"/>
                    </a:lnTo>
                    <a:lnTo>
                      <a:pt x="31" y="31"/>
                    </a:lnTo>
                    <a:lnTo>
                      <a:pt x="38" y="23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5" y="8"/>
                    </a:lnTo>
                    <a:lnTo>
                      <a:pt x="75" y="4"/>
                    </a:lnTo>
                    <a:lnTo>
                      <a:pt x="84" y="2"/>
                    </a:lnTo>
                    <a:lnTo>
                      <a:pt x="94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0"/>
                    </a:lnTo>
                    <a:close/>
                    <a:moveTo>
                      <a:pt x="378" y="52"/>
                    </a:moveTo>
                    <a:lnTo>
                      <a:pt x="378" y="211"/>
                    </a:lnTo>
                    <a:lnTo>
                      <a:pt x="378" y="211"/>
                    </a:lnTo>
                    <a:lnTo>
                      <a:pt x="378" y="211"/>
                    </a:lnTo>
                    <a:lnTo>
                      <a:pt x="382" y="219"/>
                    </a:lnTo>
                    <a:lnTo>
                      <a:pt x="393" y="229"/>
                    </a:lnTo>
                    <a:lnTo>
                      <a:pt x="405" y="238"/>
                    </a:lnTo>
                    <a:lnTo>
                      <a:pt x="416" y="242"/>
                    </a:lnTo>
                    <a:lnTo>
                      <a:pt x="416" y="242"/>
                    </a:lnTo>
                    <a:lnTo>
                      <a:pt x="416" y="242"/>
                    </a:lnTo>
                    <a:lnTo>
                      <a:pt x="581" y="242"/>
                    </a:lnTo>
                    <a:lnTo>
                      <a:pt x="378" y="52"/>
                    </a:lnTo>
                    <a:close/>
                    <a:moveTo>
                      <a:pt x="340" y="39"/>
                    </a:moveTo>
                    <a:lnTo>
                      <a:pt x="106" y="39"/>
                    </a:lnTo>
                    <a:lnTo>
                      <a:pt x="106" y="39"/>
                    </a:lnTo>
                    <a:lnTo>
                      <a:pt x="106" y="39"/>
                    </a:lnTo>
                    <a:lnTo>
                      <a:pt x="92" y="39"/>
                    </a:lnTo>
                    <a:lnTo>
                      <a:pt x="79" y="45"/>
                    </a:lnTo>
                    <a:lnTo>
                      <a:pt x="67" y="50"/>
                    </a:lnTo>
                    <a:lnTo>
                      <a:pt x="58" y="58"/>
                    </a:lnTo>
                    <a:lnTo>
                      <a:pt x="50" y="68"/>
                    </a:lnTo>
                    <a:lnTo>
                      <a:pt x="44" y="79"/>
                    </a:lnTo>
                    <a:lnTo>
                      <a:pt x="40" y="93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40" y="704"/>
                    </a:lnTo>
                    <a:lnTo>
                      <a:pt x="44" y="716"/>
                    </a:lnTo>
                    <a:lnTo>
                      <a:pt x="50" y="727"/>
                    </a:lnTo>
                    <a:lnTo>
                      <a:pt x="58" y="737"/>
                    </a:lnTo>
                    <a:lnTo>
                      <a:pt x="69" y="745"/>
                    </a:lnTo>
                    <a:lnTo>
                      <a:pt x="79" y="750"/>
                    </a:lnTo>
                    <a:lnTo>
                      <a:pt x="92" y="756"/>
                    </a:lnTo>
                    <a:lnTo>
                      <a:pt x="106" y="756"/>
                    </a:lnTo>
                    <a:lnTo>
                      <a:pt x="106" y="756"/>
                    </a:lnTo>
                    <a:lnTo>
                      <a:pt x="106" y="756"/>
                    </a:lnTo>
                    <a:lnTo>
                      <a:pt x="533" y="756"/>
                    </a:lnTo>
                    <a:lnTo>
                      <a:pt x="533" y="756"/>
                    </a:lnTo>
                    <a:lnTo>
                      <a:pt x="533" y="756"/>
                    </a:lnTo>
                    <a:lnTo>
                      <a:pt x="547" y="756"/>
                    </a:lnTo>
                    <a:lnTo>
                      <a:pt x="560" y="750"/>
                    </a:lnTo>
                    <a:lnTo>
                      <a:pt x="572" y="745"/>
                    </a:lnTo>
                    <a:lnTo>
                      <a:pt x="581" y="737"/>
                    </a:lnTo>
                    <a:lnTo>
                      <a:pt x="589" y="727"/>
                    </a:lnTo>
                    <a:lnTo>
                      <a:pt x="595" y="716"/>
                    </a:lnTo>
                    <a:lnTo>
                      <a:pt x="599" y="702"/>
                    </a:lnTo>
                    <a:lnTo>
                      <a:pt x="601" y="691"/>
                    </a:lnTo>
                    <a:lnTo>
                      <a:pt x="601" y="691"/>
                    </a:lnTo>
                    <a:lnTo>
                      <a:pt x="601" y="691"/>
                    </a:lnTo>
                    <a:lnTo>
                      <a:pt x="601" y="280"/>
                    </a:lnTo>
                    <a:lnTo>
                      <a:pt x="416" y="280"/>
                    </a:lnTo>
                    <a:lnTo>
                      <a:pt x="416" y="280"/>
                    </a:lnTo>
                    <a:lnTo>
                      <a:pt x="416" y="280"/>
                    </a:lnTo>
                    <a:lnTo>
                      <a:pt x="405" y="279"/>
                    </a:lnTo>
                    <a:lnTo>
                      <a:pt x="391" y="275"/>
                    </a:lnTo>
                    <a:lnTo>
                      <a:pt x="380" y="267"/>
                    </a:lnTo>
                    <a:lnTo>
                      <a:pt x="368" y="259"/>
                    </a:lnTo>
                    <a:lnTo>
                      <a:pt x="357" y="248"/>
                    </a:lnTo>
                    <a:lnTo>
                      <a:pt x="347" y="236"/>
                    </a:lnTo>
                    <a:lnTo>
                      <a:pt x="342" y="223"/>
                    </a:lnTo>
                    <a:lnTo>
                      <a:pt x="340" y="211"/>
                    </a:lnTo>
                    <a:lnTo>
                      <a:pt x="340" y="211"/>
                    </a:lnTo>
                    <a:lnTo>
                      <a:pt x="340" y="211"/>
                    </a:lnTo>
                    <a:lnTo>
                      <a:pt x="340" y="39"/>
                    </a:lnTo>
                    <a:close/>
                  </a:path>
                </a:pathLst>
              </a:custGeom>
              <a:solidFill>
                <a:srgbClr val="6382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endParaRPr lang="es-ES"/>
              </a:p>
            </p:txBody>
          </p:sp>
          <p:sp>
            <p:nvSpPr>
              <p:cNvPr id="53" name="Rectangle 28"/>
              <p:cNvSpPr>
                <a:spLocks noChangeArrowheads="1"/>
              </p:cNvSpPr>
              <p:nvPr userDrawn="1"/>
            </p:nvSpPr>
            <p:spPr bwMode="auto">
              <a:xfrm>
                <a:off x="2531269" y="1005681"/>
                <a:ext cx="241300" cy="82550"/>
              </a:xfrm>
              <a:prstGeom prst="rect">
                <a:avLst/>
              </a:prstGeom>
              <a:solidFill>
                <a:srgbClr val="8BBF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Rectangle 29"/>
              <p:cNvSpPr>
                <a:spLocks noChangeArrowheads="1"/>
              </p:cNvSpPr>
              <p:nvPr userDrawn="1"/>
            </p:nvSpPr>
            <p:spPr bwMode="auto">
              <a:xfrm>
                <a:off x="2531269" y="1324768"/>
                <a:ext cx="655638" cy="79375"/>
              </a:xfrm>
              <a:prstGeom prst="rect">
                <a:avLst/>
              </a:prstGeom>
              <a:solidFill>
                <a:srgbClr val="8BBF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endParaRPr lang="es-ES"/>
              </a:p>
            </p:txBody>
          </p:sp>
          <p:sp>
            <p:nvSpPr>
              <p:cNvPr id="55" name="Rectangle 30"/>
              <p:cNvSpPr>
                <a:spLocks noChangeArrowheads="1"/>
              </p:cNvSpPr>
              <p:nvPr userDrawn="1"/>
            </p:nvSpPr>
            <p:spPr bwMode="auto">
              <a:xfrm>
                <a:off x="2531269" y="1645443"/>
                <a:ext cx="655638" cy="77788"/>
              </a:xfrm>
              <a:prstGeom prst="rect">
                <a:avLst/>
              </a:prstGeom>
              <a:solidFill>
                <a:srgbClr val="8BBF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Rectangle 31"/>
              <p:cNvSpPr>
                <a:spLocks noChangeArrowheads="1"/>
              </p:cNvSpPr>
              <p:nvPr userDrawn="1"/>
            </p:nvSpPr>
            <p:spPr bwMode="auto">
              <a:xfrm>
                <a:off x="2531269" y="1166018"/>
                <a:ext cx="241300" cy="79375"/>
              </a:xfrm>
              <a:prstGeom prst="rect">
                <a:avLst/>
              </a:prstGeom>
              <a:solidFill>
                <a:srgbClr val="8BBF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Rectangle 32"/>
              <p:cNvSpPr>
                <a:spLocks noChangeArrowheads="1"/>
              </p:cNvSpPr>
              <p:nvPr userDrawn="1"/>
            </p:nvSpPr>
            <p:spPr bwMode="auto">
              <a:xfrm>
                <a:off x="2531269" y="1486693"/>
                <a:ext cx="655638" cy="79375"/>
              </a:xfrm>
              <a:prstGeom prst="rect">
                <a:avLst/>
              </a:prstGeom>
              <a:solidFill>
                <a:srgbClr val="8BBF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Rectangle 33"/>
              <p:cNvSpPr>
                <a:spLocks noChangeArrowheads="1"/>
              </p:cNvSpPr>
              <p:nvPr userDrawn="1"/>
            </p:nvSpPr>
            <p:spPr bwMode="auto">
              <a:xfrm>
                <a:off x="2531269" y="1802606"/>
                <a:ext cx="655638" cy="82550"/>
              </a:xfrm>
              <a:prstGeom prst="rect">
                <a:avLst/>
              </a:prstGeom>
              <a:solidFill>
                <a:srgbClr val="8BBF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58 Grupo"/>
            <p:cNvGrpSpPr/>
            <p:nvPr userDrawn="1"/>
          </p:nvGrpSpPr>
          <p:grpSpPr>
            <a:xfrm>
              <a:off x="1189758" y="3135313"/>
              <a:ext cx="1751013" cy="1747839"/>
              <a:chOff x="600075" y="3163888"/>
              <a:chExt cx="1751013" cy="1747839"/>
            </a:xfrm>
            <a:effectLst/>
          </p:grpSpPr>
          <p:sp>
            <p:nvSpPr>
              <p:cNvPr id="44" name="Rectangle 6"/>
              <p:cNvSpPr>
                <a:spLocks noChangeArrowheads="1"/>
              </p:cNvSpPr>
              <p:nvPr userDrawn="1"/>
            </p:nvSpPr>
            <p:spPr bwMode="auto">
              <a:xfrm>
                <a:off x="666750" y="4307681"/>
                <a:ext cx="1617663" cy="46831"/>
              </a:xfrm>
              <a:prstGeom prst="rect">
                <a:avLst/>
              </a:prstGeom>
              <a:solidFill>
                <a:srgbClr val="6382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7"/>
              <p:cNvSpPr>
                <a:spLocks noChangeArrowheads="1"/>
              </p:cNvSpPr>
              <p:nvPr userDrawn="1"/>
            </p:nvSpPr>
            <p:spPr bwMode="auto">
              <a:xfrm>
                <a:off x="666750" y="3294063"/>
                <a:ext cx="1617663" cy="1027112"/>
              </a:xfrm>
              <a:prstGeom prst="rect">
                <a:avLst/>
              </a:prstGeom>
              <a:gradFill flip="none" rotWithShape="1">
                <a:gsLst>
                  <a:gs pos="0">
                    <a:srgbClr val="5D7BAD">
                      <a:tint val="66000"/>
                      <a:satMod val="160000"/>
                    </a:srgbClr>
                  </a:gs>
                  <a:gs pos="50000">
                    <a:srgbClr val="5D7BAD">
                      <a:tint val="44500"/>
                      <a:satMod val="160000"/>
                    </a:srgbClr>
                  </a:gs>
                  <a:gs pos="100000">
                    <a:srgbClr val="5D7BA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8"/>
              <p:cNvSpPr>
                <a:spLocks/>
              </p:cNvSpPr>
              <p:nvPr userDrawn="1"/>
            </p:nvSpPr>
            <p:spPr bwMode="auto">
              <a:xfrm>
                <a:off x="600075" y="3163888"/>
                <a:ext cx="1751013" cy="13017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075" y="0"/>
                  </a:cxn>
                  <a:cxn ang="0">
                    <a:pos x="1080" y="0"/>
                  </a:cxn>
                  <a:cxn ang="0">
                    <a:pos x="1088" y="2"/>
                  </a:cxn>
                  <a:cxn ang="0">
                    <a:pos x="1092" y="5"/>
                  </a:cxn>
                  <a:cxn ang="0">
                    <a:pos x="1098" y="11"/>
                  </a:cxn>
                  <a:cxn ang="0">
                    <a:pos x="1100" y="19"/>
                  </a:cxn>
                  <a:cxn ang="0">
                    <a:pos x="1103" y="25"/>
                  </a:cxn>
                  <a:cxn ang="0">
                    <a:pos x="1103" y="32"/>
                  </a:cxn>
                  <a:cxn ang="0">
                    <a:pos x="1103" y="40"/>
                  </a:cxn>
                  <a:cxn ang="0">
                    <a:pos x="1103" y="48"/>
                  </a:cxn>
                  <a:cxn ang="0">
                    <a:pos x="1103" y="55"/>
                  </a:cxn>
                  <a:cxn ang="0">
                    <a:pos x="1100" y="63"/>
                  </a:cxn>
                  <a:cxn ang="0">
                    <a:pos x="1098" y="69"/>
                  </a:cxn>
                  <a:cxn ang="0">
                    <a:pos x="1092" y="74"/>
                  </a:cxn>
                  <a:cxn ang="0">
                    <a:pos x="1088" y="78"/>
                  </a:cxn>
                  <a:cxn ang="0">
                    <a:pos x="1080" y="80"/>
                  </a:cxn>
                  <a:cxn ang="0">
                    <a:pos x="1075" y="82"/>
                  </a:cxn>
                  <a:cxn ang="0">
                    <a:pos x="28" y="82"/>
                  </a:cxn>
                  <a:cxn ang="0">
                    <a:pos x="23" y="80"/>
                  </a:cxn>
                  <a:cxn ang="0">
                    <a:pos x="15" y="78"/>
                  </a:cxn>
                  <a:cxn ang="0">
                    <a:pos x="11" y="74"/>
                  </a:cxn>
                  <a:cxn ang="0">
                    <a:pos x="5" y="69"/>
                  </a:cxn>
                  <a:cxn ang="0">
                    <a:pos x="3" y="63"/>
                  </a:cxn>
                  <a:cxn ang="0">
                    <a:pos x="0" y="55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0" y="32"/>
                  </a:cxn>
                  <a:cxn ang="0">
                    <a:pos x="0" y="25"/>
                  </a:cxn>
                  <a:cxn ang="0">
                    <a:pos x="3" y="19"/>
                  </a:cxn>
                  <a:cxn ang="0">
                    <a:pos x="5" y="11"/>
                  </a:cxn>
                  <a:cxn ang="0">
                    <a:pos x="11" y="5"/>
                  </a:cxn>
                  <a:cxn ang="0">
                    <a:pos x="15" y="2"/>
                  </a:cxn>
                  <a:cxn ang="0">
                    <a:pos x="23" y="0"/>
                  </a:cxn>
                  <a:cxn ang="0">
                    <a:pos x="28" y="0"/>
                  </a:cxn>
                </a:cxnLst>
                <a:rect l="0" t="0" r="r" b="b"/>
                <a:pathLst>
                  <a:path w="1103" h="82">
                    <a:moveTo>
                      <a:pt x="28" y="0"/>
                    </a:moveTo>
                    <a:lnTo>
                      <a:pt x="1075" y="0"/>
                    </a:lnTo>
                    <a:lnTo>
                      <a:pt x="1080" y="0"/>
                    </a:lnTo>
                    <a:lnTo>
                      <a:pt x="1088" y="2"/>
                    </a:lnTo>
                    <a:lnTo>
                      <a:pt x="1092" y="5"/>
                    </a:lnTo>
                    <a:lnTo>
                      <a:pt x="1098" y="11"/>
                    </a:lnTo>
                    <a:lnTo>
                      <a:pt x="1100" y="19"/>
                    </a:lnTo>
                    <a:lnTo>
                      <a:pt x="1103" y="25"/>
                    </a:lnTo>
                    <a:lnTo>
                      <a:pt x="1103" y="32"/>
                    </a:lnTo>
                    <a:lnTo>
                      <a:pt x="1103" y="40"/>
                    </a:lnTo>
                    <a:lnTo>
                      <a:pt x="1103" y="48"/>
                    </a:lnTo>
                    <a:lnTo>
                      <a:pt x="1103" y="55"/>
                    </a:lnTo>
                    <a:lnTo>
                      <a:pt x="1100" y="63"/>
                    </a:lnTo>
                    <a:lnTo>
                      <a:pt x="1098" y="69"/>
                    </a:lnTo>
                    <a:lnTo>
                      <a:pt x="1092" y="74"/>
                    </a:lnTo>
                    <a:lnTo>
                      <a:pt x="1088" y="78"/>
                    </a:lnTo>
                    <a:lnTo>
                      <a:pt x="1080" y="80"/>
                    </a:lnTo>
                    <a:lnTo>
                      <a:pt x="1075" y="82"/>
                    </a:lnTo>
                    <a:lnTo>
                      <a:pt x="28" y="82"/>
                    </a:lnTo>
                    <a:lnTo>
                      <a:pt x="23" y="80"/>
                    </a:lnTo>
                    <a:lnTo>
                      <a:pt x="15" y="78"/>
                    </a:lnTo>
                    <a:lnTo>
                      <a:pt x="11" y="74"/>
                    </a:lnTo>
                    <a:lnTo>
                      <a:pt x="5" y="69"/>
                    </a:lnTo>
                    <a:lnTo>
                      <a:pt x="3" y="63"/>
                    </a:lnTo>
                    <a:lnTo>
                      <a:pt x="0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3" y="19"/>
                    </a:lnTo>
                    <a:lnTo>
                      <a:pt x="5" y="11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C9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9"/>
              <p:cNvSpPr>
                <a:spLocks noEditPoints="1"/>
              </p:cNvSpPr>
              <p:nvPr userDrawn="1"/>
            </p:nvSpPr>
            <p:spPr bwMode="auto">
              <a:xfrm>
                <a:off x="792163" y="3367088"/>
                <a:ext cx="1376363" cy="847725"/>
              </a:xfrm>
              <a:custGeom>
                <a:avLst/>
                <a:gdLst/>
                <a:ahLst/>
                <a:cxnLst>
                  <a:cxn ang="0">
                    <a:pos x="840" y="4"/>
                  </a:cxn>
                  <a:cxn ang="0">
                    <a:pos x="865" y="35"/>
                  </a:cxn>
                  <a:cxn ang="0">
                    <a:pos x="867" y="492"/>
                  </a:cxn>
                  <a:cxn ang="0">
                    <a:pos x="848" y="526"/>
                  </a:cxn>
                  <a:cxn ang="0">
                    <a:pos x="42" y="534"/>
                  </a:cxn>
                  <a:cxn ang="0">
                    <a:pos x="13" y="520"/>
                  </a:cxn>
                  <a:cxn ang="0">
                    <a:pos x="0" y="492"/>
                  </a:cxn>
                  <a:cxn ang="0">
                    <a:pos x="7" y="19"/>
                  </a:cxn>
                  <a:cxn ang="0">
                    <a:pos x="42" y="0"/>
                  </a:cxn>
                  <a:cxn ang="0">
                    <a:pos x="17" y="150"/>
                  </a:cxn>
                  <a:cxn ang="0">
                    <a:pos x="293" y="150"/>
                  </a:cxn>
                  <a:cxn ang="0">
                    <a:pos x="568" y="150"/>
                  </a:cxn>
                  <a:cxn ang="0">
                    <a:pos x="710" y="87"/>
                  </a:cxn>
                  <a:cxn ang="0">
                    <a:pos x="850" y="87"/>
                  </a:cxn>
                  <a:cxn ang="0">
                    <a:pos x="719" y="223"/>
                  </a:cxn>
                  <a:cxn ang="0">
                    <a:pos x="710" y="223"/>
                  </a:cxn>
                  <a:cxn ang="0">
                    <a:pos x="568" y="160"/>
                  </a:cxn>
                  <a:cxn ang="0">
                    <a:pos x="286" y="160"/>
                  </a:cxn>
                  <a:cxn ang="0">
                    <a:pos x="17" y="160"/>
                  </a:cxn>
                  <a:cxn ang="0">
                    <a:pos x="719" y="232"/>
                  </a:cxn>
                  <a:cxn ang="0">
                    <a:pos x="577" y="298"/>
                  </a:cxn>
                  <a:cxn ang="0">
                    <a:pos x="568" y="298"/>
                  </a:cxn>
                  <a:cxn ang="0">
                    <a:pos x="426" y="232"/>
                  </a:cxn>
                  <a:cxn ang="0">
                    <a:pos x="144" y="232"/>
                  </a:cxn>
                  <a:cxn ang="0">
                    <a:pos x="850" y="307"/>
                  </a:cxn>
                  <a:cxn ang="0">
                    <a:pos x="577" y="307"/>
                  </a:cxn>
                  <a:cxn ang="0">
                    <a:pos x="435" y="371"/>
                  </a:cxn>
                  <a:cxn ang="0">
                    <a:pos x="426" y="371"/>
                  </a:cxn>
                  <a:cxn ang="0">
                    <a:pos x="286" y="307"/>
                  </a:cxn>
                  <a:cxn ang="0">
                    <a:pos x="850" y="371"/>
                  </a:cxn>
                  <a:cxn ang="0">
                    <a:pos x="710" y="380"/>
                  </a:cxn>
                  <a:cxn ang="0">
                    <a:pos x="435" y="380"/>
                  </a:cxn>
                  <a:cxn ang="0">
                    <a:pos x="293" y="444"/>
                  </a:cxn>
                  <a:cxn ang="0">
                    <a:pos x="286" y="444"/>
                  </a:cxn>
                  <a:cxn ang="0">
                    <a:pos x="144" y="380"/>
                  </a:cxn>
                  <a:cxn ang="0">
                    <a:pos x="42" y="17"/>
                  </a:cxn>
                  <a:cxn ang="0">
                    <a:pos x="19" y="33"/>
                  </a:cxn>
                  <a:cxn ang="0">
                    <a:pos x="153" y="77"/>
                  </a:cxn>
                  <a:cxn ang="0">
                    <a:pos x="426" y="77"/>
                  </a:cxn>
                  <a:cxn ang="0">
                    <a:pos x="568" y="17"/>
                  </a:cxn>
                  <a:cxn ang="0">
                    <a:pos x="577" y="17"/>
                  </a:cxn>
                  <a:cxn ang="0">
                    <a:pos x="850" y="42"/>
                  </a:cxn>
                  <a:cxn ang="0">
                    <a:pos x="838" y="21"/>
                  </a:cxn>
                  <a:cxn ang="0">
                    <a:pos x="719" y="17"/>
                  </a:cxn>
                  <a:cxn ang="0">
                    <a:pos x="825" y="517"/>
                  </a:cxn>
                  <a:cxn ang="0">
                    <a:pos x="842" y="509"/>
                  </a:cxn>
                  <a:cxn ang="0">
                    <a:pos x="850" y="492"/>
                  </a:cxn>
                  <a:cxn ang="0">
                    <a:pos x="710" y="517"/>
                  </a:cxn>
                  <a:cxn ang="0">
                    <a:pos x="568" y="453"/>
                  </a:cxn>
                  <a:cxn ang="0">
                    <a:pos x="286" y="453"/>
                  </a:cxn>
                  <a:cxn ang="0">
                    <a:pos x="17" y="453"/>
                  </a:cxn>
                  <a:cxn ang="0">
                    <a:pos x="21" y="505"/>
                  </a:cxn>
                  <a:cxn ang="0">
                    <a:pos x="42" y="517"/>
                  </a:cxn>
                </a:cxnLst>
                <a:rect l="0" t="0" r="r" b="b"/>
                <a:pathLst>
                  <a:path w="867" h="534">
                    <a:moveTo>
                      <a:pt x="42" y="0"/>
                    </a:moveTo>
                    <a:lnTo>
                      <a:pt x="825" y="0"/>
                    </a:lnTo>
                    <a:lnTo>
                      <a:pt x="825" y="0"/>
                    </a:lnTo>
                    <a:lnTo>
                      <a:pt x="825" y="0"/>
                    </a:lnTo>
                    <a:lnTo>
                      <a:pt x="833" y="2"/>
                    </a:lnTo>
                    <a:lnTo>
                      <a:pt x="840" y="4"/>
                    </a:lnTo>
                    <a:lnTo>
                      <a:pt x="848" y="8"/>
                    </a:lnTo>
                    <a:lnTo>
                      <a:pt x="854" y="14"/>
                    </a:lnTo>
                    <a:lnTo>
                      <a:pt x="854" y="14"/>
                    </a:lnTo>
                    <a:lnTo>
                      <a:pt x="860" y="19"/>
                    </a:lnTo>
                    <a:lnTo>
                      <a:pt x="863" y="27"/>
                    </a:lnTo>
                    <a:lnTo>
                      <a:pt x="865" y="35"/>
                    </a:lnTo>
                    <a:lnTo>
                      <a:pt x="867" y="42"/>
                    </a:lnTo>
                    <a:lnTo>
                      <a:pt x="867" y="42"/>
                    </a:lnTo>
                    <a:lnTo>
                      <a:pt x="867" y="42"/>
                    </a:lnTo>
                    <a:lnTo>
                      <a:pt x="867" y="492"/>
                    </a:lnTo>
                    <a:lnTo>
                      <a:pt x="867" y="492"/>
                    </a:lnTo>
                    <a:lnTo>
                      <a:pt x="867" y="492"/>
                    </a:lnTo>
                    <a:lnTo>
                      <a:pt x="865" y="499"/>
                    </a:lnTo>
                    <a:lnTo>
                      <a:pt x="863" y="507"/>
                    </a:lnTo>
                    <a:lnTo>
                      <a:pt x="860" y="515"/>
                    </a:lnTo>
                    <a:lnTo>
                      <a:pt x="854" y="520"/>
                    </a:lnTo>
                    <a:lnTo>
                      <a:pt x="854" y="520"/>
                    </a:lnTo>
                    <a:lnTo>
                      <a:pt x="848" y="526"/>
                    </a:lnTo>
                    <a:lnTo>
                      <a:pt x="840" y="530"/>
                    </a:lnTo>
                    <a:lnTo>
                      <a:pt x="833" y="532"/>
                    </a:lnTo>
                    <a:lnTo>
                      <a:pt x="825" y="534"/>
                    </a:lnTo>
                    <a:lnTo>
                      <a:pt x="825" y="534"/>
                    </a:lnTo>
                    <a:lnTo>
                      <a:pt x="825" y="534"/>
                    </a:lnTo>
                    <a:lnTo>
                      <a:pt x="42" y="534"/>
                    </a:lnTo>
                    <a:lnTo>
                      <a:pt x="42" y="534"/>
                    </a:lnTo>
                    <a:lnTo>
                      <a:pt x="42" y="534"/>
                    </a:lnTo>
                    <a:lnTo>
                      <a:pt x="34" y="532"/>
                    </a:lnTo>
                    <a:lnTo>
                      <a:pt x="26" y="530"/>
                    </a:lnTo>
                    <a:lnTo>
                      <a:pt x="19" y="526"/>
                    </a:lnTo>
                    <a:lnTo>
                      <a:pt x="13" y="520"/>
                    </a:lnTo>
                    <a:lnTo>
                      <a:pt x="7" y="515"/>
                    </a:lnTo>
                    <a:lnTo>
                      <a:pt x="3" y="507"/>
                    </a:lnTo>
                    <a:lnTo>
                      <a:pt x="1" y="499"/>
                    </a:lnTo>
                    <a:lnTo>
                      <a:pt x="0" y="492"/>
                    </a:lnTo>
                    <a:lnTo>
                      <a:pt x="0" y="492"/>
                    </a:lnTo>
                    <a:lnTo>
                      <a:pt x="0" y="49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35"/>
                    </a:lnTo>
                    <a:lnTo>
                      <a:pt x="3" y="27"/>
                    </a:lnTo>
                    <a:lnTo>
                      <a:pt x="7" y="19"/>
                    </a:lnTo>
                    <a:lnTo>
                      <a:pt x="13" y="14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  <a:moveTo>
                      <a:pt x="17" y="150"/>
                    </a:moveTo>
                    <a:lnTo>
                      <a:pt x="144" y="150"/>
                    </a:lnTo>
                    <a:lnTo>
                      <a:pt x="144" y="87"/>
                    </a:lnTo>
                    <a:lnTo>
                      <a:pt x="17" y="87"/>
                    </a:lnTo>
                    <a:lnTo>
                      <a:pt x="17" y="150"/>
                    </a:lnTo>
                    <a:close/>
                    <a:moveTo>
                      <a:pt x="153" y="150"/>
                    </a:moveTo>
                    <a:lnTo>
                      <a:pt x="286" y="150"/>
                    </a:lnTo>
                    <a:lnTo>
                      <a:pt x="286" y="87"/>
                    </a:lnTo>
                    <a:lnTo>
                      <a:pt x="153" y="87"/>
                    </a:lnTo>
                    <a:lnTo>
                      <a:pt x="153" y="150"/>
                    </a:lnTo>
                    <a:close/>
                    <a:moveTo>
                      <a:pt x="293" y="150"/>
                    </a:moveTo>
                    <a:lnTo>
                      <a:pt x="426" y="150"/>
                    </a:lnTo>
                    <a:lnTo>
                      <a:pt x="426" y="87"/>
                    </a:lnTo>
                    <a:lnTo>
                      <a:pt x="293" y="87"/>
                    </a:lnTo>
                    <a:lnTo>
                      <a:pt x="293" y="150"/>
                    </a:lnTo>
                    <a:close/>
                    <a:moveTo>
                      <a:pt x="435" y="150"/>
                    </a:moveTo>
                    <a:lnTo>
                      <a:pt x="568" y="150"/>
                    </a:lnTo>
                    <a:lnTo>
                      <a:pt x="568" y="87"/>
                    </a:lnTo>
                    <a:lnTo>
                      <a:pt x="435" y="87"/>
                    </a:lnTo>
                    <a:lnTo>
                      <a:pt x="435" y="150"/>
                    </a:lnTo>
                    <a:close/>
                    <a:moveTo>
                      <a:pt x="577" y="150"/>
                    </a:moveTo>
                    <a:lnTo>
                      <a:pt x="710" y="150"/>
                    </a:lnTo>
                    <a:lnTo>
                      <a:pt x="710" y="87"/>
                    </a:lnTo>
                    <a:lnTo>
                      <a:pt x="577" y="87"/>
                    </a:lnTo>
                    <a:lnTo>
                      <a:pt x="577" y="150"/>
                    </a:lnTo>
                    <a:close/>
                    <a:moveTo>
                      <a:pt x="719" y="150"/>
                    </a:moveTo>
                    <a:lnTo>
                      <a:pt x="850" y="150"/>
                    </a:lnTo>
                    <a:lnTo>
                      <a:pt x="850" y="77"/>
                    </a:lnTo>
                    <a:lnTo>
                      <a:pt x="850" y="87"/>
                    </a:lnTo>
                    <a:lnTo>
                      <a:pt x="719" y="87"/>
                    </a:lnTo>
                    <a:lnTo>
                      <a:pt x="719" y="150"/>
                    </a:lnTo>
                    <a:close/>
                    <a:moveTo>
                      <a:pt x="850" y="150"/>
                    </a:moveTo>
                    <a:lnTo>
                      <a:pt x="850" y="160"/>
                    </a:lnTo>
                    <a:lnTo>
                      <a:pt x="719" y="160"/>
                    </a:lnTo>
                    <a:lnTo>
                      <a:pt x="719" y="223"/>
                    </a:lnTo>
                    <a:lnTo>
                      <a:pt x="850" y="223"/>
                    </a:lnTo>
                    <a:lnTo>
                      <a:pt x="850" y="150"/>
                    </a:lnTo>
                    <a:close/>
                    <a:moveTo>
                      <a:pt x="710" y="160"/>
                    </a:moveTo>
                    <a:lnTo>
                      <a:pt x="577" y="160"/>
                    </a:lnTo>
                    <a:lnTo>
                      <a:pt x="577" y="223"/>
                    </a:lnTo>
                    <a:lnTo>
                      <a:pt x="710" y="223"/>
                    </a:lnTo>
                    <a:lnTo>
                      <a:pt x="710" y="160"/>
                    </a:lnTo>
                    <a:close/>
                    <a:moveTo>
                      <a:pt x="568" y="160"/>
                    </a:moveTo>
                    <a:lnTo>
                      <a:pt x="435" y="160"/>
                    </a:lnTo>
                    <a:lnTo>
                      <a:pt x="435" y="223"/>
                    </a:lnTo>
                    <a:lnTo>
                      <a:pt x="568" y="223"/>
                    </a:lnTo>
                    <a:lnTo>
                      <a:pt x="568" y="160"/>
                    </a:lnTo>
                    <a:close/>
                    <a:moveTo>
                      <a:pt x="426" y="160"/>
                    </a:moveTo>
                    <a:lnTo>
                      <a:pt x="293" y="160"/>
                    </a:lnTo>
                    <a:lnTo>
                      <a:pt x="293" y="223"/>
                    </a:lnTo>
                    <a:lnTo>
                      <a:pt x="426" y="223"/>
                    </a:lnTo>
                    <a:lnTo>
                      <a:pt x="426" y="160"/>
                    </a:lnTo>
                    <a:close/>
                    <a:moveTo>
                      <a:pt x="286" y="160"/>
                    </a:moveTo>
                    <a:lnTo>
                      <a:pt x="153" y="160"/>
                    </a:lnTo>
                    <a:lnTo>
                      <a:pt x="153" y="223"/>
                    </a:lnTo>
                    <a:lnTo>
                      <a:pt x="286" y="223"/>
                    </a:lnTo>
                    <a:lnTo>
                      <a:pt x="286" y="160"/>
                    </a:lnTo>
                    <a:close/>
                    <a:moveTo>
                      <a:pt x="144" y="160"/>
                    </a:moveTo>
                    <a:lnTo>
                      <a:pt x="17" y="160"/>
                    </a:lnTo>
                    <a:lnTo>
                      <a:pt x="17" y="223"/>
                    </a:lnTo>
                    <a:lnTo>
                      <a:pt x="144" y="223"/>
                    </a:lnTo>
                    <a:lnTo>
                      <a:pt x="144" y="160"/>
                    </a:lnTo>
                    <a:close/>
                    <a:moveTo>
                      <a:pt x="850" y="223"/>
                    </a:moveTo>
                    <a:lnTo>
                      <a:pt x="850" y="232"/>
                    </a:lnTo>
                    <a:lnTo>
                      <a:pt x="719" y="232"/>
                    </a:lnTo>
                    <a:lnTo>
                      <a:pt x="719" y="298"/>
                    </a:lnTo>
                    <a:lnTo>
                      <a:pt x="850" y="298"/>
                    </a:lnTo>
                    <a:lnTo>
                      <a:pt x="850" y="223"/>
                    </a:lnTo>
                    <a:close/>
                    <a:moveTo>
                      <a:pt x="710" y="232"/>
                    </a:moveTo>
                    <a:lnTo>
                      <a:pt x="577" y="232"/>
                    </a:lnTo>
                    <a:lnTo>
                      <a:pt x="577" y="298"/>
                    </a:lnTo>
                    <a:lnTo>
                      <a:pt x="710" y="298"/>
                    </a:lnTo>
                    <a:lnTo>
                      <a:pt x="710" y="232"/>
                    </a:lnTo>
                    <a:close/>
                    <a:moveTo>
                      <a:pt x="568" y="232"/>
                    </a:moveTo>
                    <a:lnTo>
                      <a:pt x="435" y="232"/>
                    </a:lnTo>
                    <a:lnTo>
                      <a:pt x="435" y="298"/>
                    </a:lnTo>
                    <a:lnTo>
                      <a:pt x="568" y="298"/>
                    </a:lnTo>
                    <a:lnTo>
                      <a:pt x="568" y="232"/>
                    </a:lnTo>
                    <a:close/>
                    <a:moveTo>
                      <a:pt x="426" y="232"/>
                    </a:moveTo>
                    <a:lnTo>
                      <a:pt x="293" y="232"/>
                    </a:lnTo>
                    <a:lnTo>
                      <a:pt x="293" y="298"/>
                    </a:lnTo>
                    <a:lnTo>
                      <a:pt x="426" y="298"/>
                    </a:lnTo>
                    <a:lnTo>
                      <a:pt x="426" y="232"/>
                    </a:lnTo>
                    <a:close/>
                    <a:moveTo>
                      <a:pt x="286" y="232"/>
                    </a:moveTo>
                    <a:lnTo>
                      <a:pt x="153" y="232"/>
                    </a:lnTo>
                    <a:lnTo>
                      <a:pt x="153" y="298"/>
                    </a:lnTo>
                    <a:lnTo>
                      <a:pt x="286" y="298"/>
                    </a:lnTo>
                    <a:lnTo>
                      <a:pt x="286" y="232"/>
                    </a:lnTo>
                    <a:close/>
                    <a:moveTo>
                      <a:pt x="144" y="232"/>
                    </a:moveTo>
                    <a:lnTo>
                      <a:pt x="17" y="232"/>
                    </a:lnTo>
                    <a:lnTo>
                      <a:pt x="17" y="298"/>
                    </a:lnTo>
                    <a:lnTo>
                      <a:pt x="144" y="298"/>
                    </a:lnTo>
                    <a:lnTo>
                      <a:pt x="144" y="232"/>
                    </a:lnTo>
                    <a:close/>
                    <a:moveTo>
                      <a:pt x="850" y="298"/>
                    </a:moveTo>
                    <a:lnTo>
                      <a:pt x="850" y="307"/>
                    </a:lnTo>
                    <a:lnTo>
                      <a:pt x="719" y="307"/>
                    </a:lnTo>
                    <a:lnTo>
                      <a:pt x="719" y="371"/>
                    </a:lnTo>
                    <a:lnTo>
                      <a:pt x="850" y="371"/>
                    </a:lnTo>
                    <a:lnTo>
                      <a:pt x="850" y="298"/>
                    </a:lnTo>
                    <a:close/>
                    <a:moveTo>
                      <a:pt x="710" y="307"/>
                    </a:moveTo>
                    <a:lnTo>
                      <a:pt x="577" y="307"/>
                    </a:lnTo>
                    <a:lnTo>
                      <a:pt x="577" y="371"/>
                    </a:lnTo>
                    <a:lnTo>
                      <a:pt x="710" y="371"/>
                    </a:lnTo>
                    <a:lnTo>
                      <a:pt x="710" y="307"/>
                    </a:lnTo>
                    <a:close/>
                    <a:moveTo>
                      <a:pt x="568" y="307"/>
                    </a:moveTo>
                    <a:lnTo>
                      <a:pt x="435" y="307"/>
                    </a:lnTo>
                    <a:lnTo>
                      <a:pt x="435" y="371"/>
                    </a:lnTo>
                    <a:lnTo>
                      <a:pt x="568" y="371"/>
                    </a:lnTo>
                    <a:lnTo>
                      <a:pt x="568" y="307"/>
                    </a:lnTo>
                    <a:close/>
                    <a:moveTo>
                      <a:pt x="426" y="307"/>
                    </a:moveTo>
                    <a:lnTo>
                      <a:pt x="293" y="307"/>
                    </a:lnTo>
                    <a:lnTo>
                      <a:pt x="293" y="371"/>
                    </a:lnTo>
                    <a:lnTo>
                      <a:pt x="426" y="371"/>
                    </a:lnTo>
                    <a:lnTo>
                      <a:pt x="426" y="307"/>
                    </a:lnTo>
                    <a:close/>
                    <a:moveTo>
                      <a:pt x="286" y="307"/>
                    </a:moveTo>
                    <a:lnTo>
                      <a:pt x="153" y="307"/>
                    </a:lnTo>
                    <a:lnTo>
                      <a:pt x="153" y="371"/>
                    </a:lnTo>
                    <a:lnTo>
                      <a:pt x="286" y="371"/>
                    </a:lnTo>
                    <a:lnTo>
                      <a:pt x="286" y="307"/>
                    </a:lnTo>
                    <a:close/>
                    <a:moveTo>
                      <a:pt x="144" y="307"/>
                    </a:moveTo>
                    <a:lnTo>
                      <a:pt x="17" y="307"/>
                    </a:lnTo>
                    <a:lnTo>
                      <a:pt x="17" y="371"/>
                    </a:lnTo>
                    <a:lnTo>
                      <a:pt x="144" y="371"/>
                    </a:lnTo>
                    <a:lnTo>
                      <a:pt x="144" y="307"/>
                    </a:lnTo>
                    <a:close/>
                    <a:moveTo>
                      <a:pt x="850" y="371"/>
                    </a:moveTo>
                    <a:lnTo>
                      <a:pt x="850" y="380"/>
                    </a:lnTo>
                    <a:lnTo>
                      <a:pt x="719" y="380"/>
                    </a:lnTo>
                    <a:lnTo>
                      <a:pt x="719" y="444"/>
                    </a:lnTo>
                    <a:lnTo>
                      <a:pt x="850" y="444"/>
                    </a:lnTo>
                    <a:lnTo>
                      <a:pt x="850" y="371"/>
                    </a:lnTo>
                    <a:close/>
                    <a:moveTo>
                      <a:pt x="710" y="380"/>
                    </a:moveTo>
                    <a:lnTo>
                      <a:pt x="577" y="380"/>
                    </a:lnTo>
                    <a:lnTo>
                      <a:pt x="577" y="444"/>
                    </a:lnTo>
                    <a:lnTo>
                      <a:pt x="710" y="444"/>
                    </a:lnTo>
                    <a:lnTo>
                      <a:pt x="710" y="380"/>
                    </a:lnTo>
                    <a:close/>
                    <a:moveTo>
                      <a:pt x="568" y="380"/>
                    </a:moveTo>
                    <a:lnTo>
                      <a:pt x="435" y="380"/>
                    </a:lnTo>
                    <a:lnTo>
                      <a:pt x="435" y="444"/>
                    </a:lnTo>
                    <a:lnTo>
                      <a:pt x="568" y="444"/>
                    </a:lnTo>
                    <a:lnTo>
                      <a:pt x="568" y="380"/>
                    </a:lnTo>
                    <a:close/>
                    <a:moveTo>
                      <a:pt x="426" y="380"/>
                    </a:moveTo>
                    <a:lnTo>
                      <a:pt x="293" y="380"/>
                    </a:lnTo>
                    <a:lnTo>
                      <a:pt x="293" y="444"/>
                    </a:lnTo>
                    <a:lnTo>
                      <a:pt x="426" y="444"/>
                    </a:lnTo>
                    <a:lnTo>
                      <a:pt x="426" y="380"/>
                    </a:lnTo>
                    <a:close/>
                    <a:moveTo>
                      <a:pt x="286" y="380"/>
                    </a:moveTo>
                    <a:lnTo>
                      <a:pt x="153" y="380"/>
                    </a:lnTo>
                    <a:lnTo>
                      <a:pt x="153" y="444"/>
                    </a:lnTo>
                    <a:lnTo>
                      <a:pt x="286" y="444"/>
                    </a:lnTo>
                    <a:lnTo>
                      <a:pt x="286" y="380"/>
                    </a:lnTo>
                    <a:close/>
                    <a:moveTo>
                      <a:pt x="144" y="380"/>
                    </a:moveTo>
                    <a:lnTo>
                      <a:pt x="17" y="380"/>
                    </a:lnTo>
                    <a:lnTo>
                      <a:pt x="17" y="444"/>
                    </a:lnTo>
                    <a:lnTo>
                      <a:pt x="144" y="444"/>
                    </a:lnTo>
                    <a:lnTo>
                      <a:pt x="144" y="380"/>
                    </a:lnTo>
                    <a:close/>
                    <a:moveTo>
                      <a:pt x="17" y="77"/>
                    </a:moveTo>
                    <a:lnTo>
                      <a:pt x="144" y="77"/>
                    </a:lnTo>
                    <a:lnTo>
                      <a:pt x="144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36" y="17"/>
                    </a:lnTo>
                    <a:lnTo>
                      <a:pt x="32" y="19"/>
                    </a:lnTo>
                    <a:lnTo>
                      <a:pt x="28" y="21"/>
                    </a:lnTo>
                    <a:lnTo>
                      <a:pt x="24" y="25"/>
                    </a:lnTo>
                    <a:lnTo>
                      <a:pt x="21" y="29"/>
                    </a:lnTo>
                    <a:lnTo>
                      <a:pt x="19" y="33"/>
                    </a:lnTo>
                    <a:lnTo>
                      <a:pt x="17" y="37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77"/>
                    </a:lnTo>
                    <a:close/>
                    <a:moveTo>
                      <a:pt x="153" y="77"/>
                    </a:moveTo>
                    <a:lnTo>
                      <a:pt x="286" y="77"/>
                    </a:lnTo>
                    <a:lnTo>
                      <a:pt x="286" y="17"/>
                    </a:lnTo>
                    <a:lnTo>
                      <a:pt x="153" y="17"/>
                    </a:lnTo>
                    <a:lnTo>
                      <a:pt x="153" y="77"/>
                    </a:lnTo>
                    <a:close/>
                    <a:moveTo>
                      <a:pt x="293" y="77"/>
                    </a:moveTo>
                    <a:lnTo>
                      <a:pt x="426" y="77"/>
                    </a:lnTo>
                    <a:lnTo>
                      <a:pt x="426" y="17"/>
                    </a:lnTo>
                    <a:lnTo>
                      <a:pt x="293" y="17"/>
                    </a:lnTo>
                    <a:lnTo>
                      <a:pt x="293" y="77"/>
                    </a:lnTo>
                    <a:close/>
                    <a:moveTo>
                      <a:pt x="435" y="77"/>
                    </a:moveTo>
                    <a:lnTo>
                      <a:pt x="568" y="77"/>
                    </a:lnTo>
                    <a:lnTo>
                      <a:pt x="568" y="17"/>
                    </a:lnTo>
                    <a:lnTo>
                      <a:pt x="435" y="17"/>
                    </a:lnTo>
                    <a:lnTo>
                      <a:pt x="435" y="77"/>
                    </a:lnTo>
                    <a:close/>
                    <a:moveTo>
                      <a:pt x="577" y="77"/>
                    </a:moveTo>
                    <a:lnTo>
                      <a:pt x="710" y="77"/>
                    </a:lnTo>
                    <a:lnTo>
                      <a:pt x="710" y="17"/>
                    </a:lnTo>
                    <a:lnTo>
                      <a:pt x="577" y="17"/>
                    </a:lnTo>
                    <a:lnTo>
                      <a:pt x="577" y="77"/>
                    </a:lnTo>
                    <a:close/>
                    <a:moveTo>
                      <a:pt x="719" y="77"/>
                    </a:moveTo>
                    <a:lnTo>
                      <a:pt x="850" y="77"/>
                    </a:lnTo>
                    <a:lnTo>
                      <a:pt x="850" y="42"/>
                    </a:lnTo>
                    <a:lnTo>
                      <a:pt x="850" y="42"/>
                    </a:lnTo>
                    <a:lnTo>
                      <a:pt x="850" y="42"/>
                    </a:lnTo>
                    <a:lnTo>
                      <a:pt x="850" y="37"/>
                    </a:lnTo>
                    <a:lnTo>
                      <a:pt x="848" y="33"/>
                    </a:lnTo>
                    <a:lnTo>
                      <a:pt x="846" y="29"/>
                    </a:lnTo>
                    <a:lnTo>
                      <a:pt x="842" y="25"/>
                    </a:lnTo>
                    <a:lnTo>
                      <a:pt x="842" y="25"/>
                    </a:lnTo>
                    <a:lnTo>
                      <a:pt x="838" y="21"/>
                    </a:lnTo>
                    <a:lnTo>
                      <a:pt x="835" y="19"/>
                    </a:lnTo>
                    <a:lnTo>
                      <a:pt x="831" y="17"/>
                    </a:lnTo>
                    <a:lnTo>
                      <a:pt x="825" y="17"/>
                    </a:lnTo>
                    <a:lnTo>
                      <a:pt x="825" y="17"/>
                    </a:lnTo>
                    <a:lnTo>
                      <a:pt x="825" y="17"/>
                    </a:lnTo>
                    <a:lnTo>
                      <a:pt x="719" y="17"/>
                    </a:lnTo>
                    <a:lnTo>
                      <a:pt x="719" y="77"/>
                    </a:lnTo>
                    <a:close/>
                    <a:moveTo>
                      <a:pt x="850" y="444"/>
                    </a:moveTo>
                    <a:lnTo>
                      <a:pt x="850" y="453"/>
                    </a:lnTo>
                    <a:lnTo>
                      <a:pt x="719" y="453"/>
                    </a:lnTo>
                    <a:lnTo>
                      <a:pt x="719" y="517"/>
                    </a:lnTo>
                    <a:lnTo>
                      <a:pt x="825" y="517"/>
                    </a:lnTo>
                    <a:lnTo>
                      <a:pt x="825" y="517"/>
                    </a:lnTo>
                    <a:lnTo>
                      <a:pt x="825" y="517"/>
                    </a:lnTo>
                    <a:lnTo>
                      <a:pt x="831" y="517"/>
                    </a:lnTo>
                    <a:lnTo>
                      <a:pt x="835" y="515"/>
                    </a:lnTo>
                    <a:lnTo>
                      <a:pt x="838" y="513"/>
                    </a:lnTo>
                    <a:lnTo>
                      <a:pt x="842" y="509"/>
                    </a:lnTo>
                    <a:lnTo>
                      <a:pt x="842" y="509"/>
                    </a:lnTo>
                    <a:lnTo>
                      <a:pt x="846" y="505"/>
                    </a:lnTo>
                    <a:lnTo>
                      <a:pt x="848" y="501"/>
                    </a:lnTo>
                    <a:lnTo>
                      <a:pt x="850" y="497"/>
                    </a:lnTo>
                    <a:lnTo>
                      <a:pt x="850" y="492"/>
                    </a:lnTo>
                    <a:lnTo>
                      <a:pt x="850" y="492"/>
                    </a:lnTo>
                    <a:lnTo>
                      <a:pt x="850" y="492"/>
                    </a:lnTo>
                    <a:lnTo>
                      <a:pt x="850" y="444"/>
                    </a:lnTo>
                    <a:close/>
                    <a:moveTo>
                      <a:pt x="710" y="453"/>
                    </a:moveTo>
                    <a:lnTo>
                      <a:pt x="577" y="453"/>
                    </a:lnTo>
                    <a:lnTo>
                      <a:pt x="577" y="517"/>
                    </a:lnTo>
                    <a:lnTo>
                      <a:pt x="710" y="517"/>
                    </a:lnTo>
                    <a:lnTo>
                      <a:pt x="710" y="453"/>
                    </a:lnTo>
                    <a:close/>
                    <a:moveTo>
                      <a:pt x="568" y="453"/>
                    </a:moveTo>
                    <a:lnTo>
                      <a:pt x="435" y="453"/>
                    </a:lnTo>
                    <a:lnTo>
                      <a:pt x="435" y="517"/>
                    </a:lnTo>
                    <a:lnTo>
                      <a:pt x="568" y="517"/>
                    </a:lnTo>
                    <a:lnTo>
                      <a:pt x="568" y="453"/>
                    </a:lnTo>
                    <a:close/>
                    <a:moveTo>
                      <a:pt x="426" y="453"/>
                    </a:moveTo>
                    <a:lnTo>
                      <a:pt x="293" y="453"/>
                    </a:lnTo>
                    <a:lnTo>
                      <a:pt x="293" y="517"/>
                    </a:lnTo>
                    <a:lnTo>
                      <a:pt x="426" y="517"/>
                    </a:lnTo>
                    <a:lnTo>
                      <a:pt x="426" y="453"/>
                    </a:lnTo>
                    <a:close/>
                    <a:moveTo>
                      <a:pt x="286" y="453"/>
                    </a:moveTo>
                    <a:lnTo>
                      <a:pt x="153" y="453"/>
                    </a:lnTo>
                    <a:lnTo>
                      <a:pt x="153" y="517"/>
                    </a:lnTo>
                    <a:lnTo>
                      <a:pt x="286" y="517"/>
                    </a:lnTo>
                    <a:lnTo>
                      <a:pt x="286" y="453"/>
                    </a:lnTo>
                    <a:close/>
                    <a:moveTo>
                      <a:pt x="144" y="453"/>
                    </a:moveTo>
                    <a:lnTo>
                      <a:pt x="17" y="453"/>
                    </a:lnTo>
                    <a:lnTo>
                      <a:pt x="17" y="492"/>
                    </a:lnTo>
                    <a:lnTo>
                      <a:pt x="17" y="492"/>
                    </a:lnTo>
                    <a:lnTo>
                      <a:pt x="17" y="492"/>
                    </a:lnTo>
                    <a:lnTo>
                      <a:pt x="17" y="497"/>
                    </a:lnTo>
                    <a:lnTo>
                      <a:pt x="19" y="501"/>
                    </a:lnTo>
                    <a:lnTo>
                      <a:pt x="21" y="505"/>
                    </a:lnTo>
                    <a:lnTo>
                      <a:pt x="24" y="509"/>
                    </a:lnTo>
                    <a:lnTo>
                      <a:pt x="28" y="513"/>
                    </a:lnTo>
                    <a:lnTo>
                      <a:pt x="32" y="515"/>
                    </a:lnTo>
                    <a:lnTo>
                      <a:pt x="36" y="517"/>
                    </a:lnTo>
                    <a:lnTo>
                      <a:pt x="42" y="517"/>
                    </a:lnTo>
                    <a:lnTo>
                      <a:pt x="42" y="517"/>
                    </a:lnTo>
                    <a:lnTo>
                      <a:pt x="42" y="517"/>
                    </a:lnTo>
                    <a:lnTo>
                      <a:pt x="144" y="517"/>
                    </a:lnTo>
                    <a:lnTo>
                      <a:pt x="144" y="4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" name="Freeform 10"/>
              <p:cNvSpPr>
                <a:spLocks/>
              </p:cNvSpPr>
              <p:nvPr userDrawn="1"/>
            </p:nvSpPr>
            <p:spPr bwMode="auto">
              <a:xfrm>
                <a:off x="985838" y="3459163"/>
                <a:ext cx="979488" cy="554037"/>
              </a:xfrm>
              <a:custGeom>
                <a:avLst/>
                <a:gdLst/>
                <a:ahLst/>
                <a:cxnLst>
                  <a:cxn ang="0">
                    <a:pos x="141" y="105"/>
                  </a:cxn>
                  <a:cxn ang="0">
                    <a:pos x="141" y="86"/>
                  </a:cxn>
                  <a:cxn ang="0">
                    <a:pos x="150" y="75"/>
                  </a:cxn>
                  <a:cxn ang="0">
                    <a:pos x="165" y="71"/>
                  </a:cxn>
                  <a:cxn ang="0">
                    <a:pos x="181" y="75"/>
                  </a:cxn>
                  <a:cxn ang="0">
                    <a:pos x="189" y="86"/>
                  </a:cxn>
                  <a:cxn ang="0">
                    <a:pos x="190" y="102"/>
                  </a:cxn>
                  <a:cxn ang="0">
                    <a:pos x="183" y="115"/>
                  </a:cxn>
                  <a:cxn ang="0">
                    <a:pos x="309" y="295"/>
                  </a:cxn>
                  <a:cxn ang="0">
                    <a:pos x="325" y="301"/>
                  </a:cxn>
                  <a:cxn ang="0">
                    <a:pos x="425" y="247"/>
                  </a:cxn>
                  <a:cxn ang="0">
                    <a:pos x="427" y="232"/>
                  </a:cxn>
                  <a:cxn ang="0">
                    <a:pos x="434" y="221"/>
                  </a:cxn>
                  <a:cxn ang="0">
                    <a:pos x="450" y="217"/>
                  </a:cxn>
                  <a:cxn ang="0">
                    <a:pos x="574" y="46"/>
                  </a:cxn>
                  <a:cxn ang="0">
                    <a:pos x="567" y="32"/>
                  </a:cxn>
                  <a:cxn ang="0">
                    <a:pos x="567" y="17"/>
                  </a:cxn>
                  <a:cxn ang="0">
                    <a:pos x="576" y="6"/>
                  </a:cxn>
                  <a:cxn ang="0">
                    <a:pos x="592" y="0"/>
                  </a:cxn>
                  <a:cxn ang="0">
                    <a:pos x="605" y="6"/>
                  </a:cxn>
                  <a:cxn ang="0">
                    <a:pos x="615" y="17"/>
                  </a:cxn>
                  <a:cxn ang="0">
                    <a:pos x="617" y="32"/>
                  </a:cxn>
                  <a:cxn ang="0">
                    <a:pos x="609" y="46"/>
                  </a:cxn>
                  <a:cxn ang="0">
                    <a:pos x="597" y="52"/>
                  </a:cxn>
                  <a:cxn ang="0">
                    <a:pos x="580" y="50"/>
                  </a:cxn>
                  <a:cxn ang="0">
                    <a:pos x="476" y="242"/>
                  </a:cxn>
                  <a:cxn ang="0">
                    <a:pos x="471" y="257"/>
                  </a:cxn>
                  <a:cxn ang="0">
                    <a:pos x="459" y="267"/>
                  </a:cxn>
                  <a:cxn ang="0">
                    <a:pos x="444" y="269"/>
                  </a:cxn>
                  <a:cxn ang="0">
                    <a:pos x="428" y="259"/>
                  </a:cxn>
                  <a:cxn ang="0">
                    <a:pos x="336" y="322"/>
                  </a:cxn>
                  <a:cxn ang="0">
                    <a:pos x="332" y="338"/>
                  </a:cxn>
                  <a:cxn ang="0">
                    <a:pos x="321" y="347"/>
                  </a:cxn>
                  <a:cxn ang="0">
                    <a:pos x="306" y="347"/>
                  </a:cxn>
                  <a:cxn ang="0">
                    <a:pos x="292" y="341"/>
                  </a:cxn>
                  <a:cxn ang="0">
                    <a:pos x="285" y="328"/>
                  </a:cxn>
                  <a:cxn ang="0">
                    <a:pos x="286" y="311"/>
                  </a:cxn>
                  <a:cxn ang="0">
                    <a:pos x="175" y="121"/>
                  </a:cxn>
                  <a:cxn ang="0">
                    <a:pos x="158" y="121"/>
                  </a:cxn>
                  <a:cxn ang="0">
                    <a:pos x="50" y="236"/>
                  </a:cxn>
                  <a:cxn ang="0">
                    <a:pos x="50" y="253"/>
                  </a:cxn>
                  <a:cxn ang="0">
                    <a:pos x="41" y="265"/>
                  </a:cxn>
                  <a:cxn ang="0">
                    <a:pos x="25" y="270"/>
                  </a:cxn>
                  <a:cxn ang="0">
                    <a:pos x="12" y="265"/>
                  </a:cxn>
                  <a:cxn ang="0">
                    <a:pos x="2" y="253"/>
                  </a:cxn>
                  <a:cxn ang="0">
                    <a:pos x="0" y="238"/>
                  </a:cxn>
                  <a:cxn ang="0">
                    <a:pos x="8" y="226"/>
                  </a:cxn>
                  <a:cxn ang="0">
                    <a:pos x="20" y="219"/>
                  </a:cxn>
                  <a:cxn ang="0">
                    <a:pos x="41" y="222"/>
                  </a:cxn>
                </a:cxnLst>
                <a:rect l="0" t="0" r="r" b="b"/>
                <a:pathLst>
                  <a:path w="617" h="349">
                    <a:moveTo>
                      <a:pt x="41" y="222"/>
                    </a:moveTo>
                    <a:lnTo>
                      <a:pt x="144" y="113"/>
                    </a:lnTo>
                    <a:lnTo>
                      <a:pt x="141" y="105"/>
                    </a:lnTo>
                    <a:lnTo>
                      <a:pt x="139" y="96"/>
                    </a:lnTo>
                    <a:lnTo>
                      <a:pt x="141" y="92"/>
                    </a:lnTo>
                    <a:lnTo>
                      <a:pt x="141" y="86"/>
                    </a:lnTo>
                    <a:lnTo>
                      <a:pt x="144" y="82"/>
                    </a:lnTo>
                    <a:lnTo>
                      <a:pt x="146" y="78"/>
                    </a:lnTo>
                    <a:lnTo>
                      <a:pt x="150" y="75"/>
                    </a:lnTo>
                    <a:lnTo>
                      <a:pt x="156" y="73"/>
                    </a:lnTo>
                    <a:lnTo>
                      <a:pt x="160" y="71"/>
                    </a:lnTo>
                    <a:lnTo>
                      <a:pt x="165" y="71"/>
                    </a:lnTo>
                    <a:lnTo>
                      <a:pt x="171" y="71"/>
                    </a:lnTo>
                    <a:lnTo>
                      <a:pt x="175" y="73"/>
                    </a:lnTo>
                    <a:lnTo>
                      <a:pt x="181" y="75"/>
                    </a:lnTo>
                    <a:lnTo>
                      <a:pt x="185" y="78"/>
                    </a:lnTo>
                    <a:lnTo>
                      <a:pt x="187" y="82"/>
                    </a:lnTo>
                    <a:lnTo>
                      <a:pt x="189" y="86"/>
                    </a:lnTo>
                    <a:lnTo>
                      <a:pt x="190" y="92"/>
                    </a:lnTo>
                    <a:lnTo>
                      <a:pt x="192" y="96"/>
                    </a:lnTo>
                    <a:lnTo>
                      <a:pt x="190" y="102"/>
                    </a:lnTo>
                    <a:lnTo>
                      <a:pt x="189" y="107"/>
                    </a:lnTo>
                    <a:lnTo>
                      <a:pt x="187" y="111"/>
                    </a:lnTo>
                    <a:lnTo>
                      <a:pt x="183" y="115"/>
                    </a:lnTo>
                    <a:lnTo>
                      <a:pt x="300" y="299"/>
                    </a:lnTo>
                    <a:lnTo>
                      <a:pt x="306" y="297"/>
                    </a:lnTo>
                    <a:lnTo>
                      <a:pt x="309" y="295"/>
                    </a:lnTo>
                    <a:lnTo>
                      <a:pt x="315" y="297"/>
                    </a:lnTo>
                    <a:lnTo>
                      <a:pt x="321" y="299"/>
                    </a:lnTo>
                    <a:lnTo>
                      <a:pt x="325" y="301"/>
                    </a:lnTo>
                    <a:lnTo>
                      <a:pt x="329" y="305"/>
                    </a:lnTo>
                    <a:lnTo>
                      <a:pt x="425" y="251"/>
                    </a:lnTo>
                    <a:lnTo>
                      <a:pt x="425" y="247"/>
                    </a:lnTo>
                    <a:lnTo>
                      <a:pt x="423" y="242"/>
                    </a:lnTo>
                    <a:lnTo>
                      <a:pt x="425" y="238"/>
                    </a:lnTo>
                    <a:lnTo>
                      <a:pt x="427" y="232"/>
                    </a:lnTo>
                    <a:lnTo>
                      <a:pt x="428" y="228"/>
                    </a:lnTo>
                    <a:lnTo>
                      <a:pt x="430" y="224"/>
                    </a:lnTo>
                    <a:lnTo>
                      <a:pt x="434" y="221"/>
                    </a:lnTo>
                    <a:lnTo>
                      <a:pt x="440" y="219"/>
                    </a:lnTo>
                    <a:lnTo>
                      <a:pt x="444" y="217"/>
                    </a:lnTo>
                    <a:lnTo>
                      <a:pt x="450" y="217"/>
                    </a:lnTo>
                    <a:lnTo>
                      <a:pt x="457" y="217"/>
                    </a:lnTo>
                    <a:lnTo>
                      <a:pt x="463" y="221"/>
                    </a:lnTo>
                    <a:lnTo>
                      <a:pt x="574" y="46"/>
                    </a:lnTo>
                    <a:lnTo>
                      <a:pt x="571" y="42"/>
                    </a:lnTo>
                    <a:lnTo>
                      <a:pt x="569" y="38"/>
                    </a:lnTo>
                    <a:lnTo>
                      <a:pt x="567" y="32"/>
                    </a:lnTo>
                    <a:lnTo>
                      <a:pt x="565" y="27"/>
                    </a:lnTo>
                    <a:lnTo>
                      <a:pt x="567" y="21"/>
                    </a:lnTo>
                    <a:lnTo>
                      <a:pt x="567" y="17"/>
                    </a:lnTo>
                    <a:lnTo>
                      <a:pt x="571" y="11"/>
                    </a:lnTo>
                    <a:lnTo>
                      <a:pt x="572" y="7"/>
                    </a:lnTo>
                    <a:lnTo>
                      <a:pt x="576" y="6"/>
                    </a:lnTo>
                    <a:lnTo>
                      <a:pt x="582" y="4"/>
                    </a:lnTo>
                    <a:lnTo>
                      <a:pt x="586" y="2"/>
                    </a:lnTo>
                    <a:lnTo>
                      <a:pt x="592" y="0"/>
                    </a:lnTo>
                    <a:lnTo>
                      <a:pt x="597" y="2"/>
                    </a:lnTo>
                    <a:lnTo>
                      <a:pt x="601" y="4"/>
                    </a:lnTo>
                    <a:lnTo>
                      <a:pt x="605" y="6"/>
                    </a:lnTo>
                    <a:lnTo>
                      <a:pt x="609" y="7"/>
                    </a:lnTo>
                    <a:lnTo>
                      <a:pt x="613" y="11"/>
                    </a:lnTo>
                    <a:lnTo>
                      <a:pt x="615" y="17"/>
                    </a:lnTo>
                    <a:lnTo>
                      <a:pt x="617" y="21"/>
                    </a:lnTo>
                    <a:lnTo>
                      <a:pt x="617" y="27"/>
                    </a:lnTo>
                    <a:lnTo>
                      <a:pt x="617" y="32"/>
                    </a:lnTo>
                    <a:lnTo>
                      <a:pt x="615" y="36"/>
                    </a:lnTo>
                    <a:lnTo>
                      <a:pt x="613" y="42"/>
                    </a:lnTo>
                    <a:lnTo>
                      <a:pt x="609" y="46"/>
                    </a:lnTo>
                    <a:lnTo>
                      <a:pt x="605" y="48"/>
                    </a:lnTo>
                    <a:lnTo>
                      <a:pt x="601" y="52"/>
                    </a:lnTo>
                    <a:lnTo>
                      <a:pt x="597" y="52"/>
                    </a:lnTo>
                    <a:lnTo>
                      <a:pt x="592" y="54"/>
                    </a:lnTo>
                    <a:lnTo>
                      <a:pt x="586" y="52"/>
                    </a:lnTo>
                    <a:lnTo>
                      <a:pt x="580" y="50"/>
                    </a:lnTo>
                    <a:lnTo>
                      <a:pt x="469" y="224"/>
                    </a:lnTo>
                    <a:lnTo>
                      <a:pt x="475" y="232"/>
                    </a:lnTo>
                    <a:lnTo>
                      <a:pt x="476" y="242"/>
                    </a:lnTo>
                    <a:lnTo>
                      <a:pt x="475" y="247"/>
                    </a:lnTo>
                    <a:lnTo>
                      <a:pt x="475" y="253"/>
                    </a:lnTo>
                    <a:lnTo>
                      <a:pt x="471" y="257"/>
                    </a:lnTo>
                    <a:lnTo>
                      <a:pt x="469" y="261"/>
                    </a:lnTo>
                    <a:lnTo>
                      <a:pt x="465" y="265"/>
                    </a:lnTo>
                    <a:lnTo>
                      <a:pt x="459" y="267"/>
                    </a:lnTo>
                    <a:lnTo>
                      <a:pt x="455" y="269"/>
                    </a:lnTo>
                    <a:lnTo>
                      <a:pt x="450" y="269"/>
                    </a:lnTo>
                    <a:lnTo>
                      <a:pt x="444" y="269"/>
                    </a:lnTo>
                    <a:lnTo>
                      <a:pt x="438" y="265"/>
                    </a:lnTo>
                    <a:lnTo>
                      <a:pt x="432" y="263"/>
                    </a:lnTo>
                    <a:lnTo>
                      <a:pt x="428" y="259"/>
                    </a:lnTo>
                    <a:lnTo>
                      <a:pt x="334" y="311"/>
                    </a:lnTo>
                    <a:lnTo>
                      <a:pt x="336" y="317"/>
                    </a:lnTo>
                    <a:lnTo>
                      <a:pt x="336" y="322"/>
                    </a:lnTo>
                    <a:lnTo>
                      <a:pt x="336" y="328"/>
                    </a:lnTo>
                    <a:lnTo>
                      <a:pt x="334" y="332"/>
                    </a:lnTo>
                    <a:lnTo>
                      <a:pt x="332" y="338"/>
                    </a:lnTo>
                    <a:lnTo>
                      <a:pt x="329" y="341"/>
                    </a:lnTo>
                    <a:lnTo>
                      <a:pt x="325" y="343"/>
                    </a:lnTo>
                    <a:lnTo>
                      <a:pt x="321" y="347"/>
                    </a:lnTo>
                    <a:lnTo>
                      <a:pt x="315" y="347"/>
                    </a:lnTo>
                    <a:lnTo>
                      <a:pt x="309" y="349"/>
                    </a:lnTo>
                    <a:lnTo>
                      <a:pt x="306" y="347"/>
                    </a:lnTo>
                    <a:lnTo>
                      <a:pt x="300" y="347"/>
                    </a:lnTo>
                    <a:lnTo>
                      <a:pt x="296" y="343"/>
                    </a:lnTo>
                    <a:lnTo>
                      <a:pt x="292" y="341"/>
                    </a:lnTo>
                    <a:lnTo>
                      <a:pt x="288" y="338"/>
                    </a:lnTo>
                    <a:lnTo>
                      <a:pt x="286" y="332"/>
                    </a:lnTo>
                    <a:lnTo>
                      <a:pt x="285" y="328"/>
                    </a:lnTo>
                    <a:lnTo>
                      <a:pt x="285" y="322"/>
                    </a:lnTo>
                    <a:lnTo>
                      <a:pt x="285" y="317"/>
                    </a:lnTo>
                    <a:lnTo>
                      <a:pt x="286" y="311"/>
                    </a:lnTo>
                    <a:lnTo>
                      <a:pt x="290" y="307"/>
                    </a:lnTo>
                    <a:lnTo>
                      <a:pt x="294" y="303"/>
                    </a:lnTo>
                    <a:lnTo>
                      <a:pt x="175" y="121"/>
                    </a:lnTo>
                    <a:lnTo>
                      <a:pt x="171" y="123"/>
                    </a:lnTo>
                    <a:lnTo>
                      <a:pt x="165" y="123"/>
                    </a:lnTo>
                    <a:lnTo>
                      <a:pt x="158" y="121"/>
                    </a:lnTo>
                    <a:lnTo>
                      <a:pt x="150" y="117"/>
                    </a:lnTo>
                    <a:lnTo>
                      <a:pt x="46" y="228"/>
                    </a:lnTo>
                    <a:lnTo>
                      <a:pt x="50" y="236"/>
                    </a:lnTo>
                    <a:lnTo>
                      <a:pt x="52" y="244"/>
                    </a:lnTo>
                    <a:lnTo>
                      <a:pt x="50" y="249"/>
                    </a:lnTo>
                    <a:lnTo>
                      <a:pt x="50" y="253"/>
                    </a:lnTo>
                    <a:lnTo>
                      <a:pt x="46" y="259"/>
                    </a:lnTo>
                    <a:lnTo>
                      <a:pt x="45" y="263"/>
                    </a:lnTo>
                    <a:lnTo>
                      <a:pt x="41" y="265"/>
                    </a:lnTo>
                    <a:lnTo>
                      <a:pt x="35" y="269"/>
                    </a:lnTo>
                    <a:lnTo>
                      <a:pt x="31" y="269"/>
                    </a:lnTo>
                    <a:lnTo>
                      <a:pt x="25" y="270"/>
                    </a:lnTo>
                    <a:lnTo>
                      <a:pt x="20" y="269"/>
                    </a:lnTo>
                    <a:lnTo>
                      <a:pt x="16" y="269"/>
                    </a:lnTo>
                    <a:lnTo>
                      <a:pt x="12" y="265"/>
                    </a:lnTo>
                    <a:lnTo>
                      <a:pt x="8" y="263"/>
                    </a:lnTo>
                    <a:lnTo>
                      <a:pt x="4" y="259"/>
                    </a:lnTo>
                    <a:lnTo>
                      <a:pt x="2" y="253"/>
                    </a:lnTo>
                    <a:lnTo>
                      <a:pt x="0" y="249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2" y="234"/>
                    </a:lnTo>
                    <a:lnTo>
                      <a:pt x="4" y="230"/>
                    </a:lnTo>
                    <a:lnTo>
                      <a:pt x="8" y="226"/>
                    </a:lnTo>
                    <a:lnTo>
                      <a:pt x="12" y="222"/>
                    </a:lnTo>
                    <a:lnTo>
                      <a:pt x="16" y="221"/>
                    </a:lnTo>
                    <a:lnTo>
                      <a:pt x="20" y="219"/>
                    </a:lnTo>
                    <a:lnTo>
                      <a:pt x="25" y="219"/>
                    </a:lnTo>
                    <a:lnTo>
                      <a:pt x="33" y="219"/>
                    </a:lnTo>
                    <a:lnTo>
                      <a:pt x="41" y="222"/>
                    </a:lnTo>
                    <a:close/>
                  </a:path>
                </a:pathLst>
              </a:custGeom>
              <a:solidFill>
                <a:srgbClr val="028F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" name="Freeform 11"/>
              <p:cNvSpPr>
                <a:spLocks/>
              </p:cNvSpPr>
              <p:nvPr userDrawn="1"/>
            </p:nvSpPr>
            <p:spPr bwMode="auto">
              <a:xfrm>
                <a:off x="985838" y="3687763"/>
                <a:ext cx="982663" cy="431800"/>
              </a:xfrm>
              <a:custGeom>
                <a:avLst/>
                <a:gdLst/>
                <a:ahLst/>
                <a:cxnLst>
                  <a:cxn ang="0">
                    <a:pos x="603" y="103"/>
                  </a:cxn>
                  <a:cxn ang="0">
                    <a:pos x="615" y="113"/>
                  </a:cxn>
                  <a:cxn ang="0">
                    <a:pos x="619" y="128"/>
                  </a:cxn>
                  <a:cxn ang="0">
                    <a:pos x="615" y="142"/>
                  </a:cxn>
                  <a:cxn ang="0">
                    <a:pos x="603" y="151"/>
                  </a:cxn>
                  <a:cxn ang="0">
                    <a:pos x="584" y="151"/>
                  </a:cxn>
                  <a:cxn ang="0">
                    <a:pos x="476" y="240"/>
                  </a:cxn>
                  <a:cxn ang="0">
                    <a:pos x="476" y="257"/>
                  </a:cxn>
                  <a:cxn ang="0">
                    <a:pos x="467" y="268"/>
                  </a:cxn>
                  <a:cxn ang="0">
                    <a:pos x="452" y="272"/>
                  </a:cxn>
                  <a:cxn ang="0">
                    <a:pos x="438" y="268"/>
                  </a:cxn>
                  <a:cxn ang="0">
                    <a:pos x="428" y="257"/>
                  </a:cxn>
                  <a:cxn ang="0">
                    <a:pos x="427" y="242"/>
                  </a:cxn>
                  <a:cxn ang="0">
                    <a:pos x="434" y="228"/>
                  </a:cxn>
                  <a:cxn ang="0">
                    <a:pos x="309" y="52"/>
                  </a:cxn>
                  <a:cxn ang="0">
                    <a:pos x="189" y="157"/>
                  </a:cxn>
                  <a:cxn ang="0">
                    <a:pos x="194" y="178"/>
                  </a:cxn>
                  <a:cxn ang="0">
                    <a:pos x="187" y="192"/>
                  </a:cxn>
                  <a:cxn ang="0">
                    <a:pos x="173" y="199"/>
                  </a:cxn>
                  <a:cxn ang="0">
                    <a:pos x="150" y="194"/>
                  </a:cxn>
                  <a:cxn ang="0">
                    <a:pos x="52" y="176"/>
                  </a:cxn>
                  <a:cxn ang="0">
                    <a:pos x="35" y="197"/>
                  </a:cxn>
                  <a:cxn ang="0">
                    <a:pos x="16" y="197"/>
                  </a:cxn>
                  <a:cxn ang="0">
                    <a:pos x="4" y="188"/>
                  </a:cxn>
                  <a:cxn ang="0">
                    <a:pos x="0" y="173"/>
                  </a:cxn>
                  <a:cxn ang="0">
                    <a:pos x="4" y="159"/>
                  </a:cxn>
                  <a:cxn ang="0">
                    <a:pos x="16" y="149"/>
                  </a:cxn>
                  <a:cxn ang="0">
                    <a:pos x="35" y="149"/>
                  </a:cxn>
                  <a:cxn ang="0">
                    <a:pos x="52" y="169"/>
                  </a:cxn>
                  <a:cxn ang="0">
                    <a:pos x="150" y="153"/>
                  </a:cxn>
                  <a:cxn ang="0">
                    <a:pos x="175" y="148"/>
                  </a:cxn>
                  <a:cxn ang="0">
                    <a:pos x="285" y="32"/>
                  </a:cxn>
                  <a:cxn ang="0">
                    <a:pos x="285" y="15"/>
                  </a:cxn>
                  <a:cxn ang="0">
                    <a:pos x="294" y="4"/>
                  </a:cxn>
                  <a:cxn ang="0">
                    <a:pos x="309" y="0"/>
                  </a:cxn>
                  <a:cxn ang="0">
                    <a:pos x="323" y="4"/>
                  </a:cxn>
                  <a:cxn ang="0">
                    <a:pos x="332" y="15"/>
                  </a:cxn>
                  <a:cxn ang="0">
                    <a:pos x="334" y="30"/>
                  </a:cxn>
                  <a:cxn ang="0">
                    <a:pos x="327" y="44"/>
                  </a:cxn>
                  <a:cxn ang="0">
                    <a:pos x="452" y="221"/>
                  </a:cxn>
                  <a:cxn ang="0">
                    <a:pos x="571" y="142"/>
                  </a:cxn>
                  <a:cxn ang="0">
                    <a:pos x="567" y="123"/>
                  </a:cxn>
                  <a:cxn ang="0">
                    <a:pos x="574" y="109"/>
                  </a:cxn>
                  <a:cxn ang="0">
                    <a:pos x="588" y="101"/>
                  </a:cxn>
                </a:cxnLst>
                <a:rect l="0" t="0" r="r" b="b"/>
                <a:pathLst>
                  <a:path w="619" h="272">
                    <a:moveTo>
                      <a:pt x="594" y="101"/>
                    </a:moveTo>
                    <a:lnTo>
                      <a:pt x="597" y="101"/>
                    </a:lnTo>
                    <a:lnTo>
                      <a:pt x="603" y="103"/>
                    </a:lnTo>
                    <a:lnTo>
                      <a:pt x="607" y="105"/>
                    </a:lnTo>
                    <a:lnTo>
                      <a:pt x="611" y="109"/>
                    </a:lnTo>
                    <a:lnTo>
                      <a:pt x="615" y="113"/>
                    </a:lnTo>
                    <a:lnTo>
                      <a:pt x="617" y="117"/>
                    </a:lnTo>
                    <a:lnTo>
                      <a:pt x="619" y="123"/>
                    </a:lnTo>
                    <a:lnTo>
                      <a:pt x="619" y="128"/>
                    </a:lnTo>
                    <a:lnTo>
                      <a:pt x="619" y="132"/>
                    </a:lnTo>
                    <a:lnTo>
                      <a:pt x="617" y="138"/>
                    </a:lnTo>
                    <a:lnTo>
                      <a:pt x="615" y="142"/>
                    </a:lnTo>
                    <a:lnTo>
                      <a:pt x="611" y="146"/>
                    </a:lnTo>
                    <a:lnTo>
                      <a:pt x="607" y="149"/>
                    </a:lnTo>
                    <a:lnTo>
                      <a:pt x="603" y="151"/>
                    </a:lnTo>
                    <a:lnTo>
                      <a:pt x="597" y="153"/>
                    </a:lnTo>
                    <a:lnTo>
                      <a:pt x="594" y="153"/>
                    </a:lnTo>
                    <a:lnTo>
                      <a:pt x="584" y="151"/>
                    </a:lnTo>
                    <a:lnTo>
                      <a:pt x="576" y="148"/>
                    </a:lnTo>
                    <a:lnTo>
                      <a:pt x="475" y="234"/>
                    </a:lnTo>
                    <a:lnTo>
                      <a:pt x="476" y="240"/>
                    </a:lnTo>
                    <a:lnTo>
                      <a:pt x="478" y="247"/>
                    </a:lnTo>
                    <a:lnTo>
                      <a:pt x="478" y="253"/>
                    </a:lnTo>
                    <a:lnTo>
                      <a:pt x="476" y="257"/>
                    </a:lnTo>
                    <a:lnTo>
                      <a:pt x="475" y="261"/>
                    </a:lnTo>
                    <a:lnTo>
                      <a:pt x="471" y="265"/>
                    </a:lnTo>
                    <a:lnTo>
                      <a:pt x="467" y="268"/>
                    </a:lnTo>
                    <a:lnTo>
                      <a:pt x="463" y="270"/>
                    </a:lnTo>
                    <a:lnTo>
                      <a:pt x="457" y="272"/>
                    </a:lnTo>
                    <a:lnTo>
                      <a:pt x="452" y="272"/>
                    </a:lnTo>
                    <a:lnTo>
                      <a:pt x="448" y="272"/>
                    </a:lnTo>
                    <a:lnTo>
                      <a:pt x="442" y="270"/>
                    </a:lnTo>
                    <a:lnTo>
                      <a:pt x="438" y="268"/>
                    </a:lnTo>
                    <a:lnTo>
                      <a:pt x="434" y="265"/>
                    </a:lnTo>
                    <a:lnTo>
                      <a:pt x="430" y="261"/>
                    </a:lnTo>
                    <a:lnTo>
                      <a:pt x="428" y="257"/>
                    </a:lnTo>
                    <a:lnTo>
                      <a:pt x="427" y="253"/>
                    </a:lnTo>
                    <a:lnTo>
                      <a:pt x="427" y="247"/>
                    </a:lnTo>
                    <a:lnTo>
                      <a:pt x="427" y="242"/>
                    </a:lnTo>
                    <a:lnTo>
                      <a:pt x="428" y="236"/>
                    </a:lnTo>
                    <a:lnTo>
                      <a:pt x="430" y="232"/>
                    </a:lnTo>
                    <a:lnTo>
                      <a:pt x="434" y="228"/>
                    </a:lnTo>
                    <a:lnTo>
                      <a:pt x="319" y="50"/>
                    </a:lnTo>
                    <a:lnTo>
                      <a:pt x="315" y="50"/>
                    </a:lnTo>
                    <a:lnTo>
                      <a:pt x="309" y="52"/>
                    </a:lnTo>
                    <a:lnTo>
                      <a:pt x="300" y="50"/>
                    </a:lnTo>
                    <a:lnTo>
                      <a:pt x="292" y="46"/>
                    </a:lnTo>
                    <a:lnTo>
                      <a:pt x="189" y="157"/>
                    </a:lnTo>
                    <a:lnTo>
                      <a:pt x="192" y="165"/>
                    </a:lnTo>
                    <a:lnTo>
                      <a:pt x="194" y="173"/>
                    </a:lnTo>
                    <a:lnTo>
                      <a:pt x="194" y="178"/>
                    </a:lnTo>
                    <a:lnTo>
                      <a:pt x="192" y="184"/>
                    </a:lnTo>
                    <a:lnTo>
                      <a:pt x="190" y="188"/>
                    </a:lnTo>
                    <a:lnTo>
                      <a:pt x="187" y="192"/>
                    </a:lnTo>
                    <a:lnTo>
                      <a:pt x="183" y="196"/>
                    </a:lnTo>
                    <a:lnTo>
                      <a:pt x="179" y="197"/>
                    </a:lnTo>
                    <a:lnTo>
                      <a:pt x="173" y="199"/>
                    </a:lnTo>
                    <a:lnTo>
                      <a:pt x="167" y="199"/>
                    </a:lnTo>
                    <a:lnTo>
                      <a:pt x="158" y="197"/>
                    </a:lnTo>
                    <a:lnTo>
                      <a:pt x="150" y="194"/>
                    </a:lnTo>
                    <a:lnTo>
                      <a:pt x="144" y="186"/>
                    </a:lnTo>
                    <a:lnTo>
                      <a:pt x="142" y="176"/>
                    </a:lnTo>
                    <a:lnTo>
                      <a:pt x="52" y="176"/>
                    </a:lnTo>
                    <a:lnTo>
                      <a:pt x="48" y="186"/>
                    </a:lnTo>
                    <a:lnTo>
                      <a:pt x="43" y="194"/>
                    </a:lnTo>
                    <a:lnTo>
                      <a:pt x="35" y="197"/>
                    </a:lnTo>
                    <a:lnTo>
                      <a:pt x="25" y="199"/>
                    </a:lnTo>
                    <a:lnTo>
                      <a:pt x="22" y="199"/>
                    </a:lnTo>
                    <a:lnTo>
                      <a:pt x="16" y="197"/>
                    </a:lnTo>
                    <a:lnTo>
                      <a:pt x="12" y="196"/>
                    </a:lnTo>
                    <a:lnTo>
                      <a:pt x="8" y="192"/>
                    </a:lnTo>
                    <a:lnTo>
                      <a:pt x="4" y="188"/>
                    </a:lnTo>
                    <a:lnTo>
                      <a:pt x="2" y="184"/>
                    </a:lnTo>
                    <a:lnTo>
                      <a:pt x="0" y="178"/>
                    </a:lnTo>
                    <a:lnTo>
                      <a:pt x="0" y="173"/>
                    </a:lnTo>
                    <a:lnTo>
                      <a:pt x="0" y="169"/>
                    </a:lnTo>
                    <a:lnTo>
                      <a:pt x="2" y="163"/>
                    </a:lnTo>
                    <a:lnTo>
                      <a:pt x="4" y="159"/>
                    </a:lnTo>
                    <a:lnTo>
                      <a:pt x="8" y="155"/>
                    </a:lnTo>
                    <a:lnTo>
                      <a:pt x="12" y="151"/>
                    </a:lnTo>
                    <a:lnTo>
                      <a:pt x="16" y="149"/>
                    </a:lnTo>
                    <a:lnTo>
                      <a:pt x="22" y="148"/>
                    </a:lnTo>
                    <a:lnTo>
                      <a:pt x="25" y="148"/>
                    </a:lnTo>
                    <a:lnTo>
                      <a:pt x="35" y="149"/>
                    </a:lnTo>
                    <a:lnTo>
                      <a:pt x="43" y="153"/>
                    </a:lnTo>
                    <a:lnTo>
                      <a:pt x="48" y="161"/>
                    </a:lnTo>
                    <a:lnTo>
                      <a:pt x="52" y="169"/>
                    </a:lnTo>
                    <a:lnTo>
                      <a:pt x="142" y="169"/>
                    </a:lnTo>
                    <a:lnTo>
                      <a:pt x="144" y="161"/>
                    </a:lnTo>
                    <a:lnTo>
                      <a:pt x="150" y="153"/>
                    </a:lnTo>
                    <a:lnTo>
                      <a:pt x="158" y="149"/>
                    </a:lnTo>
                    <a:lnTo>
                      <a:pt x="167" y="148"/>
                    </a:lnTo>
                    <a:lnTo>
                      <a:pt x="175" y="148"/>
                    </a:lnTo>
                    <a:lnTo>
                      <a:pt x="183" y="151"/>
                    </a:lnTo>
                    <a:lnTo>
                      <a:pt x="288" y="40"/>
                    </a:lnTo>
                    <a:lnTo>
                      <a:pt x="285" y="32"/>
                    </a:lnTo>
                    <a:lnTo>
                      <a:pt x="283" y="25"/>
                    </a:lnTo>
                    <a:lnTo>
                      <a:pt x="283" y="19"/>
                    </a:lnTo>
                    <a:lnTo>
                      <a:pt x="285" y="15"/>
                    </a:lnTo>
                    <a:lnTo>
                      <a:pt x="286" y="11"/>
                    </a:lnTo>
                    <a:lnTo>
                      <a:pt x="290" y="7"/>
                    </a:lnTo>
                    <a:lnTo>
                      <a:pt x="294" y="4"/>
                    </a:lnTo>
                    <a:lnTo>
                      <a:pt x="298" y="2"/>
                    </a:lnTo>
                    <a:lnTo>
                      <a:pt x="304" y="0"/>
                    </a:lnTo>
                    <a:lnTo>
                      <a:pt x="309" y="0"/>
                    </a:lnTo>
                    <a:lnTo>
                      <a:pt x="313" y="0"/>
                    </a:lnTo>
                    <a:lnTo>
                      <a:pt x="319" y="2"/>
                    </a:lnTo>
                    <a:lnTo>
                      <a:pt x="323" y="4"/>
                    </a:lnTo>
                    <a:lnTo>
                      <a:pt x="327" y="7"/>
                    </a:lnTo>
                    <a:lnTo>
                      <a:pt x="331" y="11"/>
                    </a:lnTo>
                    <a:lnTo>
                      <a:pt x="332" y="15"/>
                    </a:lnTo>
                    <a:lnTo>
                      <a:pt x="334" y="19"/>
                    </a:lnTo>
                    <a:lnTo>
                      <a:pt x="334" y="25"/>
                    </a:lnTo>
                    <a:lnTo>
                      <a:pt x="334" y="30"/>
                    </a:lnTo>
                    <a:lnTo>
                      <a:pt x="332" y="36"/>
                    </a:lnTo>
                    <a:lnTo>
                      <a:pt x="331" y="40"/>
                    </a:lnTo>
                    <a:lnTo>
                      <a:pt x="327" y="44"/>
                    </a:lnTo>
                    <a:lnTo>
                      <a:pt x="442" y="222"/>
                    </a:lnTo>
                    <a:lnTo>
                      <a:pt x="446" y="222"/>
                    </a:lnTo>
                    <a:lnTo>
                      <a:pt x="452" y="221"/>
                    </a:lnTo>
                    <a:lnTo>
                      <a:pt x="461" y="222"/>
                    </a:lnTo>
                    <a:lnTo>
                      <a:pt x="469" y="228"/>
                    </a:lnTo>
                    <a:lnTo>
                      <a:pt x="571" y="142"/>
                    </a:lnTo>
                    <a:lnTo>
                      <a:pt x="569" y="134"/>
                    </a:lnTo>
                    <a:lnTo>
                      <a:pt x="567" y="128"/>
                    </a:lnTo>
                    <a:lnTo>
                      <a:pt x="567" y="123"/>
                    </a:lnTo>
                    <a:lnTo>
                      <a:pt x="569" y="117"/>
                    </a:lnTo>
                    <a:lnTo>
                      <a:pt x="571" y="113"/>
                    </a:lnTo>
                    <a:lnTo>
                      <a:pt x="574" y="109"/>
                    </a:lnTo>
                    <a:lnTo>
                      <a:pt x="578" y="105"/>
                    </a:lnTo>
                    <a:lnTo>
                      <a:pt x="582" y="103"/>
                    </a:lnTo>
                    <a:lnTo>
                      <a:pt x="588" y="101"/>
                    </a:lnTo>
                    <a:lnTo>
                      <a:pt x="594" y="101"/>
                    </a:lnTo>
                    <a:close/>
                  </a:path>
                </a:pathLst>
              </a:custGeom>
              <a:solidFill>
                <a:srgbClr val="04C46D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12"/>
              <p:cNvSpPr>
                <a:spLocks/>
              </p:cNvSpPr>
              <p:nvPr userDrawn="1"/>
            </p:nvSpPr>
            <p:spPr bwMode="auto">
              <a:xfrm>
                <a:off x="1077913" y="4329115"/>
                <a:ext cx="792163" cy="582612"/>
              </a:xfrm>
              <a:custGeom>
                <a:avLst/>
                <a:gdLst>
                  <a:gd name="connsiteX0" fmla="*/ 271 w 499"/>
                  <a:gd name="connsiteY0" fmla="*/ 16 h 375"/>
                  <a:gd name="connsiteX1" fmla="*/ 271 w 499"/>
                  <a:gd name="connsiteY1" fmla="*/ 247 h 375"/>
                  <a:gd name="connsiteX2" fmla="*/ 486 w 499"/>
                  <a:gd name="connsiteY2" fmla="*/ 304 h 375"/>
                  <a:gd name="connsiteX3" fmla="*/ 493 w 499"/>
                  <a:gd name="connsiteY3" fmla="*/ 308 h 375"/>
                  <a:gd name="connsiteX4" fmla="*/ 497 w 499"/>
                  <a:gd name="connsiteY4" fmla="*/ 312 h 375"/>
                  <a:gd name="connsiteX5" fmla="*/ 499 w 499"/>
                  <a:gd name="connsiteY5" fmla="*/ 320 h 375"/>
                  <a:gd name="connsiteX6" fmla="*/ 499 w 499"/>
                  <a:gd name="connsiteY6" fmla="*/ 325 h 375"/>
                  <a:gd name="connsiteX7" fmla="*/ 497 w 499"/>
                  <a:gd name="connsiteY7" fmla="*/ 329 h 375"/>
                  <a:gd name="connsiteX8" fmla="*/ 495 w 499"/>
                  <a:gd name="connsiteY8" fmla="*/ 335 h 375"/>
                  <a:gd name="connsiteX9" fmla="*/ 489 w 499"/>
                  <a:gd name="connsiteY9" fmla="*/ 339 h 375"/>
                  <a:gd name="connsiteX10" fmla="*/ 484 w 499"/>
                  <a:gd name="connsiteY10" fmla="*/ 343 h 375"/>
                  <a:gd name="connsiteX11" fmla="*/ 476 w 499"/>
                  <a:gd name="connsiteY11" fmla="*/ 341 h 375"/>
                  <a:gd name="connsiteX12" fmla="*/ 271 w 499"/>
                  <a:gd name="connsiteY12" fmla="*/ 285 h 375"/>
                  <a:gd name="connsiteX13" fmla="*/ 271 w 499"/>
                  <a:gd name="connsiteY13" fmla="*/ 358 h 375"/>
                  <a:gd name="connsiteX14" fmla="*/ 269 w 499"/>
                  <a:gd name="connsiteY14" fmla="*/ 366 h 375"/>
                  <a:gd name="connsiteX15" fmla="*/ 265 w 499"/>
                  <a:gd name="connsiteY15" fmla="*/ 372 h 375"/>
                  <a:gd name="connsiteX16" fmla="*/ 259 w 499"/>
                  <a:gd name="connsiteY16" fmla="*/ 375 h 375"/>
                  <a:gd name="connsiteX17" fmla="*/ 253 w 499"/>
                  <a:gd name="connsiteY17" fmla="*/ 375 h 375"/>
                  <a:gd name="connsiteX18" fmla="*/ 250 w 499"/>
                  <a:gd name="connsiteY18" fmla="*/ 375 h 375"/>
                  <a:gd name="connsiteX19" fmla="*/ 242 w 499"/>
                  <a:gd name="connsiteY19" fmla="*/ 375 h 375"/>
                  <a:gd name="connsiteX20" fmla="*/ 236 w 499"/>
                  <a:gd name="connsiteY20" fmla="*/ 372 h 375"/>
                  <a:gd name="connsiteX21" fmla="*/ 232 w 499"/>
                  <a:gd name="connsiteY21" fmla="*/ 366 h 375"/>
                  <a:gd name="connsiteX22" fmla="*/ 232 w 499"/>
                  <a:gd name="connsiteY22" fmla="*/ 358 h 375"/>
                  <a:gd name="connsiteX23" fmla="*/ 232 w 499"/>
                  <a:gd name="connsiteY23" fmla="*/ 287 h 375"/>
                  <a:gd name="connsiteX24" fmla="*/ 23 w 499"/>
                  <a:gd name="connsiteY24" fmla="*/ 343 h 375"/>
                  <a:gd name="connsiteX25" fmla="*/ 17 w 499"/>
                  <a:gd name="connsiteY25" fmla="*/ 343 h 375"/>
                  <a:gd name="connsiteX26" fmla="*/ 10 w 499"/>
                  <a:gd name="connsiteY26" fmla="*/ 341 h 375"/>
                  <a:gd name="connsiteX27" fmla="*/ 6 w 499"/>
                  <a:gd name="connsiteY27" fmla="*/ 337 h 375"/>
                  <a:gd name="connsiteX28" fmla="*/ 2 w 499"/>
                  <a:gd name="connsiteY28" fmla="*/ 331 h 375"/>
                  <a:gd name="connsiteX29" fmla="*/ 2 w 499"/>
                  <a:gd name="connsiteY29" fmla="*/ 327 h 375"/>
                  <a:gd name="connsiteX30" fmla="*/ 0 w 499"/>
                  <a:gd name="connsiteY30" fmla="*/ 320 h 375"/>
                  <a:gd name="connsiteX31" fmla="*/ 4 w 499"/>
                  <a:gd name="connsiteY31" fmla="*/ 314 h 375"/>
                  <a:gd name="connsiteX32" fmla="*/ 8 w 499"/>
                  <a:gd name="connsiteY32" fmla="*/ 308 h 375"/>
                  <a:gd name="connsiteX33" fmla="*/ 13 w 499"/>
                  <a:gd name="connsiteY33" fmla="*/ 306 h 375"/>
                  <a:gd name="connsiteX34" fmla="*/ 232 w 499"/>
                  <a:gd name="connsiteY34" fmla="*/ 247 h 375"/>
                  <a:gd name="connsiteX35" fmla="*/ 232 w 499"/>
                  <a:gd name="connsiteY35" fmla="*/ 16 h 375"/>
                  <a:gd name="connsiteX36" fmla="*/ 234 w 499"/>
                  <a:gd name="connsiteY36" fmla="*/ 9 h 375"/>
                  <a:gd name="connsiteX37" fmla="*/ 238 w 499"/>
                  <a:gd name="connsiteY37" fmla="*/ 5 h 375"/>
                  <a:gd name="connsiteX38" fmla="*/ 244 w 499"/>
                  <a:gd name="connsiteY38" fmla="*/ 1 h 375"/>
                  <a:gd name="connsiteX39" fmla="*/ 257 w 499"/>
                  <a:gd name="connsiteY39" fmla="*/ 1 h 375"/>
                  <a:gd name="connsiteX40" fmla="*/ 263 w 499"/>
                  <a:gd name="connsiteY40" fmla="*/ 5 h 375"/>
                  <a:gd name="connsiteX41" fmla="*/ 269 w 499"/>
                  <a:gd name="connsiteY41" fmla="*/ 9 h 375"/>
                  <a:gd name="connsiteX42" fmla="*/ 271 w 499"/>
                  <a:gd name="connsiteY42" fmla="*/ 16 h 375"/>
                  <a:gd name="connsiteX0" fmla="*/ 271 w 499"/>
                  <a:gd name="connsiteY0" fmla="*/ 15 h 374"/>
                  <a:gd name="connsiteX1" fmla="*/ 271 w 499"/>
                  <a:gd name="connsiteY1" fmla="*/ 246 h 374"/>
                  <a:gd name="connsiteX2" fmla="*/ 486 w 499"/>
                  <a:gd name="connsiteY2" fmla="*/ 303 h 374"/>
                  <a:gd name="connsiteX3" fmla="*/ 493 w 499"/>
                  <a:gd name="connsiteY3" fmla="*/ 307 h 374"/>
                  <a:gd name="connsiteX4" fmla="*/ 497 w 499"/>
                  <a:gd name="connsiteY4" fmla="*/ 311 h 374"/>
                  <a:gd name="connsiteX5" fmla="*/ 499 w 499"/>
                  <a:gd name="connsiteY5" fmla="*/ 319 h 374"/>
                  <a:gd name="connsiteX6" fmla="*/ 499 w 499"/>
                  <a:gd name="connsiteY6" fmla="*/ 324 h 374"/>
                  <a:gd name="connsiteX7" fmla="*/ 497 w 499"/>
                  <a:gd name="connsiteY7" fmla="*/ 328 h 374"/>
                  <a:gd name="connsiteX8" fmla="*/ 495 w 499"/>
                  <a:gd name="connsiteY8" fmla="*/ 334 h 374"/>
                  <a:gd name="connsiteX9" fmla="*/ 489 w 499"/>
                  <a:gd name="connsiteY9" fmla="*/ 338 h 374"/>
                  <a:gd name="connsiteX10" fmla="*/ 484 w 499"/>
                  <a:gd name="connsiteY10" fmla="*/ 342 h 374"/>
                  <a:gd name="connsiteX11" fmla="*/ 476 w 499"/>
                  <a:gd name="connsiteY11" fmla="*/ 340 h 374"/>
                  <a:gd name="connsiteX12" fmla="*/ 271 w 499"/>
                  <a:gd name="connsiteY12" fmla="*/ 284 h 374"/>
                  <a:gd name="connsiteX13" fmla="*/ 271 w 499"/>
                  <a:gd name="connsiteY13" fmla="*/ 357 h 374"/>
                  <a:gd name="connsiteX14" fmla="*/ 269 w 499"/>
                  <a:gd name="connsiteY14" fmla="*/ 365 h 374"/>
                  <a:gd name="connsiteX15" fmla="*/ 265 w 499"/>
                  <a:gd name="connsiteY15" fmla="*/ 371 h 374"/>
                  <a:gd name="connsiteX16" fmla="*/ 259 w 499"/>
                  <a:gd name="connsiteY16" fmla="*/ 374 h 374"/>
                  <a:gd name="connsiteX17" fmla="*/ 253 w 499"/>
                  <a:gd name="connsiteY17" fmla="*/ 374 h 374"/>
                  <a:gd name="connsiteX18" fmla="*/ 250 w 499"/>
                  <a:gd name="connsiteY18" fmla="*/ 374 h 374"/>
                  <a:gd name="connsiteX19" fmla="*/ 242 w 499"/>
                  <a:gd name="connsiteY19" fmla="*/ 374 h 374"/>
                  <a:gd name="connsiteX20" fmla="*/ 236 w 499"/>
                  <a:gd name="connsiteY20" fmla="*/ 371 h 374"/>
                  <a:gd name="connsiteX21" fmla="*/ 232 w 499"/>
                  <a:gd name="connsiteY21" fmla="*/ 365 h 374"/>
                  <a:gd name="connsiteX22" fmla="*/ 232 w 499"/>
                  <a:gd name="connsiteY22" fmla="*/ 357 h 374"/>
                  <a:gd name="connsiteX23" fmla="*/ 232 w 499"/>
                  <a:gd name="connsiteY23" fmla="*/ 286 h 374"/>
                  <a:gd name="connsiteX24" fmla="*/ 23 w 499"/>
                  <a:gd name="connsiteY24" fmla="*/ 342 h 374"/>
                  <a:gd name="connsiteX25" fmla="*/ 17 w 499"/>
                  <a:gd name="connsiteY25" fmla="*/ 342 h 374"/>
                  <a:gd name="connsiteX26" fmla="*/ 10 w 499"/>
                  <a:gd name="connsiteY26" fmla="*/ 340 h 374"/>
                  <a:gd name="connsiteX27" fmla="*/ 6 w 499"/>
                  <a:gd name="connsiteY27" fmla="*/ 336 h 374"/>
                  <a:gd name="connsiteX28" fmla="*/ 2 w 499"/>
                  <a:gd name="connsiteY28" fmla="*/ 330 h 374"/>
                  <a:gd name="connsiteX29" fmla="*/ 2 w 499"/>
                  <a:gd name="connsiteY29" fmla="*/ 326 h 374"/>
                  <a:gd name="connsiteX30" fmla="*/ 0 w 499"/>
                  <a:gd name="connsiteY30" fmla="*/ 319 h 374"/>
                  <a:gd name="connsiteX31" fmla="*/ 4 w 499"/>
                  <a:gd name="connsiteY31" fmla="*/ 313 h 374"/>
                  <a:gd name="connsiteX32" fmla="*/ 8 w 499"/>
                  <a:gd name="connsiteY32" fmla="*/ 307 h 374"/>
                  <a:gd name="connsiteX33" fmla="*/ 13 w 499"/>
                  <a:gd name="connsiteY33" fmla="*/ 305 h 374"/>
                  <a:gd name="connsiteX34" fmla="*/ 232 w 499"/>
                  <a:gd name="connsiteY34" fmla="*/ 246 h 374"/>
                  <a:gd name="connsiteX35" fmla="*/ 232 w 499"/>
                  <a:gd name="connsiteY35" fmla="*/ 15 h 374"/>
                  <a:gd name="connsiteX36" fmla="*/ 234 w 499"/>
                  <a:gd name="connsiteY36" fmla="*/ 8 h 374"/>
                  <a:gd name="connsiteX37" fmla="*/ 238 w 499"/>
                  <a:gd name="connsiteY37" fmla="*/ 4 h 374"/>
                  <a:gd name="connsiteX38" fmla="*/ 244 w 499"/>
                  <a:gd name="connsiteY38" fmla="*/ 0 h 374"/>
                  <a:gd name="connsiteX39" fmla="*/ 263 w 499"/>
                  <a:gd name="connsiteY39" fmla="*/ 4 h 374"/>
                  <a:gd name="connsiteX40" fmla="*/ 269 w 499"/>
                  <a:gd name="connsiteY40" fmla="*/ 8 h 374"/>
                  <a:gd name="connsiteX41" fmla="*/ 271 w 499"/>
                  <a:gd name="connsiteY41" fmla="*/ 15 h 374"/>
                  <a:gd name="connsiteX0" fmla="*/ 271 w 499"/>
                  <a:gd name="connsiteY0" fmla="*/ 12 h 371"/>
                  <a:gd name="connsiteX1" fmla="*/ 271 w 499"/>
                  <a:gd name="connsiteY1" fmla="*/ 243 h 371"/>
                  <a:gd name="connsiteX2" fmla="*/ 486 w 499"/>
                  <a:gd name="connsiteY2" fmla="*/ 300 h 371"/>
                  <a:gd name="connsiteX3" fmla="*/ 493 w 499"/>
                  <a:gd name="connsiteY3" fmla="*/ 304 h 371"/>
                  <a:gd name="connsiteX4" fmla="*/ 497 w 499"/>
                  <a:gd name="connsiteY4" fmla="*/ 308 h 371"/>
                  <a:gd name="connsiteX5" fmla="*/ 499 w 499"/>
                  <a:gd name="connsiteY5" fmla="*/ 316 h 371"/>
                  <a:gd name="connsiteX6" fmla="*/ 499 w 499"/>
                  <a:gd name="connsiteY6" fmla="*/ 321 h 371"/>
                  <a:gd name="connsiteX7" fmla="*/ 497 w 499"/>
                  <a:gd name="connsiteY7" fmla="*/ 325 h 371"/>
                  <a:gd name="connsiteX8" fmla="*/ 495 w 499"/>
                  <a:gd name="connsiteY8" fmla="*/ 331 h 371"/>
                  <a:gd name="connsiteX9" fmla="*/ 489 w 499"/>
                  <a:gd name="connsiteY9" fmla="*/ 335 h 371"/>
                  <a:gd name="connsiteX10" fmla="*/ 484 w 499"/>
                  <a:gd name="connsiteY10" fmla="*/ 339 h 371"/>
                  <a:gd name="connsiteX11" fmla="*/ 476 w 499"/>
                  <a:gd name="connsiteY11" fmla="*/ 337 h 371"/>
                  <a:gd name="connsiteX12" fmla="*/ 271 w 499"/>
                  <a:gd name="connsiteY12" fmla="*/ 281 h 371"/>
                  <a:gd name="connsiteX13" fmla="*/ 271 w 499"/>
                  <a:gd name="connsiteY13" fmla="*/ 354 h 371"/>
                  <a:gd name="connsiteX14" fmla="*/ 269 w 499"/>
                  <a:gd name="connsiteY14" fmla="*/ 362 h 371"/>
                  <a:gd name="connsiteX15" fmla="*/ 265 w 499"/>
                  <a:gd name="connsiteY15" fmla="*/ 368 h 371"/>
                  <a:gd name="connsiteX16" fmla="*/ 259 w 499"/>
                  <a:gd name="connsiteY16" fmla="*/ 371 h 371"/>
                  <a:gd name="connsiteX17" fmla="*/ 253 w 499"/>
                  <a:gd name="connsiteY17" fmla="*/ 371 h 371"/>
                  <a:gd name="connsiteX18" fmla="*/ 250 w 499"/>
                  <a:gd name="connsiteY18" fmla="*/ 371 h 371"/>
                  <a:gd name="connsiteX19" fmla="*/ 242 w 499"/>
                  <a:gd name="connsiteY19" fmla="*/ 371 h 371"/>
                  <a:gd name="connsiteX20" fmla="*/ 236 w 499"/>
                  <a:gd name="connsiteY20" fmla="*/ 368 h 371"/>
                  <a:gd name="connsiteX21" fmla="*/ 232 w 499"/>
                  <a:gd name="connsiteY21" fmla="*/ 362 h 371"/>
                  <a:gd name="connsiteX22" fmla="*/ 232 w 499"/>
                  <a:gd name="connsiteY22" fmla="*/ 354 h 371"/>
                  <a:gd name="connsiteX23" fmla="*/ 232 w 499"/>
                  <a:gd name="connsiteY23" fmla="*/ 283 h 371"/>
                  <a:gd name="connsiteX24" fmla="*/ 23 w 499"/>
                  <a:gd name="connsiteY24" fmla="*/ 339 h 371"/>
                  <a:gd name="connsiteX25" fmla="*/ 17 w 499"/>
                  <a:gd name="connsiteY25" fmla="*/ 339 h 371"/>
                  <a:gd name="connsiteX26" fmla="*/ 10 w 499"/>
                  <a:gd name="connsiteY26" fmla="*/ 337 h 371"/>
                  <a:gd name="connsiteX27" fmla="*/ 6 w 499"/>
                  <a:gd name="connsiteY27" fmla="*/ 333 h 371"/>
                  <a:gd name="connsiteX28" fmla="*/ 2 w 499"/>
                  <a:gd name="connsiteY28" fmla="*/ 327 h 371"/>
                  <a:gd name="connsiteX29" fmla="*/ 2 w 499"/>
                  <a:gd name="connsiteY29" fmla="*/ 323 h 371"/>
                  <a:gd name="connsiteX30" fmla="*/ 0 w 499"/>
                  <a:gd name="connsiteY30" fmla="*/ 316 h 371"/>
                  <a:gd name="connsiteX31" fmla="*/ 4 w 499"/>
                  <a:gd name="connsiteY31" fmla="*/ 310 h 371"/>
                  <a:gd name="connsiteX32" fmla="*/ 8 w 499"/>
                  <a:gd name="connsiteY32" fmla="*/ 304 h 371"/>
                  <a:gd name="connsiteX33" fmla="*/ 13 w 499"/>
                  <a:gd name="connsiteY33" fmla="*/ 302 h 371"/>
                  <a:gd name="connsiteX34" fmla="*/ 232 w 499"/>
                  <a:gd name="connsiteY34" fmla="*/ 243 h 371"/>
                  <a:gd name="connsiteX35" fmla="*/ 232 w 499"/>
                  <a:gd name="connsiteY35" fmla="*/ 12 h 371"/>
                  <a:gd name="connsiteX36" fmla="*/ 234 w 499"/>
                  <a:gd name="connsiteY36" fmla="*/ 5 h 371"/>
                  <a:gd name="connsiteX37" fmla="*/ 238 w 499"/>
                  <a:gd name="connsiteY37" fmla="*/ 1 h 371"/>
                  <a:gd name="connsiteX38" fmla="*/ 263 w 499"/>
                  <a:gd name="connsiteY38" fmla="*/ 1 h 371"/>
                  <a:gd name="connsiteX39" fmla="*/ 269 w 499"/>
                  <a:gd name="connsiteY39" fmla="*/ 5 h 371"/>
                  <a:gd name="connsiteX40" fmla="*/ 271 w 499"/>
                  <a:gd name="connsiteY40" fmla="*/ 12 h 371"/>
                  <a:gd name="connsiteX0" fmla="*/ 271 w 499"/>
                  <a:gd name="connsiteY0" fmla="*/ 11 h 370"/>
                  <a:gd name="connsiteX1" fmla="*/ 271 w 499"/>
                  <a:gd name="connsiteY1" fmla="*/ 242 h 370"/>
                  <a:gd name="connsiteX2" fmla="*/ 486 w 499"/>
                  <a:gd name="connsiteY2" fmla="*/ 299 h 370"/>
                  <a:gd name="connsiteX3" fmla="*/ 493 w 499"/>
                  <a:gd name="connsiteY3" fmla="*/ 303 h 370"/>
                  <a:gd name="connsiteX4" fmla="*/ 497 w 499"/>
                  <a:gd name="connsiteY4" fmla="*/ 307 h 370"/>
                  <a:gd name="connsiteX5" fmla="*/ 499 w 499"/>
                  <a:gd name="connsiteY5" fmla="*/ 315 h 370"/>
                  <a:gd name="connsiteX6" fmla="*/ 499 w 499"/>
                  <a:gd name="connsiteY6" fmla="*/ 320 h 370"/>
                  <a:gd name="connsiteX7" fmla="*/ 497 w 499"/>
                  <a:gd name="connsiteY7" fmla="*/ 324 h 370"/>
                  <a:gd name="connsiteX8" fmla="*/ 495 w 499"/>
                  <a:gd name="connsiteY8" fmla="*/ 330 h 370"/>
                  <a:gd name="connsiteX9" fmla="*/ 489 w 499"/>
                  <a:gd name="connsiteY9" fmla="*/ 334 h 370"/>
                  <a:gd name="connsiteX10" fmla="*/ 484 w 499"/>
                  <a:gd name="connsiteY10" fmla="*/ 338 h 370"/>
                  <a:gd name="connsiteX11" fmla="*/ 476 w 499"/>
                  <a:gd name="connsiteY11" fmla="*/ 336 h 370"/>
                  <a:gd name="connsiteX12" fmla="*/ 271 w 499"/>
                  <a:gd name="connsiteY12" fmla="*/ 280 h 370"/>
                  <a:gd name="connsiteX13" fmla="*/ 271 w 499"/>
                  <a:gd name="connsiteY13" fmla="*/ 353 h 370"/>
                  <a:gd name="connsiteX14" fmla="*/ 269 w 499"/>
                  <a:gd name="connsiteY14" fmla="*/ 361 h 370"/>
                  <a:gd name="connsiteX15" fmla="*/ 265 w 499"/>
                  <a:gd name="connsiteY15" fmla="*/ 367 h 370"/>
                  <a:gd name="connsiteX16" fmla="*/ 259 w 499"/>
                  <a:gd name="connsiteY16" fmla="*/ 370 h 370"/>
                  <a:gd name="connsiteX17" fmla="*/ 253 w 499"/>
                  <a:gd name="connsiteY17" fmla="*/ 370 h 370"/>
                  <a:gd name="connsiteX18" fmla="*/ 250 w 499"/>
                  <a:gd name="connsiteY18" fmla="*/ 370 h 370"/>
                  <a:gd name="connsiteX19" fmla="*/ 242 w 499"/>
                  <a:gd name="connsiteY19" fmla="*/ 370 h 370"/>
                  <a:gd name="connsiteX20" fmla="*/ 236 w 499"/>
                  <a:gd name="connsiteY20" fmla="*/ 367 h 370"/>
                  <a:gd name="connsiteX21" fmla="*/ 232 w 499"/>
                  <a:gd name="connsiteY21" fmla="*/ 361 h 370"/>
                  <a:gd name="connsiteX22" fmla="*/ 232 w 499"/>
                  <a:gd name="connsiteY22" fmla="*/ 353 h 370"/>
                  <a:gd name="connsiteX23" fmla="*/ 232 w 499"/>
                  <a:gd name="connsiteY23" fmla="*/ 282 h 370"/>
                  <a:gd name="connsiteX24" fmla="*/ 23 w 499"/>
                  <a:gd name="connsiteY24" fmla="*/ 338 h 370"/>
                  <a:gd name="connsiteX25" fmla="*/ 17 w 499"/>
                  <a:gd name="connsiteY25" fmla="*/ 338 h 370"/>
                  <a:gd name="connsiteX26" fmla="*/ 10 w 499"/>
                  <a:gd name="connsiteY26" fmla="*/ 336 h 370"/>
                  <a:gd name="connsiteX27" fmla="*/ 6 w 499"/>
                  <a:gd name="connsiteY27" fmla="*/ 332 h 370"/>
                  <a:gd name="connsiteX28" fmla="*/ 2 w 499"/>
                  <a:gd name="connsiteY28" fmla="*/ 326 h 370"/>
                  <a:gd name="connsiteX29" fmla="*/ 2 w 499"/>
                  <a:gd name="connsiteY29" fmla="*/ 322 h 370"/>
                  <a:gd name="connsiteX30" fmla="*/ 0 w 499"/>
                  <a:gd name="connsiteY30" fmla="*/ 315 h 370"/>
                  <a:gd name="connsiteX31" fmla="*/ 4 w 499"/>
                  <a:gd name="connsiteY31" fmla="*/ 309 h 370"/>
                  <a:gd name="connsiteX32" fmla="*/ 8 w 499"/>
                  <a:gd name="connsiteY32" fmla="*/ 303 h 370"/>
                  <a:gd name="connsiteX33" fmla="*/ 13 w 499"/>
                  <a:gd name="connsiteY33" fmla="*/ 301 h 370"/>
                  <a:gd name="connsiteX34" fmla="*/ 232 w 499"/>
                  <a:gd name="connsiteY34" fmla="*/ 242 h 370"/>
                  <a:gd name="connsiteX35" fmla="*/ 232 w 499"/>
                  <a:gd name="connsiteY35" fmla="*/ 11 h 370"/>
                  <a:gd name="connsiteX36" fmla="*/ 234 w 499"/>
                  <a:gd name="connsiteY36" fmla="*/ 4 h 370"/>
                  <a:gd name="connsiteX37" fmla="*/ 263 w 499"/>
                  <a:gd name="connsiteY37" fmla="*/ 0 h 370"/>
                  <a:gd name="connsiteX38" fmla="*/ 269 w 499"/>
                  <a:gd name="connsiteY38" fmla="*/ 4 h 370"/>
                  <a:gd name="connsiteX39" fmla="*/ 271 w 499"/>
                  <a:gd name="connsiteY39" fmla="*/ 11 h 370"/>
                  <a:gd name="connsiteX0" fmla="*/ 271 w 499"/>
                  <a:gd name="connsiteY0" fmla="*/ 8 h 367"/>
                  <a:gd name="connsiteX1" fmla="*/ 271 w 499"/>
                  <a:gd name="connsiteY1" fmla="*/ 239 h 367"/>
                  <a:gd name="connsiteX2" fmla="*/ 486 w 499"/>
                  <a:gd name="connsiteY2" fmla="*/ 296 h 367"/>
                  <a:gd name="connsiteX3" fmla="*/ 493 w 499"/>
                  <a:gd name="connsiteY3" fmla="*/ 300 h 367"/>
                  <a:gd name="connsiteX4" fmla="*/ 497 w 499"/>
                  <a:gd name="connsiteY4" fmla="*/ 304 h 367"/>
                  <a:gd name="connsiteX5" fmla="*/ 499 w 499"/>
                  <a:gd name="connsiteY5" fmla="*/ 312 h 367"/>
                  <a:gd name="connsiteX6" fmla="*/ 499 w 499"/>
                  <a:gd name="connsiteY6" fmla="*/ 317 h 367"/>
                  <a:gd name="connsiteX7" fmla="*/ 497 w 499"/>
                  <a:gd name="connsiteY7" fmla="*/ 321 h 367"/>
                  <a:gd name="connsiteX8" fmla="*/ 495 w 499"/>
                  <a:gd name="connsiteY8" fmla="*/ 327 h 367"/>
                  <a:gd name="connsiteX9" fmla="*/ 489 w 499"/>
                  <a:gd name="connsiteY9" fmla="*/ 331 h 367"/>
                  <a:gd name="connsiteX10" fmla="*/ 484 w 499"/>
                  <a:gd name="connsiteY10" fmla="*/ 335 h 367"/>
                  <a:gd name="connsiteX11" fmla="*/ 476 w 499"/>
                  <a:gd name="connsiteY11" fmla="*/ 333 h 367"/>
                  <a:gd name="connsiteX12" fmla="*/ 271 w 499"/>
                  <a:gd name="connsiteY12" fmla="*/ 277 h 367"/>
                  <a:gd name="connsiteX13" fmla="*/ 271 w 499"/>
                  <a:gd name="connsiteY13" fmla="*/ 350 h 367"/>
                  <a:gd name="connsiteX14" fmla="*/ 269 w 499"/>
                  <a:gd name="connsiteY14" fmla="*/ 358 h 367"/>
                  <a:gd name="connsiteX15" fmla="*/ 265 w 499"/>
                  <a:gd name="connsiteY15" fmla="*/ 364 h 367"/>
                  <a:gd name="connsiteX16" fmla="*/ 259 w 499"/>
                  <a:gd name="connsiteY16" fmla="*/ 367 h 367"/>
                  <a:gd name="connsiteX17" fmla="*/ 253 w 499"/>
                  <a:gd name="connsiteY17" fmla="*/ 367 h 367"/>
                  <a:gd name="connsiteX18" fmla="*/ 250 w 499"/>
                  <a:gd name="connsiteY18" fmla="*/ 367 h 367"/>
                  <a:gd name="connsiteX19" fmla="*/ 242 w 499"/>
                  <a:gd name="connsiteY19" fmla="*/ 367 h 367"/>
                  <a:gd name="connsiteX20" fmla="*/ 236 w 499"/>
                  <a:gd name="connsiteY20" fmla="*/ 364 h 367"/>
                  <a:gd name="connsiteX21" fmla="*/ 232 w 499"/>
                  <a:gd name="connsiteY21" fmla="*/ 358 h 367"/>
                  <a:gd name="connsiteX22" fmla="*/ 232 w 499"/>
                  <a:gd name="connsiteY22" fmla="*/ 350 h 367"/>
                  <a:gd name="connsiteX23" fmla="*/ 232 w 499"/>
                  <a:gd name="connsiteY23" fmla="*/ 279 h 367"/>
                  <a:gd name="connsiteX24" fmla="*/ 23 w 499"/>
                  <a:gd name="connsiteY24" fmla="*/ 335 h 367"/>
                  <a:gd name="connsiteX25" fmla="*/ 17 w 499"/>
                  <a:gd name="connsiteY25" fmla="*/ 335 h 367"/>
                  <a:gd name="connsiteX26" fmla="*/ 10 w 499"/>
                  <a:gd name="connsiteY26" fmla="*/ 333 h 367"/>
                  <a:gd name="connsiteX27" fmla="*/ 6 w 499"/>
                  <a:gd name="connsiteY27" fmla="*/ 329 h 367"/>
                  <a:gd name="connsiteX28" fmla="*/ 2 w 499"/>
                  <a:gd name="connsiteY28" fmla="*/ 323 h 367"/>
                  <a:gd name="connsiteX29" fmla="*/ 2 w 499"/>
                  <a:gd name="connsiteY29" fmla="*/ 319 h 367"/>
                  <a:gd name="connsiteX30" fmla="*/ 0 w 499"/>
                  <a:gd name="connsiteY30" fmla="*/ 312 h 367"/>
                  <a:gd name="connsiteX31" fmla="*/ 4 w 499"/>
                  <a:gd name="connsiteY31" fmla="*/ 306 h 367"/>
                  <a:gd name="connsiteX32" fmla="*/ 8 w 499"/>
                  <a:gd name="connsiteY32" fmla="*/ 300 h 367"/>
                  <a:gd name="connsiteX33" fmla="*/ 13 w 499"/>
                  <a:gd name="connsiteY33" fmla="*/ 298 h 367"/>
                  <a:gd name="connsiteX34" fmla="*/ 232 w 499"/>
                  <a:gd name="connsiteY34" fmla="*/ 239 h 367"/>
                  <a:gd name="connsiteX35" fmla="*/ 232 w 499"/>
                  <a:gd name="connsiteY35" fmla="*/ 8 h 367"/>
                  <a:gd name="connsiteX36" fmla="*/ 234 w 499"/>
                  <a:gd name="connsiteY36" fmla="*/ 1 h 367"/>
                  <a:gd name="connsiteX37" fmla="*/ 269 w 499"/>
                  <a:gd name="connsiteY37" fmla="*/ 1 h 367"/>
                  <a:gd name="connsiteX38" fmla="*/ 271 w 499"/>
                  <a:gd name="connsiteY38" fmla="*/ 8 h 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9" h="367">
                    <a:moveTo>
                      <a:pt x="271" y="8"/>
                    </a:moveTo>
                    <a:lnTo>
                      <a:pt x="271" y="239"/>
                    </a:lnTo>
                    <a:lnTo>
                      <a:pt x="486" y="296"/>
                    </a:lnTo>
                    <a:cubicBezTo>
                      <a:pt x="488" y="297"/>
                      <a:pt x="491" y="299"/>
                      <a:pt x="493" y="300"/>
                    </a:cubicBezTo>
                    <a:lnTo>
                      <a:pt x="497" y="304"/>
                    </a:lnTo>
                    <a:cubicBezTo>
                      <a:pt x="498" y="307"/>
                      <a:pt x="498" y="309"/>
                      <a:pt x="499" y="312"/>
                    </a:cubicBezTo>
                    <a:lnTo>
                      <a:pt x="499" y="317"/>
                    </a:lnTo>
                    <a:cubicBezTo>
                      <a:pt x="498" y="318"/>
                      <a:pt x="498" y="320"/>
                      <a:pt x="497" y="321"/>
                    </a:cubicBezTo>
                    <a:cubicBezTo>
                      <a:pt x="496" y="323"/>
                      <a:pt x="496" y="325"/>
                      <a:pt x="495" y="327"/>
                    </a:cubicBezTo>
                    <a:cubicBezTo>
                      <a:pt x="493" y="328"/>
                      <a:pt x="491" y="330"/>
                      <a:pt x="489" y="331"/>
                    </a:cubicBezTo>
                    <a:cubicBezTo>
                      <a:pt x="487" y="332"/>
                      <a:pt x="486" y="334"/>
                      <a:pt x="484" y="335"/>
                    </a:cubicBezTo>
                    <a:cubicBezTo>
                      <a:pt x="481" y="334"/>
                      <a:pt x="479" y="334"/>
                      <a:pt x="476" y="333"/>
                    </a:cubicBezTo>
                    <a:lnTo>
                      <a:pt x="271" y="277"/>
                    </a:lnTo>
                    <a:lnTo>
                      <a:pt x="271" y="350"/>
                    </a:lnTo>
                    <a:cubicBezTo>
                      <a:pt x="270" y="353"/>
                      <a:pt x="270" y="355"/>
                      <a:pt x="269" y="358"/>
                    </a:cubicBezTo>
                    <a:cubicBezTo>
                      <a:pt x="268" y="360"/>
                      <a:pt x="266" y="362"/>
                      <a:pt x="265" y="364"/>
                    </a:cubicBezTo>
                    <a:lnTo>
                      <a:pt x="259" y="367"/>
                    </a:lnTo>
                    <a:lnTo>
                      <a:pt x="253" y="367"/>
                    </a:lnTo>
                    <a:lnTo>
                      <a:pt x="250" y="367"/>
                    </a:lnTo>
                    <a:lnTo>
                      <a:pt x="242" y="367"/>
                    </a:lnTo>
                    <a:lnTo>
                      <a:pt x="236" y="364"/>
                    </a:lnTo>
                    <a:cubicBezTo>
                      <a:pt x="235" y="362"/>
                      <a:pt x="233" y="360"/>
                      <a:pt x="232" y="358"/>
                    </a:cubicBezTo>
                    <a:lnTo>
                      <a:pt x="232" y="350"/>
                    </a:lnTo>
                    <a:lnTo>
                      <a:pt x="232" y="279"/>
                    </a:lnTo>
                    <a:lnTo>
                      <a:pt x="23" y="335"/>
                    </a:lnTo>
                    <a:lnTo>
                      <a:pt x="17" y="335"/>
                    </a:lnTo>
                    <a:cubicBezTo>
                      <a:pt x="15" y="334"/>
                      <a:pt x="12" y="334"/>
                      <a:pt x="10" y="333"/>
                    </a:cubicBezTo>
                    <a:lnTo>
                      <a:pt x="6" y="329"/>
                    </a:lnTo>
                    <a:cubicBezTo>
                      <a:pt x="5" y="327"/>
                      <a:pt x="3" y="325"/>
                      <a:pt x="2" y="323"/>
                    </a:cubicBezTo>
                    <a:lnTo>
                      <a:pt x="2" y="319"/>
                    </a:lnTo>
                    <a:cubicBezTo>
                      <a:pt x="1" y="317"/>
                      <a:pt x="1" y="314"/>
                      <a:pt x="0" y="312"/>
                    </a:cubicBezTo>
                    <a:cubicBezTo>
                      <a:pt x="1" y="310"/>
                      <a:pt x="3" y="308"/>
                      <a:pt x="4" y="306"/>
                    </a:cubicBezTo>
                    <a:cubicBezTo>
                      <a:pt x="5" y="304"/>
                      <a:pt x="7" y="302"/>
                      <a:pt x="8" y="300"/>
                    </a:cubicBezTo>
                    <a:cubicBezTo>
                      <a:pt x="10" y="299"/>
                      <a:pt x="11" y="299"/>
                      <a:pt x="13" y="298"/>
                    </a:cubicBezTo>
                    <a:lnTo>
                      <a:pt x="232" y="239"/>
                    </a:lnTo>
                    <a:lnTo>
                      <a:pt x="232" y="8"/>
                    </a:lnTo>
                    <a:cubicBezTo>
                      <a:pt x="233" y="6"/>
                      <a:pt x="233" y="3"/>
                      <a:pt x="234" y="1"/>
                    </a:cubicBezTo>
                    <a:cubicBezTo>
                      <a:pt x="240" y="0"/>
                      <a:pt x="263" y="0"/>
                      <a:pt x="269" y="1"/>
                    </a:cubicBezTo>
                    <a:cubicBezTo>
                      <a:pt x="270" y="3"/>
                      <a:pt x="270" y="6"/>
                      <a:pt x="271" y="8"/>
                    </a:cubicBezTo>
                    <a:close/>
                  </a:path>
                </a:pathLst>
              </a:custGeom>
              <a:solidFill>
                <a:srgbClr val="6382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59 Grupo"/>
            <p:cNvGrpSpPr/>
            <p:nvPr userDrawn="1"/>
          </p:nvGrpSpPr>
          <p:grpSpPr>
            <a:xfrm rot="20700000">
              <a:off x="827101" y="3724275"/>
              <a:ext cx="726676" cy="904081"/>
              <a:chOff x="2351881" y="794543"/>
              <a:chExt cx="1014413" cy="1262063"/>
            </a:xfrm>
          </p:grpSpPr>
          <p:sp>
            <p:nvSpPr>
              <p:cNvPr id="36" name="Freeform 26"/>
              <p:cNvSpPr>
                <a:spLocks/>
              </p:cNvSpPr>
              <p:nvPr userDrawn="1"/>
            </p:nvSpPr>
            <p:spPr bwMode="auto">
              <a:xfrm>
                <a:off x="2382044" y="826293"/>
                <a:ext cx="954088" cy="1198563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340" y="0"/>
                  </a:cxn>
                  <a:cxn ang="0">
                    <a:pos x="601" y="241"/>
                  </a:cxn>
                  <a:cxn ang="0">
                    <a:pos x="601" y="671"/>
                  </a:cxn>
                  <a:cxn ang="0">
                    <a:pos x="599" y="686"/>
                  </a:cxn>
                  <a:cxn ang="0">
                    <a:pos x="593" y="704"/>
                  </a:cxn>
                  <a:cxn ang="0">
                    <a:pos x="585" y="717"/>
                  </a:cxn>
                  <a:cxn ang="0">
                    <a:pos x="576" y="730"/>
                  </a:cxn>
                  <a:cxn ang="0">
                    <a:pos x="562" y="742"/>
                  </a:cxn>
                  <a:cxn ang="0">
                    <a:pos x="547" y="750"/>
                  </a:cxn>
                  <a:cxn ang="0">
                    <a:pos x="532" y="753"/>
                  </a:cxn>
                  <a:cxn ang="0">
                    <a:pos x="514" y="755"/>
                  </a:cxn>
                  <a:cxn ang="0">
                    <a:pos x="87" y="755"/>
                  </a:cxn>
                  <a:cxn ang="0">
                    <a:pos x="69" y="753"/>
                  </a:cxn>
                  <a:cxn ang="0">
                    <a:pos x="54" y="750"/>
                  </a:cxn>
                  <a:cxn ang="0">
                    <a:pos x="39" y="742"/>
                  </a:cxn>
                  <a:cxn ang="0">
                    <a:pos x="25" y="730"/>
                  </a:cxn>
                  <a:cxn ang="0">
                    <a:pos x="16" y="717"/>
                  </a:cxn>
                  <a:cxn ang="0">
                    <a:pos x="8" y="704"/>
                  </a:cxn>
                  <a:cxn ang="0">
                    <a:pos x="2" y="686"/>
                  </a:cxn>
                  <a:cxn ang="0">
                    <a:pos x="0" y="671"/>
                  </a:cxn>
                  <a:cxn ang="0">
                    <a:pos x="0" y="84"/>
                  </a:cxn>
                  <a:cxn ang="0">
                    <a:pos x="2" y="69"/>
                  </a:cxn>
                  <a:cxn ang="0">
                    <a:pos x="8" y="51"/>
                  </a:cxn>
                  <a:cxn ang="0">
                    <a:pos x="16" y="38"/>
                  </a:cxn>
                  <a:cxn ang="0">
                    <a:pos x="25" y="25"/>
                  </a:cxn>
                  <a:cxn ang="0">
                    <a:pos x="39" y="13"/>
                  </a:cxn>
                  <a:cxn ang="0">
                    <a:pos x="54" y="5"/>
                  </a:cxn>
                  <a:cxn ang="0">
                    <a:pos x="69" y="2"/>
                  </a:cxn>
                  <a:cxn ang="0">
                    <a:pos x="87" y="0"/>
                  </a:cxn>
                </a:cxnLst>
                <a:rect l="0" t="0" r="r" b="b"/>
                <a:pathLst>
                  <a:path w="601" h="755">
                    <a:moveTo>
                      <a:pt x="87" y="0"/>
                    </a:moveTo>
                    <a:lnTo>
                      <a:pt x="340" y="0"/>
                    </a:lnTo>
                    <a:lnTo>
                      <a:pt x="601" y="241"/>
                    </a:lnTo>
                    <a:lnTo>
                      <a:pt x="601" y="671"/>
                    </a:lnTo>
                    <a:lnTo>
                      <a:pt x="599" y="686"/>
                    </a:lnTo>
                    <a:lnTo>
                      <a:pt x="593" y="704"/>
                    </a:lnTo>
                    <a:lnTo>
                      <a:pt x="585" y="717"/>
                    </a:lnTo>
                    <a:lnTo>
                      <a:pt x="576" y="730"/>
                    </a:lnTo>
                    <a:lnTo>
                      <a:pt x="562" y="742"/>
                    </a:lnTo>
                    <a:lnTo>
                      <a:pt x="547" y="750"/>
                    </a:lnTo>
                    <a:lnTo>
                      <a:pt x="532" y="753"/>
                    </a:lnTo>
                    <a:lnTo>
                      <a:pt x="514" y="755"/>
                    </a:lnTo>
                    <a:lnTo>
                      <a:pt x="87" y="755"/>
                    </a:lnTo>
                    <a:lnTo>
                      <a:pt x="69" y="753"/>
                    </a:lnTo>
                    <a:lnTo>
                      <a:pt x="54" y="750"/>
                    </a:lnTo>
                    <a:lnTo>
                      <a:pt x="39" y="742"/>
                    </a:lnTo>
                    <a:lnTo>
                      <a:pt x="25" y="730"/>
                    </a:lnTo>
                    <a:lnTo>
                      <a:pt x="16" y="717"/>
                    </a:lnTo>
                    <a:lnTo>
                      <a:pt x="8" y="704"/>
                    </a:lnTo>
                    <a:lnTo>
                      <a:pt x="2" y="686"/>
                    </a:lnTo>
                    <a:lnTo>
                      <a:pt x="0" y="671"/>
                    </a:lnTo>
                    <a:lnTo>
                      <a:pt x="0" y="84"/>
                    </a:lnTo>
                    <a:lnTo>
                      <a:pt x="2" y="69"/>
                    </a:lnTo>
                    <a:lnTo>
                      <a:pt x="8" y="51"/>
                    </a:lnTo>
                    <a:lnTo>
                      <a:pt x="16" y="38"/>
                    </a:lnTo>
                    <a:lnTo>
                      <a:pt x="25" y="25"/>
                    </a:lnTo>
                    <a:lnTo>
                      <a:pt x="39" y="13"/>
                    </a:lnTo>
                    <a:lnTo>
                      <a:pt x="54" y="5"/>
                    </a:lnTo>
                    <a:lnTo>
                      <a:pt x="69" y="2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endParaRPr lang="es-ES"/>
              </a:p>
            </p:txBody>
          </p:sp>
          <p:sp>
            <p:nvSpPr>
              <p:cNvPr id="37" name="Freeform 27"/>
              <p:cNvSpPr>
                <a:spLocks noEditPoints="1"/>
              </p:cNvSpPr>
              <p:nvPr userDrawn="1"/>
            </p:nvSpPr>
            <p:spPr bwMode="auto">
              <a:xfrm>
                <a:off x="2351881" y="794543"/>
                <a:ext cx="1014413" cy="1262063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639" y="691"/>
                  </a:cxn>
                  <a:cxn ang="0">
                    <a:pos x="637" y="701"/>
                  </a:cxn>
                  <a:cxn ang="0">
                    <a:pos x="629" y="731"/>
                  </a:cxn>
                  <a:cxn ang="0">
                    <a:pos x="614" y="756"/>
                  </a:cxn>
                  <a:cxn ang="0">
                    <a:pos x="593" y="777"/>
                  </a:cxn>
                  <a:cxn ang="0">
                    <a:pos x="564" y="791"/>
                  </a:cxn>
                  <a:cxn ang="0">
                    <a:pos x="533" y="795"/>
                  </a:cxn>
                  <a:cxn ang="0">
                    <a:pos x="106" y="795"/>
                  </a:cxn>
                  <a:cxn ang="0">
                    <a:pos x="94" y="795"/>
                  </a:cxn>
                  <a:cxn ang="0">
                    <a:pos x="65" y="787"/>
                  </a:cxn>
                  <a:cxn ang="0">
                    <a:pos x="38" y="772"/>
                  </a:cxn>
                  <a:cxn ang="0">
                    <a:pos x="19" y="749"/>
                  </a:cxn>
                  <a:cxn ang="0">
                    <a:pos x="6" y="722"/>
                  </a:cxn>
                  <a:cxn ang="0">
                    <a:pos x="0" y="691"/>
                  </a:cxn>
                  <a:cxn ang="0">
                    <a:pos x="0" y="691"/>
                  </a:cxn>
                  <a:cxn ang="0">
                    <a:pos x="0" y="104"/>
                  </a:cxn>
                  <a:cxn ang="0">
                    <a:pos x="2" y="83"/>
                  </a:cxn>
                  <a:cxn ang="0">
                    <a:pos x="13" y="54"/>
                  </a:cxn>
                  <a:cxn ang="0">
                    <a:pos x="31" y="31"/>
                  </a:cxn>
                  <a:cxn ang="0">
                    <a:pos x="56" y="12"/>
                  </a:cxn>
                  <a:cxn ang="0">
                    <a:pos x="84" y="2"/>
                  </a:cxn>
                  <a:cxn ang="0">
                    <a:pos x="106" y="0"/>
                  </a:cxn>
                  <a:cxn ang="0">
                    <a:pos x="378" y="211"/>
                  </a:cxn>
                  <a:cxn ang="0">
                    <a:pos x="382" y="219"/>
                  </a:cxn>
                  <a:cxn ang="0">
                    <a:pos x="416" y="242"/>
                  </a:cxn>
                  <a:cxn ang="0">
                    <a:pos x="581" y="242"/>
                  </a:cxn>
                  <a:cxn ang="0">
                    <a:pos x="106" y="39"/>
                  </a:cxn>
                  <a:cxn ang="0">
                    <a:pos x="92" y="39"/>
                  </a:cxn>
                  <a:cxn ang="0">
                    <a:pos x="58" y="58"/>
                  </a:cxn>
                  <a:cxn ang="0">
                    <a:pos x="40" y="93"/>
                  </a:cxn>
                  <a:cxn ang="0">
                    <a:pos x="38" y="104"/>
                  </a:cxn>
                  <a:cxn ang="0">
                    <a:pos x="38" y="691"/>
                  </a:cxn>
                  <a:cxn ang="0">
                    <a:pos x="40" y="704"/>
                  </a:cxn>
                  <a:cxn ang="0">
                    <a:pos x="58" y="737"/>
                  </a:cxn>
                  <a:cxn ang="0">
                    <a:pos x="92" y="756"/>
                  </a:cxn>
                  <a:cxn ang="0">
                    <a:pos x="106" y="756"/>
                  </a:cxn>
                  <a:cxn ang="0">
                    <a:pos x="533" y="756"/>
                  </a:cxn>
                  <a:cxn ang="0">
                    <a:pos x="572" y="745"/>
                  </a:cxn>
                  <a:cxn ang="0">
                    <a:pos x="595" y="716"/>
                  </a:cxn>
                  <a:cxn ang="0">
                    <a:pos x="601" y="691"/>
                  </a:cxn>
                  <a:cxn ang="0">
                    <a:pos x="416" y="280"/>
                  </a:cxn>
                  <a:cxn ang="0">
                    <a:pos x="405" y="279"/>
                  </a:cxn>
                  <a:cxn ang="0">
                    <a:pos x="368" y="259"/>
                  </a:cxn>
                  <a:cxn ang="0">
                    <a:pos x="342" y="223"/>
                  </a:cxn>
                  <a:cxn ang="0">
                    <a:pos x="340" y="211"/>
                  </a:cxn>
                </a:cxnLst>
                <a:rect l="0" t="0" r="r" b="b"/>
                <a:pathLst>
                  <a:path w="639" h="795">
                    <a:moveTo>
                      <a:pt x="106" y="0"/>
                    </a:moveTo>
                    <a:lnTo>
                      <a:pt x="378" y="0"/>
                    </a:lnTo>
                    <a:lnTo>
                      <a:pt x="378" y="0"/>
                    </a:lnTo>
                    <a:lnTo>
                      <a:pt x="639" y="242"/>
                    </a:lnTo>
                    <a:lnTo>
                      <a:pt x="639" y="242"/>
                    </a:lnTo>
                    <a:lnTo>
                      <a:pt x="639" y="691"/>
                    </a:lnTo>
                    <a:lnTo>
                      <a:pt x="639" y="691"/>
                    </a:lnTo>
                    <a:lnTo>
                      <a:pt x="639" y="691"/>
                    </a:lnTo>
                    <a:lnTo>
                      <a:pt x="637" y="701"/>
                    </a:lnTo>
                    <a:lnTo>
                      <a:pt x="637" y="712"/>
                    </a:lnTo>
                    <a:lnTo>
                      <a:pt x="633" y="722"/>
                    </a:lnTo>
                    <a:lnTo>
                      <a:pt x="629" y="731"/>
                    </a:lnTo>
                    <a:lnTo>
                      <a:pt x="626" y="741"/>
                    </a:lnTo>
                    <a:lnTo>
                      <a:pt x="620" y="749"/>
                    </a:lnTo>
                    <a:lnTo>
                      <a:pt x="614" y="756"/>
                    </a:lnTo>
                    <a:lnTo>
                      <a:pt x="608" y="764"/>
                    </a:lnTo>
                    <a:lnTo>
                      <a:pt x="601" y="772"/>
                    </a:lnTo>
                    <a:lnTo>
                      <a:pt x="593" y="777"/>
                    </a:lnTo>
                    <a:lnTo>
                      <a:pt x="583" y="783"/>
                    </a:lnTo>
                    <a:lnTo>
                      <a:pt x="574" y="787"/>
                    </a:lnTo>
                    <a:lnTo>
                      <a:pt x="564" y="791"/>
                    </a:lnTo>
                    <a:lnTo>
                      <a:pt x="555" y="793"/>
                    </a:lnTo>
                    <a:lnTo>
                      <a:pt x="545" y="795"/>
                    </a:lnTo>
                    <a:lnTo>
                      <a:pt x="533" y="795"/>
                    </a:lnTo>
                    <a:lnTo>
                      <a:pt x="533" y="795"/>
                    </a:lnTo>
                    <a:lnTo>
                      <a:pt x="533" y="795"/>
                    </a:lnTo>
                    <a:lnTo>
                      <a:pt x="106" y="795"/>
                    </a:lnTo>
                    <a:lnTo>
                      <a:pt x="106" y="795"/>
                    </a:lnTo>
                    <a:lnTo>
                      <a:pt x="106" y="795"/>
                    </a:lnTo>
                    <a:lnTo>
                      <a:pt x="94" y="795"/>
                    </a:lnTo>
                    <a:lnTo>
                      <a:pt x="84" y="793"/>
                    </a:lnTo>
                    <a:lnTo>
                      <a:pt x="75" y="791"/>
                    </a:lnTo>
                    <a:lnTo>
                      <a:pt x="65" y="787"/>
                    </a:lnTo>
                    <a:lnTo>
                      <a:pt x="56" y="783"/>
                    </a:lnTo>
                    <a:lnTo>
                      <a:pt x="46" y="777"/>
                    </a:lnTo>
                    <a:lnTo>
                      <a:pt x="38" y="772"/>
                    </a:lnTo>
                    <a:lnTo>
                      <a:pt x="31" y="764"/>
                    </a:lnTo>
                    <a:lnTo>
                      <a:pt x="25" y="756"/>
                    </a:lnTo>
                    <a:lnTo>
                      <a:pt x="19" y="749"/>
                    </a:lnTo>
                    <a:lnTo>
                      <a:pt x="13" y="741"/>
                    </a:lnTo>
                    <a:lnTo>
                      <a:pt x="10" y="731"/>
                    </a:lnTo>
                    <a:lnTo>
                      <a:pt x="6" y="722"/>
                    </a:lnTo>
                    <a:lnTo>
                      <a:pt x="2" y="712"/>
                    </a:lnTo>
                    <a:lnTo>
                      <a:pt x="0" y="701"/>
                    </a:lnTo>
                    <a:lnTo>
                      <a:pt x="0" y="691"/>
                    </a:lnTo>
                    <a:lnTo>
                      <a:pt x="0" y="691"/>
                    </a:lnTo>
                    <a:lnTo>
                      <a:pt x="0" y="691"/>
                    </a:lnTo>
                    <a:lnTo>
                      <a:pt x="0" y="6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2" y="83"/>
                    </a:lnTo>
                    <a:lnTo>
                      <a:pt x="6" y="73"/>
                    </a:lnTo>
                    <a:lnTo>
                      <a:pt x="10" y="64"/>
                    </a:lnTo>
                    <a:lnTo>
                      <a:pt x="13" y="54"/>
                    </a:lnTo>
                    <a:lnTo>
                      <a:pt x="19" y="46"/>
                    </a:lnTo>
                    <a:lnTo>
                      <a:pt x="25" y="39"/>
                    </a:lnTo>
                    <a:lnTo>
                      <a:pt x="31" y="31"/>
                    </a:lnTo>
                    <a:lnTo>
                      <a:pt x="38" y="23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5" y="8"/>
                    </a:lnTo>
                    <a:lnTo>
                      <a:pt x="75" y="4"/>
                    </a:lnTo>
                    <a:lnTo>
                      <a:pt x="84" y="2"/>
                    </a:lnTo>
                    <a:lnTo>
                      <a:pt x="94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0"/>
                    </a:lnTo>
                    <a:close/>
                    <a:moveTo>
                      <a:pt x="378" y="52"/>
                    </a:moveTo>
                    <a:lnTo>
                      <a:pt x="378" y="211"/>
                    </a:lnTo>
                    <a:lnTo>
                      <a:pt x="378" y="211"/>
                    </a:lnTo>
                    <a:lnTo>
                      <a:pt x="378" y="211"/>
                    </a:lnTo>
                    <a:lnTo>
                      <a:pt x="382" y="219"/>
                    </a:lnTo>
                    <a:lnTo>
                      <a:pt x="393" y="229"/>
                    </a:lnTo>
                    <a:lnTo>
                      <a:pt x="405" y="238"/>
                    </a:lnTo>
                    <a:lnTo>
                      <a:pt x="416" y="242"/>
                    </a:lnTo>
                    <a:lnTo>
                      <a:pt x="416" y="242"/>
                    </a:lnTo>
                    <a:lnTo>
                      <a:pt x="416" y="242"/>
                    </a:lnTo>
                    <a:lnTo>
                      <a:pt x="581" y="242"/>
                    </a:lnTo>
                    <a:lnTo>
                      <a:pt x="378" y="52"/>
                    </a:lnTo>
                    <a:close/>
                    <a:moveTo>
                      <a:pt x="340" y="39"/>
                    </a:moveTo>
                    <a:lnTo>
                      <a:pt x="106" y="39"/>
                    </a:lnTo>
                    <a:lnTo>
                      <a:pt x="106" y="39"/>
                    </a:lnTo>
                    <a:lnTo>
                      <a:pt x="106" y="39"/>
                    </a:lnTo>
                    <a:lnTo>
                      <a:pt x="92" y="39"/>
                    </a:lnTo>
                    <a:lnTo>
                      <a:pt x="79" y="45"/>
                    </a:lnTo>
                    <a:lnTo>
                      <a:pt x="67" y="50"/>
                    </a:lnTo>
                    <a:lnTo>
                      <a:pt x="58" y="58"/>
                    </a:lnTo>
                    <a:lnTo>
                      <a:pt x="50" y="68"/>
                    </a:lnTo>
                    <a:lnTo>
                      <a:pt x="44" y="79"/>
                    </a:lnTo>
                    <a:lnTo>
                      <a:pt x="40" y="93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40" y="704"/>
                    </a:lnTo>
                    <a:lnTo>
                      <a:pt x="44" y="716"/>
                    </a:lnTo>
                    <a:lnTo>
                      <a:pt x="50" y="727"/>
                    </a:lnTo>
                    <a:lnTo>
                      <a:pt x="58" y="737"/>
                    </a:lnTo>
                    <a:lnTo>
                      <a:pt x="69" y="745"/>
                    </a:lnTo>
                    <a:lnTo>
                      <a:pt x="79" y="750"/>
                    </a:lnTo>
                    <a:lnTo>
                      <a:pt x="92" y="756"/>
                    </a:lnTo>
                    <a:lnTo>
                      <a:pt x="106" y="756"/>
                    </a:lnTo>
                    <a:lnTo>
                      <a:pt x="106" y="756"/>
                    </a:lnTo>
                    <a:lnTo>
                      <a:pt x="106" y="756"/>
                    </a:lnTo>
                    <a:lnTo>
                      <a:pt x="533" y="756"/>
                    </a:lnTo>
                    <a:lnTo>
                      <a:pt x="533" y="756"/>
                    </a:lnTo>
                    <a:lnTo>
                      <a:pt x="533" y="756"/>
                    </a:lnTo>
                    <a:lnTo>
                      <a:pt x="547" y="756"/>
                    </a:lnTo>
                    <a:lnTo>
                      <a:pt x="560" y="750"/>
                    </a:lnTo>
                    <a:lnTo>
                      <a:pt x="572" y="745"/>
                    </a:lnTo>
                    <a:lnTo>
                      <a:pt x="581" y="737"/>
                    </a:lnTo>
                    <a:lnTo>
                      <a:pt x="589" y="727"/>
                    </a:lnTo>
                    <a:lnTo>
                      <a:pt x="595" y="716"/>
                    </a:lnTo>
                    <a:lnTo>
                      <a:pt x="599" y="702"/>
                    </a:lnTo>
                    <a:lnTo>
                      <a:pt x="601" y="691"/>
                    </a:lnTo>
                    <a:lnTo>
                      <a:pt x="601" y="691"/>
                    </a:lnTo>
                    <a:lnTo>
                      <a:pt x="601" y="691"/>
                    </a:lnTo>
                    <a:lnTo>
                      <a:pt x="601" y="280"/>
                    </a:lnTo>
                    <a:lnTo>
                      <a:pt x="416" y="280"/>
                    </a:lnTo>
                    <a:lnTo>
                      <a:pt x="416" y="280"/>
                    </a:lnTo>
                    <a:lnTo>
                      <a:pt x="416" y="280"/>
                    </a:lnTo>
                    <a:lnTo>
                      <a:pt x="405" y="279"/>
                    </a:lnTo>
                    <a:lnTo>
                      <a:pt x="391" y="275"/>
                    </a:lnTo>
                    <a:lnTo>
                      <a:pt x="380" y="267"/>
                    </a:lnTo>
                    <a:lnTo>
                      <a:pt x="368" y="259"/>
                    </a:lnTo>
                    <a:lnTo>
                      <a:pt x="357" y="248"/>
                    </a:lnTo>
                    <a:lnTo>
                      <a:pt x="347" y="236"/>
                    </a:lnTo>
                    <a:lnTo>
                      <a:pt x="342" y="223"/>
                    </a:lnTo>
                    <a:lnTo>
                      <a:pt x="340" y="211"/>
                    </a:lnTo>
                    <a:lnTo>
                      <a:pt x="340" y="211"/>
                    </a:lnTo>
                    <a:lnTo>
                      <a:pt x="340" y="211"/>
                    </a:lnTo>
                    <a:lnTo>
                      <a:pt x="340" y="39"/>
                    </a:lnTo>
                    <a:close/>
                  </a:path>
                </a:pathLst>
              </a:custGeom>
              <a:solidFill>
                <a:srgbClr val="6382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endParaRPr lang="es-ES"/>
              </a:p>
            </p:txBody>
          </p:sp>
          <p:sp>
            <p:nvSpPr>
              <p:cNvPr id="38" name="Rectangle 28"/>
              <p:cNvSpPr>
                <a:spLocks noChangeArrowheads="1"/>
              </p:cNvSpPr>
              <p:nvPr userDrawn="1"/>
            </p:nvSpPr>
            <p:spPr bwMode="auto">
              <a:xfrm>
                <a:off x="2531269" y="1005681"/>
                <a:ext cx="241300" cy="82550"/>
              </a:xfrm>
              <a:prstGeom prst="rect">
                <a:avLst/>
              </a:prstGeom>
              <a:solidFill>
                <a:srgbClr val="8BBF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9"/>
              <p:cNvSpPr>
                <a:spLocks noChangeArrowheads="1"/>
              </p:cNvSpPr>
              <p:nvPr userDrawn="1"/>
            </p:nvSpPr>
            <p:spPr bwMode="auto">
              <a:xfrm>
                <a:off x="2531269" y="1324768"/>
                <a:ext cx="655638" cy="79375"/>
              </a:xfrm>
              <a:prstGeom prst="rect">
                <a:avLst/>
              </a:prstGeom>
              <a:solidFill>
                <a:srgbClr val="8BBF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30"/>
              <p:cNvSpPr>
                <a:spLocks noChangeArrowheads="1"/>
              </p:cNvSpPr>
              <p:nvPr userDrawn="1"/>
            </p:nvSpPr>
            <p:spPr bwMode="auto">
              <a:xfrm>
                <a:off x="2531269" y="1645443"/>
                <a:ext cx="655638" cy="77788"/>
              </a:xfrm>
              <a:prstGeom prst="rect">
                <a:avLst/>
              </a:prstGeom>
              <a:solidFill>
                <a:srgbClr val="8BBF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31"/>
              <p:cNvSpPr>
                <a:spLocks noChangeArrowheads="1"/>
              </p:cNvSpPr>
              <p:nvPr userDrawn="1"/>
            </p:nvSpPr>
            <p:spPr bwMode="auto">
              <a:xfrm>
                <a:off x="2531269" y="1166018"/>
                <a:ext cx="241300" cy="79375"/>
              </a:xfrm>
              <a:prstGeom prst="rect">
                <a:avLst/>
              </a:prstGeom>
              <a:solidFill>
                <a:srgbClr val="8BBF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Rectangle 32"/>
              <p:cNvSpPr>
                <a:spLocks noChangeArrowheads="1"/>
              </p:cNvSpPr>
              <p:nvPr userDrawn="1"/>
            </p:nvSpPr>
            <p:spPr bwMode="auto">
              <a:xfrm>
                <a:off x="2531269" y="1486693"/>
                <a:ext cx="655638" cy="79375"/>
              </a:xfrm>
              <a:prstGeom prst="rect">
                <a:avLst/>
              </a:prstGeom>
              <a:solidFill>
                <a:srgbClr val="8BBF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33"/>
              <p:cNvSpPr>
                <a:spLocks noChangeArrowheads="1"/>
              </p:cNvSpPr>
              <p:nvPr userDrawn="1"/>
            </p:nvSpPr>
            <p:spPr bwMode="auto">
              <a:xfrm>
                <a:off x="2531269" y="1802606"/>
                <a:ext cx="655638" cy="82550"/>
              </a:xfrm>
              <a:prstGeom prst="rect">
                <a:avLst/>
              </a:prstGeom>
              <a:solidFill>
                <a:srgbClr val="8BBF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5" name="Picture 64" descr="C:\WINNT\Profiles\q73696x\Mis documentos\Mis imágenes\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9894" y="280863"/>
            <a:ext cx="1905000" cy="904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6547" y="1240973"/>
            <a:ext cx="7712303" cy="345081"/>
          </a:xfrm>
          <a:noFill/>
          <a:ln>
            <a:noFill/>
          </a:ln>
        </p:spPr>
        <p:txBody>
          <a:bodyPr lIns="0" tIns="0" rIns="0" bIns="0" rtlCol="0" anchor="t" anchorCtr="0"/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lang="es-ES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6547" y="1776549"/>
            <a:ext cx="7693219" cy="4765764"/>
          </a:xfrm>
        </p:spPr>
        <p:txBody>
          <a:bodyPr/>
          <a:lstStyle>
            <a:lvl1pPr marL="174625" indent="-174625">
              <a:spcBef>
                <a:spcPts val="600"/>
              </a:spcBef>
              <a:buClr>
                <a:srgbClr val="028F4C"/>
              </a:buClr>
              <a:defRPr/>
            </a:lvl1pPr>
            <a:lvl2pPr marL="403225" indent="-163513">
              <a:spcBef>
                <a:spcPts val="300"/>
              </a:spcBef>
              <a:buClr>
                <a:srgbClr val="028F4C"/>
              </a:buClr>
              <a:defRPr/>
            </a:lvl2pPr>
            <a:lvl3pPr marL="598488" indent="-141288">
              <a:spcBef>
                <a:spcPts val="300"/>
              </a:spcBef>
              <a:buClr>
                <a:srgbClr val="028F4C"/>
              </a:buClr>
              <a:defRPr/>
            </a:lvl3pPr>
            <a:lvl4pPr marL="849313" indent="-174625">
              <a:spcBef>
                <a:spcPts val="300"/>
              </a:spcBef>
              <a:buClr>
                <a:srgbClr val="028F4C"/>
              </a:buClr>
              <a:defRPr/>
            </a:lvl4pPr>
            <a:lvl5pPr marL="1066800" indent="-174625">
              <a:spcBef>
                <a:spcPts val="300"/>
              </a:spcBef>
              <a:buClr>
                <a:srgbClr val="028F4C"/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CuadroTexto"/>
          <p:cNvSpPr txBox="1"/>
          <p:nvPr userDrawn="1"/>
        </p:nvSpPr>
        <p:spPr>
          <a:xfrm>
            <a:off x="1349375" y="6651625"/>
            <a:ext cx="7669213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rPr>
              <a:t>XBRL</a:t>
            </a:r>
            <a:r>
              <a:rPr lang="es-ES" sz="800" kern="120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sz="800" kern="1200" baseline="0" dirty="0" err="1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rPr>
              <a:t>Europe</a:t>
            </a:r>
            <a:r>
              <a:rPr lang="es-ES" sz="800" kern="120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sz="800" kern="1200" baseline="0" dirty="0" err="1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rPr>
              <a:t>Week</a:t>
            </a:r>
            <a:r>
              <a:rPr lang="es-ES" sz="800" kern="120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rPr>
              <a:t> 2012</a:t>
            </a:r>
            <a:r>
              <a:rPr lang="es-E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sz="800" dirty="0" smtClean="0">
                <a:solidFill>
                  <a:srgbClr val="5C676E"/>
                </a:solidFill>
                <a:latin typeface="+mn-lt"/>
              </a:rPr>
              <a:t>|  </a:t>
            </a:r>
            <a:r>
              <a:rPr lang="es-ES" sz="800" dirty="0">
                <a:solidFill>
                  <a:srgbClr val="5C676E"/>
                </a:solidFill>
                <a:latin typeface="+mn-lt"/>
              </a:rPr>
              <a:t>página </a:t>
            </a:r>
            <a:fld id="{55C7DC56-7C90-4EB9-B7D9-DB2139E12E51}" type="slidenum">
              <a:rPr lang="es-ES" sz="800">
                <a:solidFill>
                  <a:srgbClr val="5C676E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s-ES" sz="800" dirty="0">
              <a:solidFill>
                <a:srgbClr val="5C676E"/>
              </a:solidFill>
              <a:latin typeface="+mn-lt"/>
            </a:endParaRPr>
          </a:p>
        </p:txBody>
      </p:sp>
      <p:pic>
        <p:nvPicPr>
          <p:cNvPr id="36" name="Picture 35" descr="C:\WINNT\Profiles\q73696x\Mis documentos\Mis imágenes\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9573" y="70302"/>
            <a:ext cx="1691244" cy="803341"/>
          </a:xfrm>
          <a:prstGeom prst="rect">
            <a:avLst/>
          </a:prstGeom>
          <a:noFill/>
        </p:spPr>
      </p:pic>
      <p:sp>
        <p:nvSpPr>
          <p:cNvPr id="37" name="7 Rectángulo"/>
          <p:cNvSpPr/>
          <p:nvPr userDrawn="1"/>
        </p:nvSpPr>
        <p:spPr>
          <a:xfrm>
            <a:off x="390852" y="276201"/>
            <a:ext cx="74660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 </a:t>
            </a:r>
            <a:r>
              <a:rPr kumimoji="0" lang="es-ES" alt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Practical</a:t>
            </a:r>
            <a:r>
              <a:rPr kumimoji="0" lang="es-ES" alt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use of </a:t>
            </a:r>
            <a:r>
              <a:rPr lang="es-ES" altLang="en-GB" sz="1600" b="1" kern="1200" noProof="0" dirty="0" smtClean="0">
                <a:solidFill>
                  <a:srgbClr val="038C4F"/>
                </a:solidFill>
                <a:latin typeface="Arial" pitchFamily="34" charset="0"/>
                <a:ea typeface="+mn-ea"/>
                <a:cs typeface="+mn-cs"/>
              </a:rPr>
              <a:t>Dimensiones, </a:t>
            </a:r>
            <a:r>
              <a:rPr lang="es-ES" altLang="en-GB" sz="1600" b="1" kern="1200" noProof="0" dirty="0" err="1" smtClean="0">
                <a:solidFill>
                  <a:srgbClr val="038C4F"/>
                </a:solidFill>
                <a:latin typeface="Arial" pitchFamily="34" charset="0"/>
                <a:ea typeface="+mn-ea"/>
                <a:cs typeface="+mn-cs"/>
              </a:rPr>
              <a:t>Formulae</a:t>
            </a:r>
            <a:r>
              <a:rPr lang="es-ES" altLang="en-GB" sz="1600" b="1" kern="1200" dirty="0" smtClean="0">
                <a:solidFill>
                  <a:srgbClr val="038C4F"/>
                </a:solidFill>
                <a:latin typeface="Arial" pitchFamily="34" charset="0"/>
                <a:ea typeface="+mn-ea"/>
                <a:cs typeface="+mn-cs"/>
              </a:rPr>
              <a:t> and</a:t>
            </a:r>
            <a:r>
              <a:rPr lang="es-ES" altLang="en-GB" sz="1600" b="1" kern="1200" noProof="0" dirty="0" smtClean="0">
                <a:solidFill>
                  <a:srgbClr val="038C4F"/>
                </a:solidFill>
                <a:latin typeface="Arial" pitchFamily="34" charset="0"/>
                <a:ea typeface="+mn-ea"/>
                <a:cs typeface="+mn-cs"/>
              </a:rPr>
              <a:t> Data Point </a:t>
            </a:r>
            <a:r>
              <a:rPr lang="es-ES" altLang="en-GB" sz="1600" b="1" kern="1200" noProof="0" dirty="0" err="1" smtClean="0">
                <a:solidFill>
                  <a:srgbClr val="038C4F"/>
                </a:solidFill>
                <a:latin typeface="Arial" pitchFamily="34" charset="0"/>
                <a:ea typeface="+mn-ea"/>
                <a:cs typeface="+mn-cs"/>
              </a:rPr>
              <a:t>Modeling</a:t>
            </a:r>
            <a:r>
              <a:rPr lang="es-ES" altLang="en-GB" sz="1600" b="1" kern="1200" noProof="0" dirty="0" smtClean="0">
                <a:solidFill>
                  <a:srgbClr val="038C4F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altLang="en-GB" sz="1600" b="1" kern="1200" noProof="0" dirty="0" smtClean="0">
                <a:solidFill>
                  <a:srgbClr val="038C4F"/>
                </a:solidFill>
                <a:latin typeface="Arial" pitchFamily="34" charset="0"/>
                <a:ea typeface="+mn-ea"/>
                <a:cs typeface="+mn-cs"/>
              </a:rPr>
              <a:t>in </a:t>
            </a:r>
            <a:r>
              <a:rPr lang="es-ES" altLang="en-GB" sz="1800" b="1" kern="1200" noProof="0" dirty="0" err="1" smtClean="0">
                <a:solidFill>
                  <a:srgbClr val="038C4F"/>
                </a:solidFill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es-ES" alt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ntegrated</a:t>
            </a:r>
            <a:r>
              <a:rPr kumimoji="0" lang="es-ES" alt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s-ES" alt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Reporting</a:t>
            </a:r>
            <a:r>
              <a:rPr kumimoji="0" lang="es-ES" alt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s-ES" alt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Taxonomy</a:t>
            </a:r>
            <a:r>
              <a:rPr kumimoji="0" lang="es-ES" alt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(IS-FESG)</a:t>
            </a:r>
            <a:r>
              <a:rPr kumimoji="0" lang="es-ES" alt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866545" y="1240987"/>
            <a:ext cx="7710487" cy="3131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t" anchorCtr="0"/>
          <a:lstStyle/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884234" y="1784799"/>
            <a:ext cx="7691437" cy="435768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866545" y="1240987"/>
            <a:ext cx="7710487" cy="3131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t" anchorCtr="0"/>
          <a:lstStyle/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20" name="19 CuadroTexto"/>
          <p:cNvSpPr txBox="1"/>
          <p:nvPr userDrawn="1"/>
        </p:nvSpPr>
        <p:spPr>
          <a:xfrm>
            <a:off x="1358900" y="6651625"/>
            <a:ext cx="7669213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" dirty="0" smtClean="0">
                <a:solidFill>
                  <a:schemeClr val="tx2"/>
                </a:solidFill>
                <a:latin typeface="+mn-lt"/>
              </a:rPr>
              <a:t>XBRL</a:t>
            </a:r>
            <a:r>
              <a:rPr lang="es-ES" sz="800" baseline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s-ES" sz="800" baseline="0" dirty="0" err="1" smtClean="0">
                <a:solidFill>
                  <a:schemeClr val="tx2"/>
                </a:solidFill>
                <a:latin typeface="+mn-lt"/>
              </a:rPr>
              <a:t>Europe</a:t>
            </a:r>
            <a:r>
              <a:rPr lang="es-ES" sz="800" baseline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s-ES" sz="800" baseline="0" dirty="0" err="1" smtClean="0">
                <a:solidFill>
                  <a:schemeClr val="tx2"/>
                </a:solidFill>
                <a:latin typeface="+mn-lt"/>
              </a:rPr>
              <a:t>Week</a:t>
            </a:r>
            <a:r>
              <a:rPr lang="es-ES" sz="800" baseline="0" dirty="0" smtClean="0">
                <a:solidFill>
                  <a:schemeClr val="tx2"/>
                </a:solidFill>
                <a:latin typeface="+mn-lt"/>
              </a:rPr>
              <a:t> 2012</a:t>
            </a:r>
            <a:r>
              <a:rPr lang="es-ES" sz="800" dirty="0" smtClean="0">
                <a:solidFill>
                  <a:schemeClr val="tx2"/>
                </a:solidFill>
                <a:latin typeface="+mn-lt"/>
              </a:rPr>
              <a:t>  |</a:t>
            </a:r>
            <a:r>
              <a:rPr lang="es-ES" sz="800" baseline="0" dirty="0" smtClean="0">
                <a:solidFill>
                  <a:schemeClr val="tx2"/>
                </a:solidFill>
                <a:latin typeface="+mn-lt"/>
              </a:rPr>
              <a:t>  </a:t>
            </a:r>
            <a:r>
              <a:rPr lang="es-ES" sz="800" dirty="0" smtClean="0">
                <a:solidFill>
                  <a:schemeClr val="tx2"/>
                </a:solidFill>
                <a:latin typeface="+mn-lt"/>
              </a:rPr>
              <a:t>página </a:t>
            </a:r>
            <a:fld id="{55C7DC56-7C90-4EB9-B7D9-DB2139E12E51}" type="slidenum">
              <a:rPr lang="es-ES" sz="800">
                <a:solidFill>
                  <a:schemeClr val="tx2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s-ES" sz="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8" name="Picture 37" descr="C:\WINNT\Profiles\q73696x\Mis documentos\Mis imágenes\logo.gi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9573" y="70302"/>
            <a:ext cx="1691244" cy="803341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 userDrawn="1"/>
        </p:nvSpPr>
        <p:spPr>
          <a:xfrm>
            <a:off x="390851" y="276201"/>
            <a:ext cx="77343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 </a:t>
            </a:r>
            <a:r>
              <a:rPr kumimoji="0" lang="es-ES" alt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Practical</a:t>
            </a:r>
            <a:r>
              <a:rPr kumimoji="0" lang="es-ES" alt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use of </a:t>
            </a:r>
            <a:r>
              <a:rPr lang="es-ES" altLang="en-GB" sz="1600" b="1" kern="1200" noProof="0" dirty="0" smtClean="0">
                <a:solidFill>
                  <a:srgbClr val="038C4F"/>
                </a:solidFill>
                <a:latin typeface="Arial" pitchFamily="34" charset="0"/>
                <a:ea typeface="+mn-ea"/>
                <a:cs typeface="+mn-cs"/>
              </a:rPr>
              <a:t>Dimensiones, </a:t>
            </a:r>
            <a:r>
              <a:rPr lang="es-ES" altLang="en-GB" sz="1600" b="1" kern="1200" noProof="0" dirty="0" err="1" smtClean="0">
                <a:solidFill>
                  <a:srgbClr val="038C4F"/>
                </a:solidFill>
                <a:latin typeface="Arial" pitchFamily="34" charset="0"/>
                <a:ea typeface="+mn-ea"/>
                <a:cs typeface="+mn-cs"/>
              </a:rPr>
              <a:t>Formulae</a:t>
            </a:r>
            <a:r>
              <a:rPr lang="es-ES" altLang="en-GB" sz="1600" b="1" kern="1200" dirty="0" smtClean="0">
                <a:solidFill>
                  <a:srgbClr val="038C4F"/>
                </a:solidFill>
                <a:latin typeface="Arial" pitchFamily="34" charset="0"/>
                <a:ea typeface="+mn-ea"/>
                <a:cs typeface="+mn-cs"/>
              </a:rPr>
              <a:t> and</a:t>
            </a:r>
            <a:r>
              <a:rPr lang="es-ES" altLang="en-GB" sz="1600" b="1" kern="1200" noProof="0" dirty="0" smtClean="0">
                <a:solidFill>
                  <a:srgbClr val="038C4F"/>
                </a:solidFill>
                <a:latin typeface="Arial" pitchFamily="34" charset="0"/>
                <a:ea typeface="+mn-ea"/>
                <a:cs typeface="+mn-cs"/>
              </a:rPr>
              <a:t> Data Point </a:t>
            </a:r>
            <a:r>
              <a:rPr lang="es-ES" altLang="en-GB" sz="1600" b="1" kern="1200" noProof="0" dirty="0" err="1" smtClean="0">
                <a:solidFill>
                  <a:srgbClr val="038C4F"/>
                </a:solidFill>
                <a:latin typeface="Arial" pitchFamily="34" charset="0"/>
                <a:ea typeface="+mn-ea"/>
                <a:cs typeface="+mn-cs"/>
              </a:rPr>
              <a:t>Modeling</a:t>
            </a:r>
            <a:r>
              <a:rPr lang="es-ES" altLang="en-GB" sz="1600" b="1" kern="1200" noProof="0" dirty="0" smtClean="0">
                <a:solidFill>
                  <a:srgbClr val="038C4F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s-ES" altLang="en-GB" sz="1600" b="1" kern="1200" noProof="0" dirty="0" smtClean="0">
                <a:solidFill>
                  <a:srgbClr val="038C4F"/>
                </a:solidFill>
                <a:latin typeface="Arial" pitchFamily="34" charset="0"/>
                <a:ea typeface="+mn-ea"/>
                <a:cs typeface="+mn-cs"/>
              </a:rPr>
              <a:t>in </a:t>
            </a:r>
            <a:r>
              <a:rPr lang="es-ES" altLang="en-GB" sz="1800" b="1" kern="1200" noProof="0" dirty="0" err="1" smtClean="0">
                <a:solidFill>
                  <a:srgbClr val="038C4F"/>
                </a:solidFill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es-ES" alt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ntegrated</a:t>
            </a:r>
            <a:r>
              <a:rPr kumimoji="0" lang="es-ES" alt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s-ES" alt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Reporting</a:t>
            </a:r>
            <a:r>
              <a:rPr kumimoji="0" lang="es-ES" alt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s-ES" alt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Taxonomy</a:t>
            </a:r>
            <a:r>
              <a:rPr kumimoji="0" lang="es-ES" alt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(IS-FESG)</a:t>
            </a:r>
            <a:r>
              <a:rPr kumimoji="0" lang="es-ES" alt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7" r:id="rId2"/>
    <p:sldLayoutId id="214748371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kumimoji="0" lang="es-ES" sz="2000" b="1" i="0" u="none" strike="noStrike" kern="1200" cap="none" spc="0" normalizeH="0" baseline="0" noProof="0" dirty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Calibri" pitchFamily="34" charset="0"/>
        </a:defRPr>
      </a:lvl2pPr>
      <a:lvl3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Calibri" pitchFamily="34" charset="0"/>
        </a:defRPr>
      </a:lvl3pPr>
      <a:lvl4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Calibri" pitchFamily="34" charset="0"/>
        </a:defRPr>
      </a:lvl4pPr>
      <a:lvl5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" pitchFamily="34" charset="0"/>
        </a:defRPr>
      </a:lvl9pPr>
    </p:titleStyle>
    <p:bodyStyle>
      <a:lvl1pPr marL="185738" marR="0" indent="-185738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28F4C"/>
        </a:buClr>
        <a:buSzTx/>
        <a:buFont typeface="Wingdings" pitchFamily="2" charset="2"/>
        <a:buChar char="§"/>
        <a:tabLst/>
        <a:defRPr kumimoji="0" lang="es-ES" sz="1800" b="0" i="0" u="none" strike="noStrike" kern="1200" cap="none" spc="0" normalizeH="0" baseline="0" noProof="0" smtClean="0">
          <a:ln>
            <a:noFill/>
          </a:ln>
          <a:solidFill>
            <a:schemeClr val="tx2"/>
          </a:solidFill>
          <a:effectLst/>
          <a:uLnTx/>
          <a:uFillTx/>
          <a:latin typeface="+mn-lt"/>
          <a:ea typeface="+mn-ea"/>
          <a:cs typeface="+mn-cs"/>
        </a:defRPr>
      </a:lvl1pPr>
      <a:lvl2pPr marL="403225" marR="0" indent="-174625" algn="l" defTabSz="914400" rtl="0" eaLnBrk="0" fontAlgn="base" latinLnBrk="0" hangingPunct="0">
        <a:lnSpc>
          <a:spcPct val="100000"/>
        </a:lnSpc>
        <a:spcBef>
          <a:spcPts val="300"/>
        </a:spcBef>
        <a:spcAft>
          <a:spcPct val="0"/>
        </a:spcAft>
        <a:buClr>
          <a:srgbClr val="028F4C"/>
        </a:buClr>
        <a:buSzTx/>
        <a:buFont typeface="Arial" pitchFamily="34" charset="0"/>
        <a:buChar char="›"/>
        <a:tabLst/>
        <a:defRPr kumimoji="0" lang="es-ES" sz="1800" b="0" i="0" u="none" strike="noStrike" kern="1200" cap="none" spc="0" normalizeH="0" baseline="0" noProof="0" smtClean="0">
          <a:ln>
            <a:noFill/>
          </a:ln>
          <a:solidFill>
            <a:schemeClr val="tx2"/>
          </a:solidFill>
          <a:effectLst/>
          <a:uLnTx/>
          <a:uFillTx/>
          <a:latin typeface="+mn-lt"/>
          <a:ea typeface="+mn-ea"/>
          <a:cs typeface="+mn-cs"/>
        </a:defRPr>
      </a:lvl2pPr>
      <a:lvl3pPr marL="620713" marR="0" indent="-174625" algn="l" defTabSz="914400" rtl="0" eaLnBrk="0" fontAlgn="base" latinLnBrk="0" hangingPunct="0">
        <a:lnSpc>
          <a:spcPct val="100000"/>
        </a:lnSpc>
        <a:spcBef>
          <a:spcPts val="300"/>
        </a:spcBef>
        <a:spcAft>
          <a:spcPct val="0"/>
        </a:spcAft>
        <a:buClr>
          <a:srgbClr val="028F4C"/>
        </a:buClr>
        <a:buSzTx/>
        <a:buFont typeface="Arial" pitchFamily="34" charset="0"/>
        <a:buChar char="•"/>
        <a:tabLst/>
        <a:defRPr kumimoji="0" lang="es-ES" sz="1600" b="0" i="0" u="none" strike="noStrike" kern="1200" cap="none" spc="0" normalizeH="0" baseline="0" noProof="0" smtClean="0">
          <a:ln>
            <a:noFill/>
          </a:ln>
          <a:solidFill>
            <a:schemeClr val="tx2"/>
          </a:solidFill>
          <a:effectLst/>
          <a:uLnTx/>
          <a:uFillTx/>
          <a:latin typeface="+mn-lt"/>
          <a:ea typeface="+mn-ea"/>
          <a:cs typeface="+mn-cs"/>
        </a:defRPr>
      </a:lvl3pPr>
      <a:lvl4pPr marL="881063" marR="0" indent="-184150" algn="l" defTabSz="914400" rtl="0" eaLnBrk="0" fontAlgn="base" latinLnBrk="0" hangingPunct="0">
        <a:lnSpc>
          <a:spcPct val="100000"/>
        </a:lnSpc>
        <a:spcBef>
          <a:spcPts val="300"/>
        </a:spcBef>
        <a:spcAft>
          <a:spcPct val="0"/>
        </a:spcAft>
        <a:buClr>
          <a:srgbClr val="028F4C"/>
        </a:buClr>
        <a:buSzTx/>
        <a:buFont typeface="Arial" pitchFamily="34" charset="0"/>
        <a:buChar char="–"/>
        <a:tabLst/>
        <a:defRPr kumimoji="0" lang="es-ES" sz="1600" b="0" i="0" u="none" strike="noStrike" kern="1200" cap="none" spc="0" normalizeH="0" baseline="0" noProof="0" smtClean="0">
          <a:ln>
            <a:noFill/>
          </a:ln>
          <a:solidFill>
            <a:schemeClr val="tx2"/>
          </a:solidFill>
          <a:effectLst/>
          <a:uLnTx/>
          <a:uFillTx/>
          <a:latin typeface="+mn-lt"/>
          <a:ea typeface="+mn-ea"/>
          <a:cs typeface="+mn-cs"/>
        </a:defRPr>
      </a:lvl4pPr>
      <a:lvl5pPr marL="1109663" marR="0" indent="-184150" algn="l" defTabSz="914400" rtl="0" eaLnBrk="0" fontAlgn="base" latinLnBrk="0" hangingPunct="0">
        <a:lnSpc>
          <a:spcPct val="100000"/>
        </a:lnSpc>
        <a:spcBef>
          <a:spcPts val="300"/>
        </a:spcBef>
        <a:spcAft>
          <a:spcPct val="0"/>
        </a:spcAft>
        <a:buClr>
          <a:srgbClr val="028F4C"/>
        </a:buClr>
        <a:buSzTx/>
        <a:buFont typeface="Arial" pitchFamily="34" charset="0"/>
        <a:buChar char="»"/>
        <a:tabLst/>
        <a:defRPr kumimoji="0" lang="es-ES" sz="1600" b="0" i="0" u="none" strike="noStrike" kern="1200" cap="none" spc="0" normalizeH="0" baseline="0" noProof="0" smtClean="0">
          <a:ln>
            <a:noFill/>
          </a:ln>
          <a:solidFill>
            <a:schemeClr val="tx2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 txBox="1">
            <a:spLocks noChangeArrowheads="1"/>
          </p:cNvSpPr>
          <p:nvPr/>
        </p:nvSpPr>
        <p:spPr>
          <a:xfrm>
            <a:off x="3352800" y="6069553"/>
            <a:ext cx="5638800" cy="48013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28F4C"/>
              </a:buClr>
              <a:buSzTx/>
              <a:buFontTx/>
              <a:buNone/>
              <a:tabLst/>
              <a:defRPr/>
            </a:pPr>
            <a:r>
              <a:rPr lang="es-ES" sz="1600" b="1" dirty="0" smtClean="0">
                <a:solidFill>
                  <a:srgbClr val="777777"/>
                </a:solidFill>
                <a:latin typeface="+mj-lt"/>
              </a:rPr>
              <a:t>Speaker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j-lt"/>
              </a:rPr>
              <a:t>: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María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Mora (maria.mora@atos.net)</a:t>
            </a: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1072055" y="5414193"/>
            <a:ext cx="7949708" cy="6461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ctr" anchorCtr="0"/>
          <a:lstStyle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 </a:t>
            </a:r>
            <a:r>
              <a:rPr kumimoji="0" lang="es-ES" altLang="en-GB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Practical</a:t>
            </a:r>
            <a:r>
              <a:rPr kumimoji="0" lang="es-ES" altLang="en-GB" sz="2200" b="1" i="0" u="none" strike="noStrike" kern="1200" cap="none" spc="0" normalizeH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 of </a:t>
            </a:r>
            <a:r>
              <a:rPr lang="es-ES" altLang="en-GB" sz="2200" b="1" noProof="0" dirty="0" smtClean="0">
                <a:solidFill>
                  <a:srgbClr val="038C4F"/>
                </a:solidFill>
                <a:latin typeface="+mn-lt"/>
              </a:rPr>
              <a:t>Dimensiones, </a:t>
            </a:r>
            <a:r>
              <a:rPr lang="es-ES" altLang="en-GB" sz="2200" b="1" noProof="0" dirty="0" err="1" smtClean="0">
                <a:solidFill>
                  <a:srgbClr val="038C4F"/>
                </a:solidFill>
                <a:latin typeface="+mn-lt"/>
              </a:rPr>
              <a:t>Formulae</a:t>
            </a:r>
            <a:r>
              <a:rPr lang="es-ES" altLang="en-GB" sz="2200" b="1" dirty="0">
                <a:solidFill>
                  <a:srgbClr val="038C4F"/>
                </a:solidFill>
                <a:latin typeface="+mn-lt"/>
              </a:rPr>
              <a:t> </a:t>
            </a:r>
            <a:r>
              <a:rPr lang="es-ES" altLang="en-GB" sz="2200" b="1" dirty="0" smtClean="0">
                <a:solidFill>
                  <a:srgbClr val="038C4F"/>
                </a:solidFill>
                <a:latin typeface="+mn-lt"/>
              </a:rPr>
              <a:t>and</a:t>
            </a:r>
            <a:r>
              <a:rPr lang="es-ES" altLang="en-GB" sz="2200" b="1" noProof="0" dirty="0" smtClean="0">
                <a:solidFill>
                  <a:srgbClr val="038C4F"/>
                </a:solidFill>
                <a:latin typeface="+mn-lt"/>
              </a:rPr>
              <a:t> Data Point </a:t>
            </a:r>
            <a:r>
              <a:rPr lang="es-ES" altLang="en-GB" sz="2200" b="1" noProof="0" dirty="0" err="1" smtClean="0">
                <a:solidFill>
                  <a:srgbClr val="038C4F"/>
                </a:solidFill>
                <a:latin typeface="+mn-lt"/>
              </a:rPr>
              <a:t>Modelling</a:t>
            </a:r>
            <a:r>
              <a:rPr lang="es-ES" altLang="en-GB" sz="2200" b="1" noProof="0" dirty="0" smtClean="0">
                <a:solidFill>
                  <a:srgbClr val="038C4F"/>
                </a:solidFill>
                <a:latin typeface="+mn-lt"/>
              </a:rPr>
              <a:t> in </a:t>
            </a:r>
            <a:r>
              <a:rPr lang="es-ES" altLang="en-GB" sz="2200" b="1" noProof="0" dirty="0" err="1" smtClean="0">
                <a:solidFill>
                  <a:srgbClr val="038C4F"/>
                </a:solidFill>
                <a:latin typeface="+mn-lt"/>
              </a:rPr>
              <a:t>I</a:t>
            </a:r>
            <a:r>
              <a:rPr kumimoji="0" lang="es-ES" altLang="en-GB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ntegrated</a:t>
            </a:r>
            <a:r>
              <a:rPr kumimoji="0" lang="es-ES" alt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altLang="en-GB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Reporting</a:t>
            </a:r>
            <a:r>
              <a:rPr kumimoji="0" lang="es-ES" alt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altLang="en-GB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Taxonomy</a:t>
            </a:r>
            <a:r>
              <a:rPr kumimoji="0" lang="es-ES" alt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(IS-FESG)”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01613" y="284163"/>
            <a:ext cx="4827587" cy="6694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s-ES" sz="2400" b="1" dirty="0" smtClean="0">
                <a:latin typeface="+mj-lt"/>
              </a:rPr>
              <a:t>XBRL </a:t>
            </a:r>
            <a:r>
              <a:rPr lang="es-ES" sz="2400" b="1" dirty="0" err="1" smtClean="0">
                <a:latin typeface="+mj-lt"/>
              </a:rPr>
              <a:t>Europe</a:t>
            </a:r>
            <a:r>
              <a:rPr lang="es-ES" sz="2400" b="1" dirty="0" smtClean="0">
                <a:latin typeface="+mj-lt"/>
              </a:rPr>
              <a:t> </a:t>
            </a:r>
            <a:r>
              <a:rPr lang="es-ES" sz="2400" b="1" dirty="0" err="1" smtClean="0">
                <a:latin typeface="+mj-lt"/>
              </a:rPr>
              <a:t>week</a:t>
            </a:r>
            <a:endParaRPr lang="es-ES" sz="2400" b="1" dirty="0">
              <a:latin typeface="+mj-lt"/>
            </a:endParaRPr>
          </a:p>
          <a:p>
            <a:pPr>
              <a:lnSpc>
                <a:spcPts val="2000"/>
              </a:lnSpc>
              <a:spcBef>
                <a:spcPts val="500"/>
              </a:spcBef>
              <a:defRPr/>
            </a:pPr>
            <a:r>
              <a:rPr lang="en-US" dirty="0" smtClean="0">
                <a:latin typeface="+mj-lt"/>
              </a:rPr>
              <a:t>Madrid, 1</a:t>
            </a:r>
            <a:r>
              <a:rPr lang="en-US" baseline="30000" dirty="0" smtClean="0">
                <a:latin typeface="+mj-lt"/>
              </a:rPr>
              <a:t>st</a:t>
            </a:r>
            <a:r>
              <a:rPr lang="en-US" dirty="0" smtClean="0">
                <a:latin typeface="+mj-lt"/>
              </a:rPr>
              <a:t> June  2012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567"/>
    </mc:Choice>
    <mc:Fallback>
      <p:transition spd="slow" advTm="35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8666269"/>
              </p:ext>
            </p:extLst>
          </p:nvPr>
        </p:nvGraphicFramePr>
        <p:xfrm>
          <a:off x="4200185" y="1587837"/>
          <a:ext cx="4470736" cy="306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7" name="14 Título"/>
          <p:cNvSpPr>
            <a:spLocks noGrp="1"/>
          </p:cNvSpPr>
          <p:nvPr>
            <p:ph type="title"/>
          </p:nvPr>
        </p:nvSpPr>
        <p:spPr>
          <a:xfrm>
            <a:off x="854900" y="1241425"/>
            <a:ext cx="7710488" cy="312738"/>
          </a:xfrm>
        </p:spPr>
        <p:txBody>
          <a:bodyPr/>
          <a:lstStyle/>
          <a:p>
            <a:r>
              <a:rPr lang="en-US" dirty="0" smtClean="0"/>
              <a:t>Example - different levels of KPI complexity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888" y="5710558"/>
            <a:ext cx="89390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XPATH Expression:</a:t>
            </a:r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abs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($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composed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</a:rPr>
              <a:t>EnergyConsumption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- ($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basic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</a:rPr>
              <a:t>EnergyConsumption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div $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</a:rPr>
              <a:t>basicRevenue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)) le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threshold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057576"/>
              </p:ext>
            </p:extLst>
          </p:nvPr>
        </p:nvGraphicFramePr>
        <p:xfrm>
          <a:off x="835323" y="1665607"/>
          <a:ext cx="3594795" cy="4065641"/>
        </p:xfrm>
        <a:graphic>
          <a:graphicData uri="http://schemas.openxmlformats.org/drawingml/2006/table">
            <a:tbl>
              <a:tblPr/>
              <a:tblGrid>
                <a:gridCol w="656056"/>
                <a:gridCol w="2938739"/>
              </a:tblGrid>
              <a:tr h="16072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Financial Indicators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7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Economic efficiency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72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KPI_F1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687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KPI_F2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Suppliers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expenses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KPI_F3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Added Value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KPI_F4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compensation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KPI_F5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Profit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KPI_F6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expenses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KPI_F7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Owners retribution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KPI_F8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 Administration expenses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KPI_F9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Economic contribution to the community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KPI_F10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R&amp;D&amp;I investment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2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KPI_F11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Profitability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2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KPI_F12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 of debt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2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KPI_F13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Treasury shares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2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Environmental indicators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7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Energy efficiency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8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KPI_E1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consumption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687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KPI_E2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consumption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KPI_E3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Polluting emissions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Waste reduction efficiency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72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KPI_E4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Waste generation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KPI_E5</a:t>
                      </a: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Waste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processed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13" marR="9113" marT="9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960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of 30 formulas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4" y="1729408"/>
            <a:ext cx="8785912" cy="493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40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2 Título"/>
          <p:cNvSpPr>
            <a:spLocks noGrp="1"/>
          </p:cNvSpPr>
          <p:nvPr>
            <p:ph type="title"/>
          </p:nvPr>
        </p:nvSpPr>
        <p:spPr>
          <a:xfrm>
            <a:off x="866775" y="1241425"/>
            <a:ext cx="7710488" cy="312738"/>
          </a:xfrm>
        </p:spPr>
        <p:txBody>
          <a:bodyPr/>
          <a:lstStyle/>
          <a:p>
            <a:r>
              <a:rPr lang="en-US" dirty="0" smtClean="0"/>
              <a:t>Architecture of the taxonomy - </a:t>
            </a:r>
            <a:r>
              <a:rPr lang="es-ES" dirty="0">
                <a:ln w="50800"/>
                <a:solidFill>
                  <a:srgbClr val="C00000"/>
                </a:solidFill>
              </a:rPr>
              <a:t>(</a:t>
            </a:r>
            <a:r>
              <a:rPr lang="es-ES" dirty="0" err="1">
                <a:ln w="50800"/>
                <a:solidFill>
                  <a:srgbClr val="C00000"/>
                </a:solidFill>
              </a:rPr>
              <a:t>European</a:t>
            </a:r>
            <a:r>
              <a:rPr lang="es-ES" dirty="0">
                <a:ln w="50800"/>
                <a:solidFill>
                  <a:srgbClr val="C00000"/>
                </a:solidFill>
              </a:rPr>
              <a:t>, American and </a:t>
            </a:r>
            <a:r>
              <a:rPr lang="es-ES" dirty="0" err="1">
                <a:ln w="50800"/>
                <a:solidFill>
                  <a:srgbClr val="C00000"/>
                </a:solidFill>
              </a:rPr>
              <a:t>Spanish</a:t>
            </a:r>
            <a:r>
              <a:rPr lang="es-ES" dirty="0">
                <a:ln w="50800"/>
                <a:solidFill>
                  <a:srgbClr val="C00000"/>
                </a:solidFill>
              </a:rPr>
              <a:t>) </a:t>
            </a:r>
            <a:br>
              <a:rPr lang="es-ES" dirty="0">
                <a:ln w="50800"/>
                <a:solidFill>
                  <a:srgbClr val="C00000"/>
                </a:solidFill>
              </a:rPr>
            </a:br>
            <a:r>
              <a:rPr lang="es-ES" dirty="0" smtClean="0">
                <a:ln w="50800"/>
                <a:solidFill>
                  <a:srgbClr val="C00000"/>
                </a:solidFill>
              </a:rPr>
              <a:t>			            </a:t>
            </a:r>
            <a:r>
              <a:rPr lang="es-ES" dirty="0" err="1" smtClean="0">
                <a:ln w="50800"/>
                <a:solidFill>
                  <a:srgbClr val="C00000"/>
                </a:solidFill>
              </a:rPr>
              <a:t>Listed</a:t>
            </a:r>
            <a:r>
              <a:rPr lang="es-ES" dirty="0" smtClean="0">
                <a:ln w="50800"/>
                <a:solidFill>
                  <a:srgbClr val="C00000"/>
                </a:solidFill>
              </a:rPr>
              <a:t> </a:t>
            </a:r>
            <a:r>
              <a:rPr lang="es-ES" dirty="0">
                <a:ln w="50800"/>
                <a:solidFill>
                  <a:srgbClr val="C00000"/>
                </a:solidFill>
              </a:rPr>
              <a:t>and non </a:t>
            </a:r>
            <a:r>
              <a:rPr lang="es-ES" dirty="0" err="1" smtClean="0">
                <a:ln w="50800"/>
                <a:solidFill>
                  <a:srgbClr val="C00000"/>
                </a:solidFill>
              </a:rPr>
              <a:t>companies</a:t>
            </a:r>
            <a:r>
              <a:rPr lang="es-ES" dirty="0" smtClean="0">
                <a:ln w="50800"/>
                <a:solidFill>
                  <a:srgbClr val="C00000"/>
                </a:solidFill>
              </a:rPr>
              <a:t>  and </a:t>
            </a:r>
            <a:r>
              <a:rPr lang="es-ES" dirty="0" err="1" smtClean="0">
                <a:ln w="50800"/>
                <a:solidFill>
                  <a:srgbClr val="C00000"/>
                </a:solidFill>
              </a:rPr>
              <a:t>SMEs</a:t>
            </a:r>
            <a:r>
              <a:rPr lang="en-US" dirty="0">
                <a:ln w="50800"/>
                <a:solidFill>
                  <a:srgbClr val="C00000"/>
                </a:solidFill>
              </a:rPr>
              <a:t/>
            </a:r>
            <a:br>
              <a:rPr lang="en-US" dirty="0">
                <a:ln w="50800"/>
                <a:solidFill>
                  <a:srgbClr val="C00000"/>
                </a:solidFill>
              </a:rPr>
            </a:br>
            <a:endParaRPr lang="en-US" dirty="0" smtClean="0"/>
          </a:p>
        </p:txBody>
      </p:sp>
      <p:pic>
        <p:nvPicPr>
          <p:cNvPr id="491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8722" r="6784" b="9561"/>
          <a:stretch>
            <a:fillRect/>
          </a:stretch>
        </p:blipFill>
        <p:spPr bwMode="auto">
          <a:xfrm>
            <a:off x="147534" y="2033354"/>
            <a:ext cx="8677380" cy="476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107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XBRL </a:t>
            </a:r>
            <a:r>
              <a:rPr lang="en-US" dirty="0" smtClean="0"/>
              <a:t>shows new p</a:t>
            </a:r>
            <a:r>
              <a:rPr lang="en-US" dirty="0" smtClean="0"/>
              <a:t>ossibilities </a:t>
            </a:r>
            <a:r>
              <a:rPr lang="en-US" dirty="0" smtClean="0"/>
              <a:t>to discover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proposed IS-FESG taxonomy architecture </a:t>
            </a:r>
            <a:r>
              <a:rPr lang="en-US" dirty="0" smtClean="0"/>
              <a:t>the </a:t>
            </a:r>
            <a:r>
              <a:rPr lang="en-US" b="1" dirty="0" smtClean="0"/>
              <a:t>promotes taxonomy </a:t>
            </a:r>
            <a:r>
              <a:rPr lang="en-US" b="1" dirty="0"/>
              <a:t>extensions</a:t>
            </a:r>
            <a:r>
              <a:rPr lang="en-US" dirty="0"/>
              <a:t>, for a double purpose: </a:t>
            </a:r>
          </a:p>
          <a:p>
            <a:endParaRPr lang="en-US" dirty="0"/>
          </a:p>
          <a:p>
            <a:pPr lvl="1"/>
            <a:r>
              <a:rPr lang="en-US" b="1" u="sng" dirty="0" smtClean="0"/>
              <a:t>From </a:t>
            </a:r>
            <a:r>
              <a:rPr lang="en-US" b="1" u="sng" dirty="0"/>
              <a:t>the issuer´s perspective: </a:t>
            </a:r>
            <a:r>
              <a:rPr lang="en-US" dirty="0" smtClean="0"/>
              <a:t>extend </a:t>
            </a:r>
            <a:r>
              <a:rPr lang="en-US" dirty="0"/>
              <a:t>the taxonomy, by </a:t>
            </a:r>
            <a:r>
              <a:rPr lang="en-US" dirty="0" smtClean="0"/>
              <a:t>adding </a:t>
            </a:r>
            <a:r>
              <a:rPr lang="en-US" dirty="0"/>
              <a:t>new columns (dimensions) or validation rules (formulae</a:t>
            </a:r>
            <a:r>
              <a:rPr lang="en-US" dirty="0" smtClean="0"/>
              <a:t>),</a:t>
            </a:r>
          </a:p>
          <a:p>
            <a:pPr lvl="2"/>
            <a:r>
              <a:rPr lang="en-US" b="1" dirty="0" smtClean="0"/>
              <a:t> Increasing the </a:t>
            </a:r>
            <a:r>
              <a:rPr lang="en-US" b="1" dirty="0"/>
              <a:t>complexity </a:t>
            </a:r>
            <a:r>
              <a:rPr lang="en-US" dirty="0"/>
              <a:t>of </a:t>
            </a:r>
            <a:r>
              <a:rPr lang="en-US" dirty="0" smtClean="0"/>
              <a:t>the public reports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Adapting </a:t>
            </a:r>
            <a:r>
              <a:rPr lang="en-US" dirty="0"/>
              <a:t>to the </a:t>
            </a:r>
            <a:r>
              <a:rPr lang="en-US" dirty="0" smtClean="0"/>
              <a:t>behaviors </a:t>
            </a:r>
            <a:r>
              <a:rPr lang="en-US" dirty="0"/>
              <a:t>that </a:t>
            </a:r>
            <a:r>
              <a:rPr lang="en-US" b="1" dirty="0" smtClean="0"/>
              <a:t>the</a:t>
            </a:r>
            <a:r>
              <a:rPr lang="en-US" b="1" dirty="0" smtClean="0"/>
              <a:t> </a:t>
            </a:r>
            <a:r>
              <a:rPr lang="en-US" b="1" dirty="0"/>
              <a:t>stakeholders </a:t>
            </a:r>
            <a:r>
              <a:rPr lang="en-US" dirty="0"/>
              <a:t>and </a:t>
            </a:r>
            <a:r>
              <a:rPr lang="en-US" b="1" dirty="0"/>
              <a:t>entity managers </a:t>
            </a:r>
            <a:r>
              <a:rPr lang="en-US" dirty="0"/>
              <a:t>will be required to</a:t>
            </a:r>
            <a:r>
              <a:rPr lang="en-US" b="1" dirty="0"/>
              <a:t> monitor 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b="1" u="sng" dirty="0" smtClean="0"/>
              <a:t>From </a:t>
            </a:r>
            <a:r>
              <a:rPr lang="en-US" b="1" u="sng" dirty="0"/>
              <a:t>the analyst´s perspective</a:t>
            </a:r>
            <a:r>
              <a:rPr lang="en-US" dirty="0"/>
              <a:t>: </a:t>
            </a:r>
            <a:r>
              <a:rPr lang="en-US" dirty="0" smtClean="0"/>
              <a:t> use </a:t>
            </a:r>
            <a:r>
              <a:rPr lang="en-US" dirty="0"/>
              <a:t>additional dimensional relationships and/or formulae </a:t>
            </a:r>
            <a:r>
              <a:rPr lang="en-US" dirty="0" smtClean="0"/>
              <a:t>to </a:t>
            </a:r>
            <a:r>
              <a:rPr lang="en-US" b="1" dirty="0"/>
              <a:t>perform specific treatments on entity data</a:t>
            </a:r>
            <a:r>
              <a:rPr lang="en-US" dirty="0"/>
              <a:t>, at the taxonomy layer, without the need for software re-programming. </a:t>
            </a:r>
          </a:p>
        </p:txBody>
      </p:sp>
    </p:spTree>
    <p:extLst>
      <p:ext uri="{BB962C8B-B14F-4D97-AF65-F5344CB8AC3E}">
        <p14:creationId xmlns:p14="http://schemas.microsoft.com/office/powerpoint/2010/main" val="1512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 smtClean="0"/>
              <a:t>	Thanks for your attentions</a:t>
            </a:r>
          </a:p>
          <a:p>
            <a:pPr marL="0" indent="0" algn="ctr">
              <a:buNone/>
            </a:pPr>
            <a:endParaRPr lang="en-US" sz="2400" b="1" dirty="0" smtClean="0"/>
          </a:p>
        </p:txBody>
      </p:sp>
      <p:sp>
        <p:nvSpPr>
          <p:cNvPr id="5" name="Freeform 36"/>
          <p:cNvSpPr>
            <a:spLocks/>
          </p:cNvSpPr>
          <p:nvPr/>
        </p:nvSpPr>
        <p:spPr bwMode="auto">
          <a:xfrm>
            <a:off x="0" y="6437"/>
            <a:ext cx="9144000" cy="508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59" y="0"/>
              </a:cxn>
              <a:cxn ang="0">
                <a:pos x="4459" y="1968"/>
              </a:cxn>
              <a:cxn ang="0">
                <a:pos x="4305" y="1944"/>
              </a:cxn>
              <a:cxn ang="0">
                <a:pos x="4153" y="1925"/>
              </a:cxn>
              <a:cxn ang="0">
                <a:pos x="4003" y="1909"/>
              </a:cxn>
              <a:cxn ang="0">
                <a:pos x="3854" y="1899"/>
              </a:cxn>
              <a:cxn ang="0">
                <a:pos x="3705" y="1891"/>
              </a:cxn>
              <a:cxn ang="0">
                <a:pos x="3559" y="1887"/>
              </a:cxn>
              <a:cxn ang="0">
                <a:pos x="3413" y="1887"/>
              </a:cxn>
              <a:cxn ang="0">
                <a:pos x="3268" y="1890"/>
              </a:cxn>
              <a:cxn ang="0">
                <a:pos x="3125" y="1896"/>
              </a:cxn>
              <a:cxn ang="0">
                <a:pos x="2982" y="1905"/>
              </a:cxn>
              <a:cxn ang="0">
                <a:pos x="2842" y="1917"/>
              </a:cxn>
              <a:cxn ang="0">
                <a:pos x="2700" y="1932"/>
              </a:cxn>
              <a:cxn ang="0">
                <a:pos x="2561" y="1949"/>
              </a:cxn>
              <a:cxn ang="0">
                <a:pos x="2422" y="1968"/>
              </a:cxn>
              <a:cxn ang="0">
                <a:pos x="2284" y="1989"/>
              </a:cxn>
              <a:cxn ang="0">
                <a:pos x="2146" y="2012"/>
              </a:cxn>
              <a:cxn ang="0">
                <a:pos x="2010" y="2037"/>
              </a:cxn>
              <a:cxn ang="0">
                <a:pos x="1874" y="2064"/>
              </a:cxn>
              <a:cxn ang="0">
                <a:pos x="1738" y="2091"/>
              </a:cxn>
              <a:cxn ang="0">
                <a:pos x="1603" y="2119"/>
              </a:cxn>
              <a:cxn ang="0">
                <a:pos x="1334" y="2178"/>
              </a:cxn>
              <a:cxn ang="0">
                <a:pos x="1066" y="2240"/>
              </a:cxn>
              <a:cxn ang="0">
                <a:pos x="800" y="2303"/>
              </a:cxn>
              <a:cxn ang="0">
                <a:pos x="533" y="2365"/>
              </a:cxn>
              <a:cxn ang="0">
                <a:pos x="400" y="2396"/>
              </a:cxn>
              <a:cxn ang="0">
                <a:pos x="267" y="2424"/>
              </a:cxn>
              <a:cxn ang="0">
                <a:pos x="133" y="2454"/>
              </a:cxn>
              <a:cxn ang="0">
                <a:pos x="0" y="2481"/>
              </a:cxn>
              <a:cxn ang="0">
                <a:pos x="0" y="0"/>
              </a:cxn>
            </a:cxnLst>
            <a:rect l="0" t="0" r="r" b="b"/>
            <a:pathLst>
              <a:path w="4459" h="2481">
                <a:moveTo>
                  <a:pt x="0" y="0"/>
                </a:moveTo>
                <a:lnTo>
                  <a:pt x="4459" y="0"/>
                </a:lnTo>
                <a:lnTo>
                  <a:pt x="4459" y="1968"/>
                </a:lnTo>
                <a:lnTo>
                  <a:pt x="4305" y="1944"/>
                </a:lnTo>
                <a:lnTo>
                  <a:pt x="4153" y="1925"/>
                </a:lnTo>
                <a:lnTo>
                  <a:pt x="4003" y="1909"/>
                </a:lnTo>
                <a:lnTo>
                  <a:pt x="3854" y="1899"/>
                </a:lnTo>
                <a:lnTo>
                  <a:pt x="3705" y="1891"/>
                </a:lnTo>
                <a:lnTo>
                  <a:pt x="3559" y="1887"/>
                </a:lnTo>
                <a:lnTo>
                  <a:pt x="3413" y="1887"/>
                </a:lnTo>
                <a:lnTo>
                  <a:pt x="3268" y="1890"/>
                </a:lnTo>
                <a:lnTo>
                  <a:pt x="3125" y="1896"/>
                </a:lnTo>
                <a:lnTo>
                  <a:pt x="2982" y="1905"/>
                </a:lnTo>
                <a:lnTo>
                  <a:pt x="2842" y="1917"/>
                </a:lnTo>
                <a:lnTo>
                  <a:pt x="2700" y="1932"/>
                </a:lnTo>
                <a:lnTo>
                  <a:pt x="2561" y="1949"/>
                </a:lnTo>
                <a:lnTo>
                  <a:pt x="2422" y="1968"/>
                </a:lnTo>
                <a:lnTo>
                  <a:pt x="2284" y="1989"/>
                </a:lnTo>
                <a:lnTo>
                  <a:pt x="2146" y="2012"/>
                </a:lnTo>
                <a:lnTo>
                  <a:pt x="2010" y="2037"/>
                </a:lnTo>
                <a:lnTo>
                  <a:pt x="1874" y="2064"/>
                </a:lnTo>
                <a:lnTo>
                  <a:pt x="1738" y="2091"/>
                </a:lnTo>
                <a:lnTo>
                  <a:pt x="1603" y="2119"/>
                </a:lnTo>
                <a:lnTo>
                  <a:pt x="1334" y="2178"/>
                </a:lnTo>
                <a:lnTo>
                  <a:pt x="1066" y="2240"/>
                </a:lnTo>
                <a:lnTo>
                  <a:pt x="800" y="2303"/>
                </a:lnTo>
                <a:lnTo>
                  <a:pt x="533" y="2365"/>
                </a:lnTo>
                <a:lnTo>
                  <a:pt x="400" y="2396"/>
                </a:lnTo>
                <a:lnTo>
                  <a:pt x="267" y="2424"/>
                </a:lnTo>
                <a:lnTo>
                  <a:pt x="133" y="2454"/>
                </a:lnTo>
                <a:lnTo>
                  <a:pt x="0" y="248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D7BAD">
                  <a:tint val="66000"/>
                  <a:satMod val="160000"/>
                </a:srgbClr>
              </a:gs>
              <a:gs pos="50000">
                <a:srgbClr val="5D7BAD">
                  <a:tint val="44500"/>
                  <a:satMod val="160000"/>
                </a:srgbClr>
              </a:gs>
              <a:gs pos="100000">
                <a:srgbClr val="5D7BAD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grpSp>
        <p:nvGrpSpPr>
          <p:cNvPr id="6" name="104 Grupo"/>
          <p:cNvGrpSpPr>
            <a:grpSpLocks/>
          </p:cNvGrpSpPr>
          <p:nvPr/>
        </p:nvGrpSpPr>
        <p:grpSpPr bwMode="auto">
          <a:xfrm>
            <a:off x="5615294" y="1607005"/>
            <a:ext cx="1006475" cy="2357438"/>
            <a:chOff x="3025775" y="1501775"/>
            <a:chExt cx="3092450" cy="3854450"/>
          </a:xfrm>
        </p:grpSpPr>
        <p:sp>
          <p:nvSpPr>
            <p:cNvPr id="7" name="Freeform 100"/>
            <p:cNvSpPr>
              <a:spLocks/>
            </p:cNvSpPr>
            <p:nvPr userDrawn="1"/>
          </p:nvSpPr>
          <p:spPr bwMode="auto">
            <a:xfrm>
              <a:off x="3025775" y="1501775"/>
              <a:ext cx="585322" cy="3854450"/>
            </a:xfrm>
            <a:custGeom>
              <a:avLst/>
              <a:gdLst/>
              <a:ahLst/>
              <a:cxnLst>
                <a:cxn ang="0">
                  <a:pos x="356" y="2415"/>
                </a:cxn>
                <a:cxn ang="0">
                  <a:pos x="341" y="2419"/>
                </a:cxn>
                <a:cxn ang="0">
                  <a:pos x="326" y="2423"/>
                </a:cxn>
                <a:cxn ang="0">
                  <a:pos x="310" y="2426"/>
                </a:cxn>
                <a:cxn ang="0">
                  <a:pos x="295" y="2428"/>
                </a:cxn>
                <a:cxn ang="0">
                  <a:pos x="0" y="2348"/>
                </a:cxn>
                <a:cxn ang="0">
                  <a:pos x="0" y="86"/>
                </a:cxn>
                <a:cxn ang="0">
                  <a:pos x="368" y="0"/>
                </a:cxn>
                <a:cxn ang="0">
                  <a:pos x="356" y="2415"/>
                </a:cxn>
              </a:cxnLst>
              <a:rect l="0" t="0" r="r" b="b"/>
              <a:pathLst>
                <a:path w="368" h="2428">
                  <a:moveTo>
                    <a:pt x="356" y="2415"/>
                  </a:moveTo>
                  <a:lnTo>
                    <a:pt x="341" y="2419"/>
                  </a:lnTo>
                  <a:lnTo>
                    <a:pt x="326" y="2423"/>
                  </a:lnTo>
                  <a:lnTo>
                    <a:pt x="310" y="2426"/>
                  </a:lnTo>
                  <a:lnTo>
                    <a:pt x="295" y="2428"/>
                  </a:lnTo>
                  <a:lnTo>
                    <a:pt x="0" y="2348"/>
                  </a:lnTo>
                  <a:lnTo>
                    <a:pt x="0" y="86"/>
                  </a:lnTo>
                  <a:lnTo>
                    <a:pt x="368" y="0"/>
                  </a:lnTo>
                  <a:lnTo>
                    <a:pt x="356" y="2415"/>
                  </a:lnTo>
                  <a:close/>
                </a:path>
              </a:pathLst>
            </a:custGeom>
            <a:solidFill>
              <a:srgbClr val="7C9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8" name="Freeform 101"/>
            <p:cNvSpPr>
              <a:spLocks/>
            </p:cNvSpPr>
            <p:nvPr userDrawn="1"/>
          </p:nvSpPr>
          <p:spPr bwMode="auto">
            <a:xfrm>
              <a:off x="3591586" y="1501775"/>
              <a:ext cx="2526639" cy="3833685"/>
            </a:xfrm>
            <a:custGeom>
              <a:avLst/>
              <a:gdLst/>
              <a:ahLst/>
              <a:cxnLst>
                <a:cxn ang="0">
                  <a:pos x="1592" y="2050"/>
                </a:cxn>
                <a:cxn ang="0">
                  <a:pos x="1493" y="2071"/>
                </a:cxn>
                <a:cxn ang="0">
                  <a:pos x="1393" y="2094"/>
                </a:cxn>
                <a:cxn ang="0">
                  <a:pos x="1293" y="2119"/>
                </a:cxn>
                <a:cxn ang="0">
                  <a:pos x="1193" y="2142"/>
                </a:cxn>
                <a:cxn ang="0">
                  <a:pos x="1094" y="2165"/>
                </a:cxn>
                <a:cxn ang="0">
                  <a:pos x="996" y="2188"/>
                </a:cxn>
                <a:cxn ang="0">
                  <a:pos x="896" y="2211"/>
                </a:cxn>
                <a:cxn ang="0">
                  <a:pos x="796" y="2234"/>
                </a:cxn>
                <a:cxn ang="0">
                  <a:pos x="697" y="2258"/>
                </a:cxn>
                <a:cxn ang="0">
                  <a:pos x="597" y="2282"/>
                </a:cxn>
                <a:cxn ang="0">
                  <a:pos x="497" y="2304"/>
                </a:cxn>
                <a:cxn ang="0">
                  <a:pos x="399" y="2327"/>
                </a:cxn>
                <a:cxn ang="0">
                  <a:pos x="300" y="2350"/>
                </a:cxn>
                <a:cxn ang="0">
                  <a:pos x="200" y="2373"/>
                </a:cxn>
                <a:cxn ang="0">
                  <a:pos x="100" y="2394"/>
                </a:cxn>
                <a:cxn ang="0">
                  <a:pos x="0" y="2415"/>
                </a:cxn>
                <a:cxn ang="0">
                  <a:pos x="12" y="0"/>
                </a:cxn>
                <a:cxn ang="0">
                  <a:pos x="1592" y="88"/>
                </a:cxn>
                <a:cxn ang="0">
                  <a:pos x="1592" y="2050"/>
                </a:cxn>
              </a:cxnLst>
              <a:rect l="0" t="0" r="r" b="b"/>
              <a:pathLst>
                <a:path w="1592" h="2415">
                  <a:moveTo>
                    <a:pt x="1592" y="2050"/>
                  </a:moveTo>
                  <a:lnTo>
                    <a:pt x="1493" y="2071"/>
                  </a:lnTo>
                  <a:lnTo>
                    <a:pt x="1393" y="2094"/>
                  </a:lnTo>
                  <a:lnTo>
                    <a:pt x="1293" y="2119"/>
                  </a:lnTo>
                  <a:lnTo>
                    <a:pt x="1193" y="2142"/>
                  </a:lnTo>
                  <a:lnTo>
                    <a:pt x="1094" y="2165"/>
                  </a:lnTo>
                  <a:lnTo>
                    <a:pt x="996" y="2188"/>
                  </a:lnTo>
                  <a:lnTo>
                    <a:pt x="896" y="2211"/>
                  </a:lnTo>
                  <a:lnTo>
                    <a:pt x="796" y="2234"/>
                  </a:lnTo>
                  <a:lnTo>
                    <a:pt x="697" y="2258"/>
                  </a:lnTo>
                  <a:lnTo>
                    <a:pt x="597" y="2282"/>
                  </a:lnTo>
                  <a:lnTo>
                    <a:pt x="497" y="2304"/>
                  </a:lnTo>
                  <a:lnTo>
                    <a:pt x="399" y="2327"/>
                  </a:lnTo>
                  <a:lnTo>
                    <a:pt x="300" y="2350"/>
                  </a:lnTo>
                  <a:lnTo>
                    <a:pt x="200" y="2373"/>
                  </a:lnTo>
                  <a:lnTo>
                    <a:pt x="100" y="2394"/>
                  </a:lnTo>
                  <a:lnTo>
                    <a:pt x="0" y="2415"/>
                  </a:lnTo>
                  <a:lnTo>
                    <a:pt x="12" y="0"/>
                  </a:lnTo>
                  <a:lnTo>
                    <a:pt x="1592" y="88"/>
                  </a:lnTo>
                  <a:lnTo>
                    <a:pt x="1592" y="20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7BAD">
                    <a:tint val="66000"/>
                    <a:satMod val="160000"/>
                  </a:srgbClr>
                </a:gs>
                <a:gs pos="50000">
                  <a:srgbClr val="5D7BAD">
                    <a:tint val="44500"/>
                    <a:satMod val="160000"/>
                  </a:srgbClr>
                </a:gs>
                <a:gs pos="100000">
                  <a:srgbClr val="5D7BA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9" name="101 Grupo"/>
          <p:cNvGrpSpPr>
            <a:grpSpLocks/>
          </p:cNvGrpSpPr>
          <p:nvPr/>
        </p:nvGrpSpPr>
        <p:grpSpPr bwMode="auto">
          <a:xfrm>
            <a:off x="5056494" y="2502355"/>
            <a:ext cx="965200" cy="1543050"/>
            <a:chOff x="3025775" y="1501775"/>
            <a:chExt cx="3092450" cy="3854450"/>
          </a:xfrm>
        </p:grpSpPr>
        <p:sp>
          <p:nvSpPr>
            <p:cNvPr id="10" name="Freeform 100"/>
            <p:cNvSpPr>
              <a:spLocks/>
            </p:cNvSpPr>
            <p:nvPr userDrawn="1"/>
          </p:nvSpPr>
          <p:spPr bwMode="auto">
            <a:xfrm>
              <a:off x="3025775" y="1501775"/>
              <a:ext cx="584922" cy="3854450"/>
            </a:xfrm>
            <a:custGeom>
              <a:avLst/>
              <a:gdLst/>
              <a:ahLst/>
              <a:cxnLst>
                <a:cxn ang="0">
                  <a:pos x="356" y="2415"/>
                </a:cxn>
                <a:cxn ang="0">
                  <a:pos x="341" y="2419"/>
                </a:cxn>
                <a:cxn ang="0">
                  <a:pos x="326" y="2423"/>
                </a:cxn>
                <a:cxn ang="0">
                  <a:pos x="310" y="2426"/>
                </a:cxn>
                <a:cxn ang="0">
                  <a:pos x="295" y="2428"/>
                </a:cxn>
                <a:cxn ang="0">
                  <a:pos x="0" y="2348"/>
                </a:cxn>
                <a:cxn ang="0">
                  <a:pos x="0" y="86"/>
                </a:cxn>
                <a:cxn ang="0">
                  <a:pos x="368" y="0"/>
                </a:cxn>
                <a:cxn ang="0">
                  <a:pos x="356" y="2415"/>
                </a:cxn>
              </a:cxnLst>
              <a:rect l="0" t="0" r="r" b="b"/>
              <a:pathLst>
                <a:path w="368" h="2428">
                  <a:moveTo>
                    <a:pt x="356" y="2415"/>
                  </a:moveTo>
                  <a:lnTo>
                    <a:pt x="341" y="2419"/>
                  </a:lnTo>
                  <a:lnTo>
                    <a:pt x="326" y="2423"/>
                  </a:lnTo>
                  <a:lnTo>
                    <a:pt x="310" y="2426"/>
                  </a:lnTo>
                  <a:lnTo>
                    <a:pt x="295" y="2428"/>
                  </a:lnTo>
                  <a:lnTo>
                    <a:pt x="0" y="2348"/>
                  </a:lnTo>
                  <a:lnTo>
                    <a:pt x="0" y="86"/>
                  </a:lnTo>
                  <a:lnTo>
                    <a:pt x="368" y="0"/>
                  </a:lnTo>
                  <a:lnTo>
                    <a:pt x="356" y="2415"/>
                  </a:lnTo>
                  <a:close/>
                </a:path>
              </a:pathLst>
            </a:custGeom>
            <a:solidFill>
              <a:srgbClr val="7C9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1" name="Freeform 101"/>
            <p:cNvSpPr>
              <a:spLocks/>
            </p:cNvSpPr>
            <p:nvPr userDrawn="1"/>
          </p:nvSpPr>
          <p:spPr bwMode="auto">
            <a:xfrm>
              <a:off x="3590352" y="1501775"/>
              <a:ext cx="2527873" cy="3834624"/>
            </a:xfrm>
            <a:custGeom>
              <a:avLst/>
              <a:gdLst/>
              <a:ahLst/>
              <a:cxnLst>
                <a:cxn ang="0">
                  <a:pos x="1592" y="2050"/>
                </a:cxn>
                <a:cxn ang="0">
                  <a:pos x="1493" y="2071"/>
                </a:cxn>
                <a:cxn ang="0">
                  <a:pos x="1393" y="2094"/>
                </a:cxn>
                <a:cxn ang="0">
                  <a:pos x="1293" y="2119"/>
                </a:cxn>
                <a:cxn ang="0">
                  <a:pos x="1193" y="2142"/>
                </a:cxn>
                <a:cxn ang="0">
                  <a:pos x="1094" y="2165"/>
                </a:cxn>
                <a:cxn ang="0">
                  <a:pos x="996" y="2188"/>
                </a:cxn>
                <a:cxn ang="0">
                  <a:pos x="896" y="2211"/>
                </a:cxn>
                <a:cxn ang="0">
                  <a:pos x="796" y="2234"/>
                </a:cxn>
                <a:cxn ang="0">
                  <a:pos x="697" y="2258"/>
                </a:cxn>
                <a:cxn ang="0">
                  <a:pos x="597" y="2282"/>
                </a:cxn>
                <a:cxn ang="0">
                  <a:pos x="497" y="2304"/>
                </a:cxn>
                <a:cxn ang="0">
                  <a:pos x="399" y="2327"/>
                </a:cxn>
                <a:cxn ang="0">
                  <a:pos x="300" y="2350"/>
                </a:cxn>
                <a:cxn ang="0">
                  <a:pos x="200" y="2373"/>
                </a:cxn>
                <a:cxn ang="0">
                  <a:pos x="100" y="2394"/>
                </a:cxn>
                <a:cxn ang="0">
                  <a:pos x="0" y="2415"/>
                </a:cxn>
                <a:cxn ang="0">
                  <a:pos x="12" y="0"/>
                </a:cxn>
                <a:cxn ang="0">
                  <a:pos x="1592" y="88"/>
                </a:cxn>
                <a:cxn ang="0">
                  <a:pos x="1592" y="2050"/>
                </a:cxn>
              </a:cxnLst>
              <a:rect l="0" t="0" r="r" b="b"/>
              <a:pathLst>
                <a:path w="1592" h="2415">
                  <a:moveTo>
                    <a:pt x="1592" y="2050"/>
                  </a:moveTo>
                  <a:lnTo>
                    <a:pt x="1493" y="2071"/>
                  </a:lnTo>
                  <a:lnTo>
                    <a:pt x="1393" y="2094"/>
                  </a:lnTo>
                  <a:lnTo>
                    <a:pt x="1293" y="2119"/>
                  </a:lnTo>
                  <a:lnTo>
                    <a:pt x="1193" y="2142"/>
                  </a:lnTo>
                  <a:lnTo>
                    <a:pt x="1094" y="2165"/>
                  </a:lnTo>
                  <a:lnTo>
                    <a:pt x="996" y="2188"/>
                  </a:lnTo>
                  <a:lnTo>
                    <a:pt x="896" y="2211"/>
                  </a:lnTo>
                  <a:lnTo>
                    <a:pt x="796" y="2234"/>
                  </a:lnTo>
                  <a:lnTo>
                    <a:pt x="697" y="2258"/>
                  </a:lnTo>
                  <a:lnTo>
                    <a:pt x="597" y="2282"/>
                  </a:lnTo>
                  <a:lnTo>
                    <a:pt x="497" y="2304"/>
                  </a:lnTo>
                  <a:lnTo>
                    <a:pt x="399" y="2327"/>
                  </a:lnTo>
                  <a:lnTo>
                    <a:pt x="300" y="2350"/>
                  </a:lnTo>
                  <a:lnTo>
                    <a:pt x="200" y="2373"/>
                  </a:lnTo>
                  <a:lnTo>
                    <a:pt x="100" y="2394"/>
                  </a:lnTo>
                  <a:lnTo>
                    <a:pt x="0" y="2415"/>
                  </a:lnTo>
                  <a:lnTo>
                    <a:pt x="12" y="0"/>
                  </a:lnTo>
                  <a:lnTo>
                    <a:pt x="1592" y="88"/>
                  </a:lnTo>
                  <a:lnTo>
                    <a:pt x="1592" y="20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7BAD">
                    <a:tint val="66000"/>
                    <a:satMod val="160000"/>
                  </a:srgbClr>
                </a:gs>
                <a:gs pos="50000">
                  <a:srgbClr val="5D7BAD">
                    <a:tint val="44500"/>
                    <a:satMod val="160000"/>
                  </a:srgbClr>
                </a:gs>
                <a:gs pos="100000">
                  <a:srgbClr val="5D7BA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15" name="98 Grupo"/>
          <p:cNvGrpSpPr>
            <a:grpSpLocks/>
          </p:cNvGrpSpPr>
          <p:nvPr/>
        </p:nvGrpSpPr>
        <p:grpSpPr bwMode="auto">
          <a:xfrm>
            <a:off x="3827769" y="1791155"/>
            <a:ext cx="1279525" cy="2438400"/>
            <a:chOff x="3025775" y="1501775"/>
            <a:chExt cx="3092450" cy="3854450"/>
          </a:xfrm>
        </p:grpSpPr>
        <p:sp>
          <p:nvSpPr>
            <p:cNvPr id="16" name="Freeform 100"/>
            <p:cNvSpPr>
              <a:spLocks/>
            </p:cNvSpPr>
            <p:nvPr userDrawn="1"/>
          </p:nvSpPr>
          <p:spPr bwMode="auto">
            <a:xfrm>
              <a:off x="3025775" y="1501775"/>
              <a:ext cx="583192" cy="3854450"/>
            </a:xfrm>
            <a:custGeom>
              <a:avLst/>
              <a:gdLst/>
              <a:ahLst/>
              <a:cxnLst>
                <a:cxn ang="0">
                  <a:pos x="356" y="2415"/>
                </a:cxn>
                <a:cxn ang="0">
                  <a:pos x="341" y="2419"/>
                </a:cxn>
                <a:cxn ang="0">
                  <a:pos x="326" y="2423"/>
                </a:cxn>
                <a:cxn ang="0">
                  <a:pos x="310" y="2426"/>
                </a:cxn>
                <a:cxn ang="0">
                  <a:pos x="295" y="2428"/>
                </a:cxn>
                <a:cxn ang="0">
                  <a:pos x="0" y="2348"/>
                </a:cxn>
                <a:cxn ang="0">
                  <a:pos x="0" y="86"/>
                </a:cxn>
                <a:cxn ang="0">
                  <a:pos x="368" y="0"/>
                </a:cxn>
                <a:cxn ang="0">
                  <a:pos x="356" y="2415"/>
                </a:cxn>
              </a:cxnLst>
              <a:rect l="0" t="0" r="r" b="b"/>
              <a:pathLst>
                <a:path w="368" h="2428">
                  <a:moveTo>
                    <a:pt x="356" y="2415"/>
                  </a:moveTo>
                  <a:lnTo>
                    <a:pt x="341" y="2419"/>
                  </a:lnTo>
                  <a:lnTo>
                    <a:pt x="326" y="2423"/>
                  </a:lnTo>
                  <a:lnTo>
                    <a:pt x="310" y="2426"/>
                  </a:lnTo>
                  <a:lnTo>
                    <a:pt x="295" y="2428"/>
                  </a:lnTo>
                  <a:lnTo>
                    <a:pt x="0" y="2348"/>
                  </a:lnTo>
                  <a:lnTo>
                    <a:pt x="0" y="86"/>
                  </a:lnTo>
                  <a:lnTo>
                    <a:pt x="368" y="0"/>
                  </a:lnTo>
                  <a:lnTo>
                    <a:pt x="356" y="2415"/>
                  </a:lnTo>
                  <a:close/>
                </a:path>
              </a:pathLst>
            </a:custGeom>
            <a:solidFill>
              <a:srgbClr val="7C9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7" name="Freeform 101"/>
            <p:cNvSpPr>
              <a:spLocks/>
            </p:cNvSpPr>
            <p:nvPr userDrawn="1"/>
          </p:nvSpPr>
          <p:spPr bwMode="auto">
            <a:xfrm>
              <a:off x="3589784" y="1501775"/>
              <a:ext cx="2528441" cy="3834375"/>
            </a:xfrm>
            <a:custGeom>
              <a:avLst/>
              <a:gdLst/>
              <a:ahLst/>
              <a:cxnLst>
                <a:cxn ang="0">
                  <a:pos x="1592" y="2050"/>
                </a:cxn>
                <a:cxn ang="0">
                  <a:pos x="1493" y="2071"/>
                </a:cxn>
                <a:cxn ang="0">
                  <a:pos x="1393" y="2094"/>
                </a:cxn>
                <a:cxn ang="0">
                  <a:pos x="1293" y="2119"/>
                </a:cxn>
                <a:cxn ang="0">
                  <a:pos x="1193" y="2142"/>
                </a:cxn>
                <a:cxn ang="0">
                  <a:pos x="1094" y="2165"/>
                </a:cxn>
                <a:cxn ang="0">
                  <a:pos x="996" y="2188"/>
                </a:cxn>
                <a:cxn ang="0">
                  <a:pos x="896" y="2211"/>
                </a:cxn>
                <a:cxn ang="0">
                  <a:pos x="796" y="2234"/>
                </a:cxn>
                <a:cxn ang="0">
                  <a:pos x="697" y="2258"/>
                </a:cxn>
                <a:cxn ang="0">
                  <a:pos x="597" y="2282"/>
                </a:cxn>
                <a:cxn ang="0">
                  <a:pos x="497" y="2304"/>
                </a:cxn>
                <a:cxn ang="0">
                  <a:pos x="399" y="2327"/>
                </a:cxn>
                <a:cxn ang="0">
                  <a:pos x="300" y="2350"/>
                </a:cxn>
                <a:cxn ang="0">
                  <a:pos x="200" y="2373"/>
                </a:cxn>
                <a:cxn ang="0">
                  <a:pos x="100" y="2394"/>
                </a:cxn>
                <a:cxn ang="0">
                  <a:pos x="0" y="2415"/>
                </a:cxn>
                <a:cxn ang="0">
                  <a:pos x="12" y="0"/>
                </a:cxn>
                <a:cxn ang="0">
                  <a:pos x="1592" y="88"/>
                </a:cxn>
                <a:cxn ang="0">
                  <a:pos x="1592" y="2050"/>
                </a:cxn>
              </a:cxnLst>
              <a:rect l="0" t="0" r="r" b="b"/>
              <a:pathLst>
                <a:path w="1592" h="2415">
                  <a:moveTo>
                    <a:pt x="1592" y="2050"/>
                  </a:moveTo>
                  <a:lnTo>
                    <a:pt x="1493" y="2071"/>
                  </a:lnTo>
                  <a:lnTo>
                    <a:pt x="1393" y="2094"/>
                  </a:lnTo>
                  <a:lnTo>
                    <a:pt x="1293" y="2119"/>
                  </a:lnTo>
                  <a:lnTo>
                    <a:pt x="1193" y="2142"/>
                  </a:lnTo>
                  <a:lnTo>
                    <a:pt x="1094" y="2165"/>
                  </a:lnTo>
                  <a:lnTo>
                    <a:pt x="996" y="2188"/>
                  </a:lnTo>
                  <a:lnTo>
                    <a:pt x="896" y="2211"/>
                  </a:lnTo>
                  <a:lnTo>
                    <a:pt x="796" y="2234"/>
                  </a:lnTo>
                  <a:lnTo>
                    <a:pt x="697" y="2258"/>
                  </a:lnTo>
                  <a:lnTo>
                    <a:pt x="597" y="2282"/>
                  </a:lnTo>
                  <a:lnTo>
                    <a:pt x="497" y="2304"/>
                  </a:lnTo>
                  <a:lnTo>
                    <a:pt x="399" y="2327"/>
                  </a:lnTo>
                  <a:lnTo>
                    <a:pt x="300" y="2350"/>
                  </a:lnTo>
                  <a:lnTo>
                    <a:pt x="200" y="2373"/>
                  </a:lnTo>
                  <a:lnTo>
                    <a:pt x="100" y="2394"/>
                  </a:lnTo>
                  <a:lnTo>
                    <a:pt x="0" y="2415"/>
                  </a:lnTo>
                  <a:lnTo>
                    <a:pt x="12" y="0"/>
                  </a:lnTo>
                  <a:lnTo>
                    <a:pt x="1592" y="88"/>
                  </a:lnTo>
                  <a:lnTo>
                    <a:pt x="1592" y="20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7BAD">
                    <a:tint val="66000"/>
                    <a:satMod val="160000"/>
                  </a:srgbClr>
                </a:gs>
                <a:gs pos="50000">
                  <a:srgbClr val="5D7BAD">
                    <a:tint val="44500"/>
                    <a:satMod val="160000"/>
                  </a:srgbClr>
                </a:gs>
                <a:gs pos="100000">
                  <a:srgbClr val="5D7BA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18" name="94 Grupo"/>
          <p:cNvGrpSpPr>
            <a:grpSpLocks/>
          </p:cNvGrpSpPr>
          <p:nvPr/>
        </p:nvGrpSpPr>
        <p:grpSpPr bwMode="auto">
          <a:xfrm>
            <a:off x="2486332" y="1962605"/>
            <a:ext cx="1401762" cy="2520950"/>
            <a:chOff x="3025775" y="1501775"/>
            <a:chExt cx="3092450" cy="3854450"/>
          </a:xfrm>
        </p:grpSpPr>
        <p:sp>
          <p:nvSpPr>
            <p:cNvPr id="19" name="Freeform 100"/>
            <p:cNvSpPr>
              <a:spLocks/>
            </p:cNvSpPr>
            <p:nvPr userDrawn="1"/>
          </p:nvSpPr>
          <p:spPr bwMode="auto">
            <a:xfrm>
              <a:off x="3025775" y="1501775"/>
              <a:ext cx="584868" cy="3854450"/>
            </a:xfrm>
            <a:custGeom>
              <a:avLst/>
              <a:gdLst/>
              <a:ahLst/>
              <a:cxnLst>
                <a:cxn ang="0">
                  <a:pos x="356" y="2415"/>
                </a:cxn>
                <a:cxn ang="0">
                  <a:pos x="341" y="2419"/>
                </a:cxn>
                <a:cxn ang="0">
                  <a:pos x="326" y="2423"/>
                </a:cxn>
                <a:cxn ang="0">
                  <a:pos x="310" y="2426"/>
                </a:cxn>
                <a:cxn ang="0">
                  <a:pos x="295" y="2428"/>
                </a:cxn>
                <a:cxn ang="0">
                  <a:pos x="0" y="2348"/>
                </a:cxn>
                <a:cxn ang="0">
                  <a:pos x="0" y="86"/>
                </a:cxn>
                <a:cxn ang="0">
                  <a:pos x="368" y="0"/>
                </a:cxn>
                <a:cxn ang="0">
                  <a:pos x="356" y="2415"/>
                </a:cxn>
              </a:cxnLst>
              <a:rect l="0" t="0" r="r" b="b"/>
              <a:pathLst>
                <a:path w="368" h="2428">
                  <a:moveTo>
                    <a:pt x="356" y="2415"/>
                  </a:moveTo>
                  <a:lnTo>
                    <a:pt x="341" y="2419"/>
                  </a:lnTo>
                  <a:lnTo>
                    <a:pt x="326" y="2423"/>
                  </a:lnTo>
                  <a:lnTo>
                    <a:pt x="310" y="2426"/>
                  </a:lnTo>
                  <a:lnTo>
                    <a:pt x="295" y="2428"/>
                  </a:lnTo>
                  <a:lnTo>
                    <a:pt x="0" y="2348"/>
                  </a:lnTo>
                  <a:lnTo>
                    <a:pt x="0" y="86"/>
                  </a:lnTo>
                  <a:lnTo>
                    <a:pt x="368" y="0"/>
                  </a:lnTo>
                  <a:lnTo>
                    <a:pt x="356" y="2415"/>
                  </a:lnTo>
                  <a:close/>
                </a:path>
              </a:pathLst>
            </a:custGeom>
            <a:solidFill>
              <a:srgbClr val="7C9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20" name="Freeform 101"/>
            <p:cNvSpPr>
              <a:spLocks/>
            </p:cNvSpPr>
            <p:nvPr userDrawn="1"/>
          </p:nvSpPr>
          <p:spPr bwMode="auto">
            <a:xfrm>
              <a:off x="3589630" y="1501775"/>
              <a:ext cx="2528595" cy="3832606"/>
            </a:xfrm>
            <a:custGeom>
              <a:avLst/>
              <a:gdLst/>
              <a:ahLst/>
              <a:cxnLst>
                <a:cxn ang="0">
                  <a:pos x="1592" y="2050"/>
                </a:cxn>
                <a:cxn ang="0">
                  <a:pos x="1493" y="2071"/>
                </a:cxn>
                <a:cxn ang="0">
                  <a:pos x="1393" y="2094"/>
                </a:cxn>
                <a:cxn ang="0">
                  <a:pos x="1293" y="2119"/>
                </a:cxn>
                <a:cxn ang="0">
                  <a:pos x="1193" y="2142"/>
                </a:cxn>
                <a:cxn ang="0">
                  <a:pos x="1094" y="2165"/>
                </a:cxn>
                <a:cxn ang="0">
                  <a:pos x="996" y="2188"/>
                </a:cxn>
                <a:cxn ang="0">
                  <a:pos x="896" y="2211"/>
                </a:cxn>
                <a:cxn ang="0">
                  <a:pos x="796" y="2234"/>
                </a:cxn>
                <a:cxn ang="0">
                  <a:pos x="697" y="2258"/>
                </a:cxn>
                <a:cxn ang="0">
                  <a:pos x="597" y="2282"/>
                </a:cxn>
                <a:cxn ang="0">
                  <a:pos x="497" y="2304"/>
                </a:cxn>
                <a:cxn ang="0">
                  <a:pos x="399" y="2327"/>
                </a:cxn>
                <a:cxn ang="0">
                  <a:pos x="300" y="2350"/>
                </a:cxn>
                <a:cxn ang="0">
                  <a:pos x="200" y="2373"/>
                </a:cxn>
                <a:cxn ang="0">
                  <a:pos x="100" y="2394"/>
                </a:cxn>
                <a:cxn ang="0">
                  <a:pos x="0" y="2415"/>
                </a:cxn>
                <a:cxn ang="0">
                  <a:pos x="12" y="0"/>
                </a:cxn>
                <a:cxn ang="0">
                  <a:pos x="1592" y="88"/>
                </a:cxn>
                <a:cxn ang="0">
                  <a:pos x="1592" y="2050"/>
                </a:cxn>
              </a:cxnLst>
              <a:rect l="0" t="0" r="r" b="b"/>
              <a:pathLst>
                <a:path w="1592" h="2415">
                  <a:moveTo>
                    <a:pt x="1592" y="2050"/>
                  </a:moveTo>
                  <a:lnTo>
                    <a:pt x="1493" y="2071"/>
                  </a:lnTo>
                  <a:lnTo>
                    <a:pt x="1393" y="2094"/>
                  </a:lnTo>
                  <a:lnTo>
                    <a:pt x="1293" y="2119"/>
                  </a:lnTo>
                  <a:lnTo>
                    <a:pt x="1193" y="2142"/>
                  </a:lnTo>
                  <a:lnTo>
                    <a:pt x="1094" y="2165"/>
                  </a:lnTo>
                  <a:lnTo>
                    <a:pt x="996" y="2188"/>
                  </a:lnTo>
                  <a:lnTo>
                    <a:pt x="896" y="2211"/>
                  </a:lnTo>
                  <a:lnTo>
                    <a:pt x="796" y="2234"/>
                  </a:lnTo>
                  <a:lnTo>
                    <a:pt x="697" y="2258"/>
                  </a:lnTo>
                  <a:lnTo>
                    <a:pt x="597" y="2282"/>
                  </a:lnTo>
                  <a:lnTo>
                    <a:pt x="497" y="2304"/>
                  </a:lnTo>
                  <a:lnTo>
                    <a:pt x="399" y="2327"/>
                  </a:lnTo>
                  <a:lnTo>
                    <a:pt x="300" y="2350"/>
                  </a:lnTo>
                  <a:lnTo>
                    <a:pt x="200" y="2373"/>
                  </a:lnTo>
                  <a:lnTo>
                    <a:pt x="100" y="2394"/>
                  </a:lnTo>
                  <a:lnTo>
                    <a:pt x="0" y="2415"/>
                  </a:lnTo>
                  <a:lnTo>
                    <a:pt x="12" y="0"/>
                  </a:lnTo>
                  <a:lnTo>
                    <a:pt x="1592" y="88"/>
                  </a:lnTo>
                  <a:lnTo>
                    <a:pt x="1592" y="20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7BAD">
                    <a:tint val="66000"/>
                    <a:satMod val="160000"/>
                  </a:srgbClr>
                </a:gs>
                <a:gs pos="50000">
                  <a:srgbClr val="5D7BAD">
                    <a:tint val="44500"/>
                    <a:satMod val="160000"/>
                  </a:srgbClr>
                </a:gs>
                <a:gs pos="100000">
                  <a:srgbClr val="5D7BA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21" name="Freeform 85"/>
          <p:cNvSpPr>
            <a:spLocks noEditPoints="1"/>
          </p:cNvSpPr>
          <p:nvPr/>
        </p:nvSpPr>
        <p:spPr bwMode="auto">
          <a:xfrm>
            <a:off x="30469" y="3078618"/>
            <a:ext cx="9140825" cy="2038350"/>
          </a:xfrm>
          <a:custGeom>
            <a:avLst/>
            <a:gdLst/>
            <a:ahLst/>
            <a:cxnLst>
              <a:cxn ang="0">
                <a:pos x="5550" y="500"/>
              </a:cxn>
              <a:cxn ang="0">
                <a:pos x="5293" y="559"/>
              </a:cxn>
              <a:cxn ang="0">
                <a:pos x="5074" y="508"/>
              </a:cxn>
              <a:cxn ang="0">
                <a:pos x="5243" y="334"/>
              </a:cxn>
              <a:cxn ang="0">
                <a:pos x="5425" y="438"/>
              </a:cxn>
              <a:cxn ang="0">
                <a:pos x="5546" y="201"/>
              </a:cxn>
              <a:cxn ang="0">
                <a:pos x="4856" y="367"/>
              </a:cxn>
              <a:cxn ang="0">
                <a:pos x="4618" y="485"/>
              </a:cxn>
              <a:cxn ang="0">
                <a:pos x="4342" y="468"/>
              </a:cxn>
              <a:cxn ang="0">
                <a:pos x="4113" y="355"/>
              </a:cxn>
              <a:cxn ang="0">
                <a:pos x="3924" y="302"/>
              </a:cxn>
              <a:cxn ang="0">
                <a:pos x="4347" y="106"/>
              </a:cxn>
              <a:cxn ang="0">
                <a:pos x="4535" y="417"/>
              </a:cxn>
              <a:cxn ang="0">
                <a:pos x="4727" y="315"/>
              </a:cxn>
              <a:cxn ang="0">
                <a:pos x="3679" y="445"/>
              </a:cxn>
              <a:cxn ang="0">
                <a:pos x="3551" y="568"/>
              </a:cxn>
              <a:cxn ang="0">
                <a:pos x="3588" y="476"/>
              </a:cxn>
              <a:cxn ang="0">
                <a:pos x="3015" y="637"/>
              </a:cxn>
              <a:cxn ang="0">
                <a:pos x="2357" y="755"/>
              </a:cxn>
              <a:cxn ang="0">
                <a:pos x="37" y="587"/>
              </a:cxn>
              <a:cxn ang="0">
                <a:pos x="148" y="403"/>
              </a:cxn>
              <a:cxn ang="0">
                <a:pos x="337" y="417"/>
              </a:cxn>
              <a:cxn ang="0">
                <a:pos x="566" y="188"/>
              </a:cxn>
              <a:cxn ang="0">
                <a:pos x="707" y="297"/>
              </a:cxn>
              <a:cxn ang="0">
                <a:pos x="682" y="730"/>
              </a:cxn>
              <a:cxn ang="0">
                <a:pos x="929" y="395"/>
              </a:cxn>
              <a:cxn ang="0">
                <a:pos x="1019" y="577"/>
              </a:cxn>
              <a:cxn ang="0">
                <a:pos x="1224" y="596"/>
              </a:cxn>
              <a:cxn ang="0">
                <a:pos x="1539" y="586"/>
              </a:cxn>
              <a:cxn ang="0">
                <a:pos x="1521" y="533"/>
              </a:cxn>
              <a:cxn ang="0">
                <a:pos x="1712" y="287"/>
              </a:cxn>
              <a:cxn ang="0">
                <a:pos x="1916" y="271"/>
              </a:cxn>
              <a:cxn ang="0">
                <a:pos x="2107" y="327"/>
              </a:cxn>
              <a:cxn ang="0">
                <a:pos x="2141" y="466"/>
              </a:cxn>
              <a:cxn ang="0">
                <a:pos x="2297" y="354"/>
              </a:cxn>
              <a:cxn ang="0">
                <a:pos x="2544" y="490"/>
              </a:cxn>
              <a:cxn ang="0">
                <a:pos x="2725" y="556"/>
              </a:cxn>
              <a:cxn ang="0">
                <a:pos x="3022" y="407"/>
              </a:cxn>
              <a:cxn ang="0">
                <a:pos x="3238" y="78"/>
              </a:cxn>
              <a:cxn ang="0">
                <a:pos x="3350" y="302"/>
              </a:cxn>
              <a:cxn ang="0">
                <a:pos x="810" y="861"/>
              </a:cxn>
              <a:cxn ang="0">
                <a:pos x="5228" y="486"/>
              </a:cxn>
              <a:cxn ang="0">
                <a:pos x="1355" y="541"/>
              </a:cxn>
              <a:cxn ang="0">
                <a:pos x="926" y="451"/>
              </a:cxn>
              <a:cxn ang="0">
                <a:pos x="378" y="926"/>
              </a:cxn>
              <a:cxn ang="0">
                <a:pos x="373" y="435"/>
              </a:cxn>
              <a:cxn ang="0">
                <a:pos x="289" y="685"/>
              </a:cxn>
              <a:cxn ang="0">
                <a:pos x="110" y="775"/>
              </a:cxn>
              <a:cxn ang="0">
                <a:pos x="629" y="770"/>
              </a:cxn>
              <a:cxn ang="0">
                <a:pos x="1131" y="679"/>
              </a:cxn>
              <a:cxn ang="0">
                <a:pos x="989" y="757"/>
              </a:cxn>
              <a:cxn ang="0">
                <a:pos x="140" y="632"/>
              </a:cxn>
              <a:cxn ang="0">
                <a:pos x="232" y="609"/>
              </a:cxn>
              <a:cxn ang="0">
                <a:pos x="3198" y="576"/>
              </a:cxn>
              <a:cxn ang="0">
                <a:pos x="2510" y="675"/>
              </a:cxn>
              <a:cxn ang="0">
                <a:pos x="2332" y="694"/>
              </a:cxn>
              <a:cxn ang="0">
                <a:pos x="2166" y="579"/>
              </a:cxn>
              <a:cxn ang="0">
                <a:pos x="1906" y="718"/>
              </a:cxn>
              <a:cxn ang="0">
                <a:pos x="1714" y="689"/>
              </a:cxn>
              <a:cxn ang="0">
                <a:pos x="2984" y="466"/>
              </a:cxn>
              <a:cxn ang="0">
                <a:pos x="1684" y="607"/>
              </a:cxn>
              <a:cxn ang="0">
                <a:pos x="1677" y="677"/>
              </a:cxn>
            </a:cxnLst>
            <a:rect l="0" t="0" r="r" b="b"/>
            <a:pathLst>
              <a:path w="5744" h="1281">
                <a:moveTo>
                  <a:pt x="5684" y="523"/>
                </a:moveTo>
                <a:lnTo>
                  <a:pt x="5677" y="526"/>
                </a:lnTo>
                <a:lnTo>
                  <a:pt x="5671" y="528"/>
                </a:lnTo>
                <a:lnTo>
                  <a:pt x="5664" y="531"/>
                </a:lnTo>
                <a:lnTo>
                  <a:pt x="5654" y="538"/>
                </a:lnTo>
                <a:lnTo>
                  <a:pt x="5651" y="503"/>
                </a:lnTo>
                <a:lnTo>
                  <a:pt x="5644" y="471"/>
                </a:lnTo>
                <a:lnTo>
                  <a:pt x="5636" y="443"/>
                </a:lnTo>
                <a:lnTo>
                  <a:pt x="5626" y="418"/>
                </a:lnTo>
                <a:lnTo>
                  <a:pt x="5636" y="412"/>
                </a:lnTo>
                <a:lnTo>
                  <a:pt x="5646" y="405"/>
                </a:lnTo>
                <a:lnTo>
                  <a:pt x="5656" y="433"/>
                </a:lnTo>
                <a:lnTo>
                  <a:pt x="5666" y="463"/>
                </a:lnTo>
                <a:lnTo>
                  <a:pt x="5676" y="493"/>
                </a:lnTo>
                <a:lnTo>
                  <a:pt x="5684" y="523"/>
                </a:lnTo>
                <a:close/>
                <a:moveTo>
                  <a:pt x="5744" y="417"/>
                </a:moveTo>
                <a:lnTo>
                  <a:pt x="5744" y="622"/>
                </a:lnTo>
                <a:lnTo>
                  <a:pt x="5727" y="619"/>
                </a:lnTo>
                <a:lnTo>
                  <a:pt x="5711" y="616"/>
                </a:lnTo>
                <a:lnTo>
                  <a:pt x="5692" y="614"/>
                </a:lnTo>
                <a:lnTo>
                  <a:pt x="5676" y="611"/>
                </a:lnTo>
                <a:lnTo>
                  <a:pt x="5669" y="602"/>
                </a:lnTo>
                <a:lnTo>
                  <a:pt x="5664" y="596"/>
                </a:lnTo>
                <a:lnTo>
                  <a:pt x="5664" y="592"/>
                </a:lnTo>
                <a:lnTo>
                  <a:pt x="5662" y="591"/>
                </a:lnTo>
                <a:lnTo>
                  <a:pt x="5664" y="589"/>
                </a:lnTo>
                <a:lnTo>
                  <a:pt x="5666" y="589"/>
                </a:lnTo>
                <a:lnTo>
                  <a:pt x="5666" y="609"/>
                </a:lnTo>
                <a:lnTo>
                  <a:pt x="5646" y="606"/>
                </a:lnTo>
                <a:lnTo>
                  <a:pt x="5628" y="602"/>
                </a:lnTo>
                <a:lnTo>
                  <a:pt x="5609" y="601"/>
                </a:lnTo>
                <a:lnTo>
                  <a:pt x="5591" y="597"/>
                </a:lnTo>
                <a:lnTo>
                  <a:pt x="5589" y="577"/>
                </a:lnTo>
                <a:lnTo>
                  <a:pt x="5586" y="561"/>
                </a:lnTo>
                <a:lnTo>
                  <a:pt x="5593" y="528"/>
                </a:lnTo>
                <a:lnTo>
                  <a:pt x="5596" y="496"/>
                </a:lnTo>
                <a:lnTo>
                  <a:pt x="5598" y="481"/>
                </a:lnTo>
                <a:lnTo>
                  <a:pt x="5598" y="466"/>
                </a:lnTo>
                <a:lnTo>
                  <a:pt x="5598" y="453"/>
                </a:lnTo>
                <a:lnTo>
                  <a:pt x="5596" y="438"/>
                </a:lnTo>
                <a:lnTo>
                  <a:pt x="5571" y="456"/>
                </a:lnTo>
                <a:lnTo>
                  <a:pt x="5548" y="473"/>
                </a:lnTo>
                <a:lnTo>
                  <a:pt x="5550" y="500"/>
                </a:lnTo>
                <a:lnTo>
                  <a:pt x="5550" y="526"/>
                </a:lnTo>
                <a:lnTo>
                  <a:pt x="5550" y="554"/>
                </a:lnTo>
                <a:lnTo>
                  <a:pt x="5550" y="582"/>
                </a:lnTo>
                <a:lnTo>
                  <a:pt x="5561" y="582"/>
                </a:lnTo>
                <a:lnTo>
                  <a:pt x="5565" y="584"/>
                </a:lnTo>
                <a:lnTo>
                  <a:pt x="5565" y="586"/>
                </a:lnTo>
                <a:lnTo>
                  <a:pt x="5565" y="586"/>
                </a:lnTo>
                <a:lnTo>
                  <a:pt x="5573" y="586"/>
                </a:lnTo>
                <a:lnTo>
                  <a:pt x="5571" y="594"/>
                </a:lnTo>
                <a:lnTo>
                  <a:pt x="5558" y="592"/>
                </a:lnTo>
                <a:lnTo>
                  <a:pt x="5543" y="591"/>
                </a:lnTo>
                <a:lnTo>
                  <a:pt x="5528" y="589"/>
                </a:lnTo>
                <a:lnTo>
                  <a:pt x="5513" y="586"/>
                </a:lnTo>
                <a:lnTo>
                  <a:pt x="5515" y="569"/>
                </a:lnTo>
                <a:lnTo>
                  <a:pt x="5515" y="554"/>
                </a:lnTo>
                <a:lnTo>
                  <a:pt x="5516" y="538"/>
                </a:lnTo>
                <a:lnTo>
                  <a:pt x="5516" y="523"/>
                </a:lnTo>
                <a:lnTo>
                  <a:pt x="5512" y="538"/>
                </a:lnTo>
                <a:lnTo>
                  <a:pt x="5505" y="553"/>
                </a:lnTo>
                <a:lnTo>
                  <a:pt x="5500" y="568"/>
                </a:lnTo>
                <a:lnTo>
                  <a:pt x="5493" y="584"/>
                </a:lnTo>
                <a:lnTo>
                  <a:pt x="5473" y="581"/>
                </a:lnTo>
                <a:lnTo>
                  <a:pt x="5453" y="579"/>
                </a:lnTo>
                <a:lnTo>
                  <a:pt x="5452" y="566"/>
                </a:lnTo>
                <a:lnTo>
                  <a:pt x="5450" y="554"/>
                </a:lnTo>
                <a:lnTo>
                  <a:pt x="5439" y="564"/>
                </a:lnTo>
                <a:lnTo>
                  <a:pt x="5427" y="576"/>
                </a:lnTo>
                <a:lnTo>
                  <a:pt x="5412" y="572"/>
                </a:lnTo>
                <a:lnTo>
                  <a:pt x="5399" y="571"/>
                </a:lnTo>
                <a:lnTo>
                  <a:pt x="5384" y="569"/>
                </a:lnTo>
                <a:lnTo>
                  <a:pt x="5369" y="568"/>
                </a:lnTo>
                <a:lnTo>
                  <a:pt x="5371" y="553"/>
                </a:lnTo>
                <a:lnTo>
                  <a:pt x="5371" y="538"/>
                </a:lnTo>
                <a:lnTo>
                  <a:pt x="5367" y="524"/>
                </a:lnTo>
                <a:lnTo>
                  <a:pt x="5366" y="509"/>
                </a:lnTo>
                <a:lnTo>
                  <a:pt x="5362" y="523"/>
                </a:lnTo>
                <a:lnTo>
                  <a:pt x="5361" y="538"/>
                </a:lnTo>
                <a:lnTo>
                  <a:pt x="5359" y="553"/>
                </a:lnTo>
                <a:lnTo>
                  <a:pt x="5356" y="566"/>
                </a:lnTo>
                <a:lnTo>
                  <a:pt x="5341" y="564"/>
                </a:lnTo>
                <a:lnTo>
                  <a:pt x="5324" y="563"/>
                </a:lnTo>
                <a:lnTo>
                  <a:pt x="5309" y="561"/>
                </a:lnTo>
                <a:lnTo>
                  <a:pt x="5293" y="559"/>
                </a:lnTo>
                <a:lnTo>
                  <a:pt x="5304" y="529"/>
                </a:lnTo>
                <a:lnTo>
                  <a:pt x="5317" y="500"/>
                </a:lnTo>
                <a:lnTo>
                  <a:pt x="5334" y="471"/>
                </a:lnTo>
                <a:lnTo>
                  <a:pt x="5354" y="445"/>
                </a:lnTo>
                <a:lnTo>
                  <a:pt x="5354" y="445"/>
                </a:lnTo>
                <a:lnTo>
                  <a:pt x="5337" y="458"/>
                </a:lnTo>
                <a:lnTo>
                  <a:pt x="5324" y="471"/>
                </a:lnTo>
                <a:lnTo>
                  <a:pt x="5311" y="485"/>
                </a:lnTo>
                <a:lnTo>
                  <a:pt x="5299" y="500"/>
                </a:lnTo>
                <a:lnTo>
                  <a:pt x="5289" y="513"/>
                </a:lnTo>
                <a:lnTo>
                  <a:pt x="5281" y="528"/>
                </a:lnTo>
                <a:lnTo>
                  <a:pt x="5274" y="543"/>
                </a:lnTo>
                <a:lnTo>
                  <a:pt x="5268" y="558"/>
                </a:lnTo>
                <a:lnTo>
                  <a:pt x="5256" y="556"/>
                </a:lnTo>
                <a:lnTo>
                  <a:pt x="5246" y="554"/>
                </a:lnTo>
                <a:lnTo>
                  <a:pt x="5249" y="539"/>
                </a:lnTo>
                <a:lnTo>
                  <a:pt x="5254" y="523"/>
                </a:lnTo>
                <a:lnTo>
                  <a:pt x="5243" y="538"/>
                </a:lnTo>
                <a:lnTo>
                  <a:pt x="5233" y="553"/>
                </a:lnTo>
                <a:lnTo>
                  <a:pt x="5213" y="551"/>
                </a:lnTo>
                <a:lnTo>
                  <a:pt x="5191" y="549"/>
                </a:lnTo>
                <a:lnTo>
                  <a:pt x="5172" y="548"/>
                </a:lnTo>
                <a:lnTo>
                  <a:pt x="5150" y="546"/>
                </a:lnTo>
                <a:lnTo>
                  <a:pt x="5153" y="543"/>
                </a:lnTo>
                <a:lnTo>
                  <a:pt x="5155" y="539"/>
                </a:lnTo>
                <a:lnTo>
                  <a:pt x="5157" y="501"/>
                </a:lnTo>
                <a:lnTo>
                  <a:pt x="5155" y="465"/>
                </a:lnTo>
                <a:lnTo>
                  <a:pt x="5152" y="427"/>
                </a:lnTo>
                <a:lnTo>
                  <a:pt x="5147" y="388"/>
                </a:lnTo>
                <a:lnTo>
                  <a:pt x="5135" y="410"/>
                </a:lnTo>
                <a:lnTo>
                  <a:pt x="5122" y="433"/>
                </a:lnTo>
                <a:lnTo>
                  <a:pt x="5122" y="458"/>
                </a:lnTo>
                <a:lnTo>
                  <a:pt x="5120" y="486"/>
                </a:lnTo>
                <a:lnTo>
                  <a:pt x="5118" y="514"/>
                </a:lnTo>
                <a:lnTo>
                  <a:pt x="5117" y="543"/>
                </a:lnTo>
                <a:lnTo>
                  <a:pt x="5100" y="541"/>
                </a:lnTo>
                <a:lnTo>
                  <a:pt x="5085" y="539"/>
                </a:lnTo>
                <a:lnTo>
                  <a:pt x="5087" y="524"/>
                </a:lnTo>
                <a:lnTo>
                  <a:pt x="5089" y="509"/>
                </a:lnTo>
                <a:lnTo>
                  <a:pt x="5090" y="495"/>
                </a:lnTo>
                <a:lnTo>
                  <a:pt x="5092" y="480"/>
                </a:lnTo>
                <a:lnTo>
                  <a:pt x="5084" y="495"/>
                </a:lnTo>
                <a:lnTo>
                  <a:pt x="5074" y="508"/>
                </a:lnTo>
                <a:lnTo>
                  <a:pt x="5064" y="523"/>
                </a:lnTo>
                <a:lnTo>
                  <a:pt x="5052" y="538"/>
                </a:lnTo>
                <a:lnTo>
                  <a:pt x="5027" y="536"/>
                </a:lnTo>
                <a:lnTo>
                  <a:pt x="5004" y="534"/>
                </a:lnTo>
                <a:lnTo>
                  <a:pt x="5031" y="500"/>
                </a:lnTo>
                <a:lnTo>
                  <a:pt x="5054" y="466"/>
                </a:lnTo>
                <a:lnTo>
                  <a:pt x="5075" y="435"/>
                </a:lnTo>
                <a:lnTo>
                  <a:pt x="5095" y="403"/>
                </a:lnTo>
                <a:lnTo>
                  <a:pt x="5094" y="364"/>
                </a:lnTo>
                <a:lnTo>
                  <a:pt x="5090" y="324"/>
                </a:lnTo>
                <a:lnTo>
                  <a:pt x="5084" y="282"/>
                </a:lnTo>
                <a:lnTo>
                  <a:pt x="5077" y="241"/>
                </a:lnTo>
                <a:lnTo>
                  <a:pt x="5077" y="241"/>
                </a:lnTo>
                <a:lnTo>
                  <a:pt x="5090" y="269"/>
                </a:lnTo>
                <a:lnTo>
                  <a:pt x="5100" y="299"/>
                </a:lnTo>
                <a:lnTo>
                  <a:pt x="5110" y="330"/>
                </a:lnTo>
                <a:lnTo>
                  <a:pt x="5115" y="365"/>
                </a:lnTo>
                <a:lnTo>
                  <a:pt x="5135" y="322"/>
                </a:lnTo>
                <a:lnTo>
                  <a:pt x="5150" y="279"/>
                </a:lnTo>
                <a:lnTo>
                  <a:pt x="5163" y="236"/>
                </a:lnTo>
                <a:lnTo>
                  <a:pt x="5173" y="189"/>
                </a:lnTo>
                <a:lnTo>
                  <a:pt x="5173" y="189"/>
                </a:lnTo>
                <a:lnTo>
                  <a:pt x="5178" y="196"/>
                </a:lnTo>
                <a:lnTo>
                  <a:pt x="5181" y="204"/>
                </a:lnTo>
                <a:lnTo>
                  <a:pt x="5185" y="213"/>
                </a:lnTo>
                <a:lnTo>
                  <a:pt x="5186" y="223"/>
                </a:lnTo>
                <a:lnTo>
                  <a:pt x="5188" y="242"/>
                </a:lnTo>
                <a:lnTo>
                  <a:pt x="5186" y="264"/>
                </a:lnTo>
                <a:lnTo>
                  <a:pt x="5183" y="289"/>
                </a:lnTo>
                <a:lnTo>
                  <a:pt x="5176" y="314"/>
                </a:lnTo>
                <a:lnTo>
                  <a:pt x="5167" y="344"/>
                </a:lnTo>
                <a:lnTo>
                  <a:pt x="5153" y="373"/>
                </a:lnTo>
                <a:lnTo>
                  <a:pt x="5163" y="405"/>
                </a:lnTo>
                <a:lnTo>
                  <a:pt x="5172" y="436"/>
                </a:lnTo>
                <a:lnTo>
                  <a:pt x="5178" y="471"/>
                </a:lnTo>
                <a:lnTo>
                  <a:pt x="5181" y="508"/>
                </a:lnTo>
                <a:lnTo>
                  <a:pt x="5200" y="488"/>
                </a:lnTo>
                <a:lnTo>
                  <a:pt x="5218" y="468"/>
                </a:lnTo>
                <a:lnTo>
                  <a:pt x="5236" y="450"/>
                </a:lnTo>
                <a:lnTo>
                  <a:pt x="5254" y="433"/>
                </a:lnTo>
                <a:lnTo>
                  <a:pt x="5253" y="400"/>
                </a:lnTo>
                <a:lnTo>
                  <a:pt x="5248" y="367"/>
                </a:lnTo>
                <a:lnTo>
                  <a:pt x="5243" y="334"/>
                </a:lnTo>
                <a:lnTo>
                  <a:pt x="5236" y="297"/>
                </a:lnTo>
                <a:lnTo>
                  <a:pt x="5236" y="297"/>
                </a:lnTo>
                <a:lnTo>
                  <a:pt x="5249" y="325"/>
                </a:lnTo>
                <a:lnTo>
                  <a:pt x="5259" y="354"/>
                </a:lnTo>
                <a:lnTo>
                  <a:pt x="5268" y="383"/>
                </a:lnTo>
                <a:lnTo>
                  <a:pt x="5274" y="415"/>
                </a:lnTo>
                <a:lnTo>
                  <a:pt x="5293" y="400"/>
                </a:lnTo>
                <a:lnTo>
                  <a:pt x="5309" y="387"/>
                </a:lnTo>
                <a:lnTo>
                  <a:pt x="5327" y="373"/>
                </a:lnTo>
                <a:lnTo>
                  <a:pt x="5346" y="362"/>
                </a:lnTo>
                <a:lnTo>
                  <a:pt x="5344" y="322"/>
                </a:lnTo>
                <a:lnTo>
                  <a:pt x="5339" y="282"/>
                </a:lnTo>
                <a:lnTo>
                  <a:pt x="5334" y="241"/>
                </a:lnTo>
                <a:lnTo>
                  <a:pt x="5326" y="198"/>
                </a:lnTo>
                <a:lnTo>
                  <a:pt x="5326" y="198"/>
                </a:lnTo>
                <a:lnTo>
                  <a:pt x="5339" y="223"/>
                </a:lnTo>
                <a:lnTo>
                  <a:pt x="5349" y="251"/>
                </a:lnTo>
                <a:lnTo>
                  <a:pt x="5357" y="279"/>
                </a:lnTo>
                <a:lnTo>
                  <a:pt x="5364" y="307"/>
                </a:lnTo>
                <a:lnTo>
                  <a:pt x="5367" y="339"/>
                </a:lnTo>
                <a:lnTo>
                  <a:pt x="5371" y="370"/>
                </a:lnTo>
                <a:lnTo>
                  <a:pt x="5372" y="403"/>
                </a:lnTo>
                <a:lnTo>
                  <a:pt x="5371" y="438"/>
                </a:lnTo>
                <a:lnTo>
                  <a:pt x="5376" y="438"/>
                </a:lnTo>
                <a:lnTo>
                  <a:pt x="5380" y="436"/>
                </a:lnTo>
                <a:lnTo>
                  <a:pt x="5380" y="436"/>
                </a:lnTo>
                <a:lnTo>
                  <a:pt x="5376" y="440"/>
                </a:lnTo>
                <a:lnTo>
                  <a:pt x="5371" y="441"/>
                </a:lnTo>
                <a:lnTo>
                  <a:pt x="5371" y="450"/>
                </a:lnTo>
                <a:lnTo>
                  <a:pt x="5371" y="456"/>
                </a:lnTo>
                <a:lnTo>
                  <a:pt x="5380" y="468"/>
                </a:lnTo>
                <a:lnTo>
                  <a:pt x="5389" y="478"/>
                </a:lnTo>
                <a:lnTo>
                  <a:pt x="5397" y="490"/>
                </a:lnTo>
                <a:lnTo>
                  <a:pt x="5404" y="501"/>
                </a:lnTo>
                <a:lnTo>
                  <a:pt x="5409" y="513"/>
                </a:lnTo>
                <a:lnTo>
                  <a:pt x="5414" y="524"/>
                </a:lnTo>
                <a:lnTo>
                  <a:pt x="5417" y="538"/>
                </a:lnTo>
                <a:lnTo>
                  <a:pt x="5419" y="551"/>
                </a:lnTo>
                <a:lnTo>
                  <a:pt x="5434" y="539"/>
                </a:lnTo>
                <a:lnTo>
                  <a:pt x="5447" y="528"/>
                </a:lnTo>
                <a:lnTo>
                  <a:pt x="5440" y="498"/>
                </a:lnTo>
                <a:lnTo>
                  <a:pt x="5434" y="468"/>
                </a:lnTo>
                <a:lnTo>
                  <a:pt x="5425" y="438"/>
                </a:lnTo>
                <a:lnTo>
                  <a:pt x="5415" y="408"/>
                </a:lnTo>
                <a:lnTo>
                  <a:pt x="5405" y="380"/>
                </a:lnTo>
                <a:lnTo>
                  <a:pt x="5394" y="349"/>
                </a:lnTo>
                <a:lnTo>
                  <a:pt x="5379" y="319"/>
                </a:lnTo>
                <a:lnTo>
                  <a:pt x="5364" y="287"/>
                </a:lnTo>
                <a:lnTo>
                  <a:pt x="5364" y="287"/>
                </a:lnTo>
                <a:lnTo>
                  <a:pt x="5382" y="310"/>
                </a:lnTo>
                <a:lnTo>
                  <a:pt x="5399" y="334"/>
                </a:lnTo>
                <a:lnTo>
                  <a:pt x="5415" y="360"/>
                </a:lnTo>
                <a:lnTo>
                  <a:pt x="5429" y="387"/>
                </a:lnTo>
                <a:lnTo>
                  <a:pt x="5442" y="415"/>
                </a:lnTo>
                <a:lnTo>
                  <a:pt x="5453" y="445"/>
                </a:lnTo>
                <a:lnTo>
                  <a:pt x="5463" y="475"/>
                </a:lnTo>
                <a:lnTo>
                  <a:pt x="5472" y="508"/>
                </a:lnTo>
                <a:lnTo>
                  <a:pt x="5483" y="500"/>
                </a:lnTo>
                <a:lnTo>
                  <a:pt x="5493" y="491"/>
                </a:lnTo>
                <a:lnTo>
                  <a:pt x="5500" y="475"/>
                </a:lnTo>
                <a:lnTo>
                  <a:pt x="5505" y="460"/>
                </a:lnTo>
                <a:lnTo>
                  <a:pt x="5508" y="443"/>
                </a:lnTo>
                <a:lnTo>
                  <a:pt x="5513" y="428"/>
                </a:lnTo>
                <a:lnTo>
                  <a:pt x="5510" y="398"/>
                </a:lnTo>
                <a:lnTo>
                  <a:pt x="5505" y="368"/>
                </a:lnTo>
                <a:lnTo>
                  <a:pt x="5500" y="339"/>
                </a:lnTo>
                <a:lnTo>
                  <a:pt x="5493" y="309"/>
                </a:lnTo>
                <a:lnTo>
                  <a:pt x="5485" y="279"/>
                </a:lnTo>
                <a:lnTo>
                  <a:pt x="5475" y="249"/>
                </a:lnTo>
                <a:lnTo>
                  <a:pt x="5465" y="218"/>
                </a:lnTo>
                <a:lnTo>
                  <a:pt x="5453" y="186"/>
                </a:lnTo>
                <a:lnTo>
                  <a:pt x="5453" y="186"/>
                </a:lnTo>
                <a:lnTo>
                  <a:pt x="5465" y="204"/>
                </a:lnTo>
                <a:lnTo>
                  <a:pt x="5477" y="224"/>
                </a:lnTo>
                <a:lnTo>
                  <a:pt x="5488" y="244"/>
                </a:lnTo>
                <a:lnTo>
                  <a:pt x="5498" y="266"/>
                </a:lnTo>
                <a:lnTo>
                  <a:pt x="5508" y="287"/>
                </a:lnTo>
                <a:lnTo>
                  <a:pt x="5516" y="309"/>
                </a:lnTo>
                <a:lnTo>
                  <a:pt x="5523" y="334"/>
                </a:lnTo>
                <a:lnTo>
                  <a:pt x="5530" y="357"/>
                </a:lnTo>
                <a:lnTo>
                  <a:pt x="5536" y="315"/>
                </a:lnTo>
                <a:lnTo>
                  <a:pt x="5540" y="274"/>
                </a:lnTo>
                <a:lnTo>
                  <a:pt x="5541" y="229"/>
                </a:lnTo>
                <a:lnTo>
                  <a:pt x="5541" y="184"/>
                </a:lnTo>
                <a:lnTo>
                  <a:pt x="5541" y="184"/>
                </a:lnTo>
                <a:lnTo>
                  <a:pt x="5546" y="201"/>
                </a:lnTo>
                <a:lnTo>
                  <a:pt x="5551" y="218"/>
                </a:lnTo>
                <a:lnTo>
                  <a:pt x="5555" y="236"/>
                </a:lnTo>
                <a:lnTo>
                  <a:pt x="5556" y="252"/>
                </a:lnTo>
                <a:lnTo>
                  <a:pt x="5558" y="291"/>
                </a:lnTo>
                <a:lnTo>
                  <a:pt x="5558" y="329"/>
                </a:lnTo>
                <a:lnTo>
                  <a:pt x="5575" y="344"/>
                </a:lnTo>
                <a:lnTo>
                  <a:pt x="5591" y="362"/>
                </a:lnTo>
                <a:lnTo>
                  <a:pt x="5606" y="383"/>
                </a:lnTo>
                <a:lnTo>
                  <a:pt x="5621" y="408"/>
                </a:lnTo>
                <a:lnTo>
                  <a:pt x="5633" y="402"/>
                </a:lnTo>
                <a:lnTo>
                  <a:pt x="5643" y="397"/>
                </a:lnTo>
                <a:lnTo>
                  <a:pt x="5621" y="339"/>
                </a:lnTo>
                <a:lnTo>
                  <a:pt x="5599" y="282"/>
                </a:lnTo>
                <a:lnTo>
                  <a:pt x="5578" y="228"/>
                </a:lnTo>
                <a:lnTo>
                  <a:pt x="5558" y="174"/>
                </a:lnTo>
                <a:lnTo>
                  <a:pt x="5541" y="125"/>
                </a:lnTo>
                <a:lnTo>
                  <a:pt x="5526" y="78"/>
                </a:lnTo>
                <a:lnTo>
                  <a:pt x="5521" y="57"/>
                </a:lnTo>
                <a:lnTo>
                  <a:pt x="5518" y="37"/>
                </a:lnTo>
                <a:lnTo>
                  <a:pt x="5515" y="17"/>
                </a:lnTo>
                <a:lnTo>
                  <a:pt x="5513" y="0"/>
                </a:lnTo>
                <a:lnTo>
                  <a:pt x="5513" y="0"/>
                </a:lnTo>
                <a:lnTo>
                  <a:pt x="5536" y="53"/>
                </a:lnTo>
                <a:lnTo>
                  <a:pt x="5561" y="106"/>
                </a:lnTo>
                <a:lnTo>
                  <a:pt x="5588" y="160"/>
                </a:lnTo>
                <a:lnTo>
                  <a:pt x="5616" y="211"/>
                </a:lnTo>
                <a:lnTo>
                  <a:pt x="5646" y="262"/>
                </a:lnTo>
                <a:lnTo>
                  <a:pt x="5679" y="312"/>
                </a:lnTo>
                <a:lnTo>
                  <a:pt x="5711" y="364"/>
                </a:lnTo>
                <a:lnTo>
                  <a:pt x="5744" y="417"/>
                </a:lnTo>
                <a:close/>
                <a:moveTo>
                  <a:pt x="4971" y="533"/>
                </a:moveTo>
                <a:lnTo>
                  <a:pt x="4958" y="531"/>
                </a:lnTo>
                <a:lnTo>
                  <a:pt x="4944" y="531"/>
                </a:lnTo>
                <a:lnTo>
                  <a:pt x="4931" y="529"/>
                </a:lnTo>
                <a:lnTo>
                  <a:pt x="4918" y="529"/>
                </a:lnTo>
                <a:lnTo>
                  <a:pt x="4919" y="508"/>
                </a:lnTo>
                <a:lnTo>
                  <a:pt x="4918" y="488"/>
                </a:lnTo>
                <a:lnTo>
                  <a:pt x="4914" y="468"/>
                </a:lnTo>
                <a:lnTo>
                  <a:pt x="4908" y="448"/>
                </a:lnTo>
                <a:lnTo>
                  <a:pt x="4900" y="428"/>
                </a:lnTo>
                <a:lnTo>
                  <a:pt x="4888" y="408"/>
                </a:lnTo>
                <a:lnTo>
                  <a:pt x="4875" y="388"/>
                </a:lnTo>
                <a:lnTo>
                  <a:pt x="4856" y="367"/>
                </a:lnTo>
                <a:lnTo>
                  <a:pt x="4865" y="365"/>
                </a:lnTo>
                <a:lnTo>
                  <a:pt x="4880" y="375"/>
                </a:lnTo>
                <a:lnTo>
                  <a:pt x="4895" y="388"/>
                </a:lnTo>
                <a:lnTo>
                  <a:pt x="4909" y="403"/>
                </a:lnTo>
                <a:lnTo>
                  <a:pt x="4924" y="423"/>
                </a:lnTo>
                <a:lnTo>
                  <a:pt x="4938" y="445"/>
                </a:lnTo>
                <a:lnTo>
                  <a:pt x="4949" y="470"/>
                </a:lnTo>
                <a:lnTo>
                  <a:pt x="4959" y="498"/>
                </a:lnTo>
                <a:lnTo>
                  <a:pt x="4968" y="531"/>
                </a:lnTo>
                <a:lnTo>
                  <a:pt x="4986" y="523"/>
                </a:lnTo>
                <a:lnTo>
                  <a:pt x="5004" y="514"/>
                </a:lnTo>
                <a:lnTo>
                  <a:pt x="5004" y="514"/>
                </a:lnTo>
                <a:lnTo>
                  <a:pt x="4987" y="523"/>
                </a:lnTo>
                <a:lnTo>
                  <a:pt x="4971" y="533"/>
                </a:lnTo>
                <a:close/>
                <a:moveTo>
                  <a:pt x="4822" y="524"/>
                </a:moveTo>
                <a:lnTo>
                  <a:pt x="4800" y="523"/>
                </a:lnTo>
                <a:lnTo>
                  <a:pt x="4777" y="523"/>
                </a:lnTo>
                <a:lnTo>
                  <a:pt x="4772" y="504"/>
                </a:lnTo>
                <a:lnTo>
                  <a:pt x="4765" y="486"/>
                </a:lnTo>
                <a:lnTo>
                  <a:pt x="4759" y="470"/>
                </a:lnTo>
                <a:lnTo>
                  <a:pt x="4750" y="453"/>
                </a:lnTo>
                <a:lnTo>
                  <a:pt x="4740" y="435"/>
                </a:lnTo>
                <a:lnTo>
                  <a:pt x="4729" y="418"/>
                </a:lnTo>
                <a:lnTo>
                  <a:pt x="4715" y="400"/>
                </a:lnTo>
                <a:lnTo>
                  <a:pt x="4702" y="383"/>
                </a:lnTo>
                <a:lnTo>
                  <a:pt x="4696" y="407"/>
                </a:lnTo>
                <a:lnTo>
                  <a:pt x="4691" y="432"/>
                </a:lnTo>
                <a:lnTo>
                  <a:pt x="4686" y="455"/>
                </a:lnTo>
                <a:lnTo>
                  <a:pt x="4682" y="480"/>
                </a:lnTo>
                <a:lnTo>
                  <a:pt x="4701" y="490"/>
                </a:lnTo>
                <a:lnTo>
                  <a:pt x="4715" y="500"/>
                </a:lnTo>
                <a:lnTo>
                  <a:pt x="4732" y="511"/>
                </a:lnTo>
                <a:lnTo>
                  <a:pt x="4747" y="521"/>
                </a:lnTo>
                <a:lnTo>
                  <a:pt x="4730" y="521"/>
                </a:lnTo>
                <a:lnTo>
                  <a:pt x="4707" y="501"/>
                </a:lnTo>
                <a:lnTo>
                  <a:pt x="4682" y="481"/>
                </a:lnTo>
                <a:lnTo>
                  <a:pt x="4681" y="501"/>
                </a:lnTo>
                <a:lnTo>
                  <a:pt x="4681" y="519"/>
                </a:lnTo>
                <a:lnTo>
                  <a:pt x="4662" y="519"/>
                </a:lnTo>
                <a:lnTo>
                  <a:pt x="4644" y="518"/>
                </a:lnTo>
                <a:lnTo>
                  <a:pt x="4636" y="506"/>
                </a:lnTo>
                <a:lnTo>
                  <a:pt x="4628" y="496"/>
                </a:lnTo>
                <a:lnTo>
                  <a:pt x="4618" y="485"/>
                </a:lnTo>
                <a:lnTo>
                  <a:pt x="4606" y="473"/>
                </a:lnTo>
                <a:lnTo>
                  <a:pt x="4581" y="451"/>
                </a:lnTo>
                <a:lnTo>
                  <a:pt x="4551" y="428"/>
                </a:lnTo>
                <a:lnTo>
                  <a:pt x="4541" y="446"/>
                </a:lnTo>
                <a:lnTo>
                  <a:pt x="4535" y="466"/>
                </a:lnTo>
                <a:lnTo>
                  <a:pt x="4528" y="486"/>
                </a:lnTo>
                <a:lnTo>
                  <a:pt x="4521" y="506"/>
                </a:lnTo>
                <a:lnTo>
                  <a:pt x="4525" y="511"/>
                </a:lnTo>
                <a:lnTo>
                  <a:pt x="4528" y="516"/>
                </a:lnTo>
                <a:lnTo>
                  <a:pt x="4505" y="516"/>
                </a:lnTo>
                <a:lnTo>
                  <a:pt x="4482" y="516"/>
                </a:lnTo>
                <a:lnTo>
                  <a:pt x="4475" y="496"/>
                </a:lnTo>
                <a:lnTo>
                  <a:pt x="4468" y="478"/>
                </a:lnTo>
                <a:lnTo>
                  <a:pt x="4458" y="458"/>
                </a:lnTo>
                <a:lnTo>
                  <a:pt x="4447" y="440"/>
                </a:lnTo>
                <a:lnTo>
                  <a:pt x="4433" y="420"/>
                </a:lnTo>
                <a:lnTo>
                  <a:pt x="4419" y="400"/>
                </a:lnTo>
                <a:lnTo>
                  <a:pt x="4402" y="380"/>
                </a:lnTo>
                <a:lnTo>
                  <a:pt x="4384" y="359"/>
                </a:lnTo>
                <a:lnTo>
                  <a:pt x="4382" y="377"/>
                </a:lnTo>
                <a:lnTo>
                  <a:pt x="4380" y="395"/>
                </a:lnTo>
                <a:lnTo>
                  <a:pt x="4379" y="412"/>
                </a:lnTo>
                <a:lnTo>
                  <a:pt x="4377" y="430"/>
                </a:lnTo>
                <a:lnTo>
                  <a:pt x="4394" y="425"/>
                </a:lnTo>
                <a:lnTo>
                  <a:pt x="4415" y="412"/>
                </a:lnTo>
                <a:lnTo>
                  <a:pt x="4419" y="410"/>
                </a:lnTo>
                <a:lnTo>
                  <a:pt x="4422" y="410"/>
                </a:lnTo>
                <a:lnTo>
                  <a:pt x="4422" y="410"/>
                </a:lnTo>
                <a:lnTo>
                  <a:pt x="4419" y="412"/>
                </a:lnTo>
                <a:lnTo>
                  <a:pt x="4405" y="423"/>
                </a:lnTo>
                <a:lnTo>
                  <a:pt x="4377" y="443"/>
                </a:lnTo>
                <a:lnTo>
                  <a:pt x="4379" y="461"/>
                </a:lnTo>
                <a:lnTo>
                  <a:pt x="4379" y="480"/>
                </a:lnTo>
                <a:lnTo>
                  <a:pt x="4397" y="498"/>
                </a:lnTo>
                <a:lnTo>
                  <a:pt x="4415" y="516"/>
                </a:lnTo>
                <a:lnTo>
                  <a:pt x="4399" y="516"/>
                </a:lnTo>
                <a:lnTo>
                  <a:pt x="4382" y="518"/>
                </a:lnTo>
                <a:lnTo>
                  <a:pt x="4365" y="518"/>
                </a:lnTo>
                <a:lnTo>
                  <a:pt x="4351" y="518"/>
                </a:lnTo>
                <a:lnTo>
                  <a:pt x="4349" y="496"/>
                </a:lnTo>
                <a:lnTo>
                  <a:pt x="4349" y="476"/>
                </a:lnTo>
                <a:lnTo>
                  <a:pt x="4346" y="473"/>
                </a:lnTo>
                <a:lnTo>
                  <a:pt x="4342" y="468"/>
                </a:lnTo>
                <a:lnTo>
                  <a:pt x="4331" y="478"/>
                </a:lnTo>
                <a:lnTo>
                  <a:pt x="4321" y="488"/>
                </a:lnTo>
                <a:lnTo>
                  <a:pt x="4321" y="503"/>
                </a:lnTo>
                <a:lnTo>
                  <a:pt x="4322" y="518"/>
                </a:lnTo>
                <a:lnTo>
                  <a:pt x="4301" y="518"/>
                </a:lnTo>
                <a:lnTo>
                  <a:pt x="4279" y="519"/>
                </a:lnTo>
                <a:lnTo>
                  <a:pt x="4259" y="519"/>
                </a:lnTo>
                <a:lnTo>
                  <a:pt x="4238" y="519"/>
                </a:lnTo>
                <a:lnTo>
                  <a:pt x="4297" y="334"/>
                </a:lnTo>
                <a:lnTo>
                  <a:pt x="4283" y="345"/>
                </a:lnTo>
                <a:lnTo>
                  <a:pt x="4268" y="359"/>
                </a:lnTo>
                <a:lnTo>
                  <a:pt x="4256" y="372"/>
                </a:lnTo>
                <a:lnTo>
                  <a:pt x="4244" y="387"/>
                </a:lnTo>
                <a:lnTo>
                  <a:pt x="4234" y="402"/>
                </a:lnTo>
                <a:lnTo>
                  <a:pt x="4226" y="417"/>
                </a:lnTo>
                <a:lnTo>
                  <a:pt x="4220" y="433"/>
                </a:lnTo>
                <a:lnTo>
                  <a:pt x="4213" y="448"/>
                </a:lnTo>
                <a:lnTo>
                  <a:pt x="4218" y="478"/>
                </a:lnTo>
                <a:lnTo>
                  <a:pt x="4215" y="500"/>
                </a:lnTo>
                <a:lnTo>
                  <a:pt x="4208" y="521"/>
                </a:lnTo>
                <a:lnTo>
                  <a:pt x="4181" y="521"/>
                </a:lnTo>
                <a:lnTo>
                  <a:pt x="4155" y="523"/>
                </a:lnTo>
                <a:lnTo>
                  <a:pt x="4128" y="524"/>
                </a:lnTo>
                <a:lnTo>
                  <a:pt x="4102" y="524"/>
                </a:lnTo>
                <a:lnTo>
                  <a:pt x="4102" y="519"/>
                </a:lnTo>
                <a:lnTo>
                  <a:pt x="4102" y="513"/>
                </a:lnTo>
                <a:lnTo>
                  <a:pt x="4090" y="498"/>
                </a:lnTo>
                <a:lnTo>
                  <a:pt x="4080" y="481"/>
                </a:lnTo>
                <a:lnTo>
                  <a:pt x="4074" y="473"/>
                </a:lnTo>
                <a:lnTo>
                  <a:pt x="4065" y="466"/>
                </a:lnTo>
                <a:lnTo>
                  <a:pt x="4057" y="461"/>
                </a:lnTo>
                <a:lnTo>
                  <a:pt x="4047" y="458"/>
                </a:lnTo>
                <a:lnTo>
                  <a:pt x="4039" y="456"/>
                </a:lnTo>
                <a:lnTo>
                  <a:pt x="4049" y="456"/>
                </a:lnTo>
                <a:lnTo>
                  <a:pt x="4059" y="458"/>
                </a:lnTo>
                <a:lnTo>
                  <a:pt x="4070" y="463"/>
                </a:lnTo>
                <a:lnTo>
                  <a:pt x="4079" y="470"/>
                </a:lnTo>
                <a:lnTo>
                  <a:pt x="4097" y="486"/>
                </a:lnTo>
                <a:lnTo>
                  <a:pt x="4110" y="500"/>
                </a:lnTo>
                <a:lnTo>
                  <a:pt x="4113" y="450"/>
                </a:lnTo>
                <a:lnTo>
                  <a:pt x="4115" y="402"/>
                </a:lnTo>
                <a:lnTo>
                  <a:pt x="4113" y="377"/>
                </a:lnTo>
                <a:lnTo>
                  <a:pt x="4113" y="355"/>
                </a:lnTo>
                <a:lnTo>
                  <a:pt x="4110" y="332"/>
                </a:lnTo>
                <a:lnTo>
                  <a:pt x="4107" y="312"/>
                </a:lnTo>
                <a:lnTo>
                  <a:pt x="4103" y="291"/>
                </a:lnTo>
                <a:lnTo>
                  <a:pt x="4098" y="272"/>
                </a:lnTo>
                <a:lnTo>
                  <a:pt x="4093" y="256"/>
                </a:lnTo>
                <a:lnTo>
                  <a:pt x="4089" y="239"/>
                </a:lnTo>
                <a:lnTo>
                  <a:pt x="4082" y="226"/>
                </a:lnTo>
                <a:lnTo>
                  <a:pt x="4074" y="214"/>
                </a:lnTo>
                <a:lnTo>
                  <a:pt x="4065" y="204"/>
                </a:lnTo>
                <a:lnTo>
                  <a:pt x="4057" y="196"/>
                </a:lnTo>
                <a:lnTo>
                  <a:pt x="4049" y="221"/>
                </a:lnTo>
                <a:lnTo>
                  <a:pt x="4039" y="247"/>
                </a:lnTo>
                <a:lnTo>
                  <a:pt x="4029" y="276"/>
                </a:lnTo>
                <a:lnTo>
                  <a:pt x="4021" y="304"/>
                </a:lnTo>
                <a:lnTo>
                  <a:pt x="4035" y="296"/>
                </a:lnTo>
                <a:lnTo>
                  <a:pt x="4050" y="287"/>
                </a:lnTo>
                <a:lnTo>
                  <a:pt x="4065" y="279"/>
                </a:lnTo>
                <a:lnTo>
                  <a:pt x="4082" y="271"/>
                </a:lnTo>
                <a:lnTo>
                  <a:pt x="4082" y="271"/>
                </a:lnTo>
                <a:lnTo>
                  <a:pt x="4060" y="296"/>
                </a:lnTo>
                <a:lnTo>
                  <a:pt x="4039" y="319"/>
                </a:lnTo>
                <a:lnTo>
                  <a:pt x="4021" y="340"/>
                </a:lnTo>
                <a:lnTo>
                  <a:pt x="4006" y="364"/>
                </a:lnTo>
                <a:lnTo>
                  <a:pt x="3997" y="403"/>
                </a:lnTo>
                <a:lnTo>
                  <a:pt x="3992" y="446"/>
                </a:lnTo>
                <a:lnTo>
                  <a:pt x="3991" y="466"/>
                </a:lnTo>
                <a:lnTo>
                  <a:pt x="3991" y="488"/>
                </a:lnTo>
                <a:lnTo>
                  <a:pt x="3992" y="509"/>
                </a:lnTo>
                <a:lnTo>
                  <a:pt x="3994" y="531"/>
                </a:lnTo>
                <a:lnTo>
                  <a:pt x="3957" y="533"/>
                </a:lnTo>
                <a:lnTo>
                  <a:pt x="3923" y="534"/>
                </a:lnTo>
                <a:lnTo>
                  <a:pt x="3886" y="538"/>
                </a:lnTo>
                <a:lnTo>
                  <a:pt x="3850" y="541"/>
                </a:lnTo>
                <a:lnTo>
                  <a:pt x="3861" y="504"/>
                </a:lnTo>
                <a:lnTo>
                  <a:pt x="3875" y="471"/>
                </a:lnTo>
                <a:lnTo>
                  <a:pt x="3891" y="441"/>
                </a:lnTo>
                <a:lnTo>
                  <a:pt x="3909" y="412"/>
                </a:lnTo>
                <a:lnTo>
                  <a:pt x="3914" y="377"/>
                </a:lnTo>
                <a:lnTo>
                  <a:pt x="3918" y="342"/>
                </a:lnTo>
                <a:lnTo>
                  <a:pt x="3921" y="309"/>
                </a:lnTo>
                <a:lnTo>
                  <a:pt x="3921" y="274"/>
                </a:lnTo>
                <a:lnTo>
                  <a:pt x="3921" y="274"/>
                </a:lnTo>
                <a:lnTo>
                  <a:pt x="3924" y="302"/>
                </a:lnTo>
                <a:lnTo>
                  <a:pt x="3928" y="330"/>
                </a:lnTo>
                <a:lnTo>
                  <a:pt x="3928" y="359"/>
                </a:lnTo>
                <a:lnTo>
                  <a:pt x="3929" y="385"/>
                </a:lnTo>
                <a:lnTo>
                  <a:pt x="3931" y="385"/>
                </a:lnTo>
                <a:lnTo>
                  <a:pt x="3931" y="383"/>
                </a:lnTo>
                <a:lnTo>
                  <a:pt x="3951" y="340"/>
                </a:lnTo>
                <a:lnTo>
                  <a:pt x="3972" y="299"/>
                </a:lnTo>
                <a:lnTo>
                  <a:pt x="3994" y="259"/>
                </a:lnTo>
                <a:lnTo>
                  <a:pt x="4016" y="219"/>
                </a:lnTo>
                <a:lnTo>
                  <a:pt x="4035" y="179"/>
                </a:lnTo>
                <a:lnTo>
                  <a:pt x="4054" y="140"/>
                </a:lnTo>
                <a:lnTo>
                  <a:pt x="4060" y="118"/>
                </a:lnTo>
                <a:lnTo>
                  <a:pt x="4067" y="98"/>
                </a:lnTo>
                <a:lnTo>
                  <a:pt x="4074" y="78"/>
                </a:lnTo>
                <a:lnTo>
                  <a:pt x="4077" y="57"/>
                </a:lnTo>
                <a:lnTo>
                  <a:pt x="4077" y="57"/>
                </a:lnTo>
                <a:lnTo>
                  <a:pt x="4082" y="68"/>
                </a:lnTo>
                <a:lnTo>
                  <a:pt x="4084" y="82"/>
                </a:lnTo>
                <a:lnTo>
                  <a:pt x="4084" y="96"/>
                </a:lnTo>
                <a:lnTo>
                  <a:pt x="4082" y="113"/>
                </a:lnTo>
                <a:lnTo>
                  <a:pt x="4072" y="151"/>
                </a:lnTo>
                <a:lnTo>
                  <a:pt x="4057" y="196"/>
                </a:lnTo>
                <a:lnTo>
                  <a:pt x="4070" y="208"/>
                </a:lnTo>
                <a:lnTo>
                  <a:pt x="4087" y="224"/>
                </a:lnTo>
                <a:lnTo>
                  <a:pt x="4105" y="247"/>
                </a:lnTo>
                <a:lnTo>
                  <a:pt x="4125" y="274"/>
                </a:lnTo>
                <a:lnTo>
                  <a:pt x="4145" y="305"/>
                </a:lnTo>
                <a:lnTo>
                  <a:pt x="4161" y="340"/>
                </a:lnTo>
                <a:lnTo>
                  <a:pt x="4178" y="377"/>
                </a:lnTo>
                <a:lnTo>
                  <a:pt x="4191" y="413"/>
                </a:lnTo>
                <a:lnTo>
                  <a:pt x="4221" y="377"/>
                </a:lnTo>
                <a:lnTo>
                  <a:pt x="4244" y="350"/>
                </a:lnTo>
                <a:lnTo>
                  <a:pt x="4258" y="339"/>
                </a:lnTo>
                <a:lnTo>
                  <a:pt x="4274" y="325"/>
                </a:lnTo>
                <a:lnTo>
                  <a:pt x="4296" y="309"/>
                </a:lnTo>
                <a:lnTo>
                  <a:pt x="4326" y="289"/>
                </a:lnTo>
                <a:lnTo>
                  <a:pt x="4332" y="264"/>
                </a:lnTo>
                <a:lnTo>
                  <a:pt x="4337" y="237"/>
                </a:lnTo>
                <a:lnTo>
                  <a:pt x="4342" y="213"/>
                </a:lnTo>
                <a:lnTo>
                  <a:pt x="4346" y="186"/>
                </a:lnTo>
                <a:lnTo>
                  <a:pt x="4349" y="160"/>
                </a:lnTo>
                <a:lnTo>
                  <a:pt x="4349" y="133"/>
                </a:lnTo>
                <a:lnTo>
                  <a:pt x="4347" y="106"/>
                </a:lnTo>
                <a:lnTo>
                  <a:pt x="4344" y="78"/>
                </a:lnTo>
                <a:lnTo>
                  <a:pt x="4352" y="78"/>
                </a:lnTo>
                <a:lnTo>
                  <a:pt x="4349" y="108"/>
                </a:lnTo>
                <a:lnTo>
                  <a:pt x="4342" y="156"/>
                </a:lnTo>
                <a:lnTo>
                  <a:pt x="4334" y="216"/>
                </a:lnTo>
                <a:lnTo>
                  <a:pt x="4324" y="281"/>
                </a:lnTo>
                <a:lnTo>
                  <a:pt x="4316" y="345"/>
                </a:lnTo>
                <a:lnTo>
                  <a:pt x="4309" y="403"/>
                </a:lnTo>
                <a:lnTo>
                  <a:pt x="4309" y="427"/>
                </a:lnTo>
                <a:lnTo>
                  <a:pt x="4309" y="446"/>
                </a:lnTo>
                <a:lnTo>
                  <a:pt x="4311" y="463"/>
                </a:lnTo>
                <a:lnTo>
                  <a:pt x="4316" y="473"/>
                </a:lnTo>
                <a:lnTo>
                  <a:pt x="4317" y="473"/>
                </a:lnTo>
                <a:lnTo>
                  <a:pt x="4321" y="471"/>
                </a:lnTo>
                <a:lnTo>
                  <a:pt x="4326" y="466"/>
                </a:lnTo>
                <a:lnTo>
                  <a:pt x="4332" y="461"/>
                </a:lnTo>
                <a:lnTo>
                  <a:pt x="4344" y="450"/>
                </a:lnTo>
                <a:lnTo>
                  <a:pt x="4356" y="440"/>
                </a:lnTo>
                <a:lnTo>
                  <a:pt x="4359" y="415"/>
                </a:lnTo>
                <a:lnTo>
                  <a:pt x="4369" y="354"/>
                </a:lnTo>
                <a:lnTo>
                  <a:pt x="4375" y="317"/>
                </a:lnTo>
                <a:lnTo>
                  <a:pt x="4385" y="281"/>
                </a:lnTo>
                <a:lnTo>
                  <a:pt x="4390" y="264"/>
                </a:lnTo>
                <a:lnTo>
                  <a:pt x="4395" y="247"/>
                </a:lnTo>
                <a:lnTo>
                  <a:pt x="4402" y="231"/>
                </a:lnTo>
                <a:lnTo>
                  <a:pt x="4409" y="218"/>
                </a:lnTo>
                <a:lnTo>
                  <a:pt x="4409" y="218"/>
                </a:lnTo>
                <a:lnTo>
                  <a:pt x="4400" y="251"/>
                </a:lnTo>
                <a:lnTo>
                  <a:pt x="4394" y="281"/>
                </a:lnTo>
                <a:lnTo>
                  <a:pt x="4389" y="310"/>
                </a:lnTo>
                <a:lnTo>
                  <a:pt x="4384" y="340"/>
                </a:lnTo>
                <a:lnTo>
                  <a:pt x="4420" y="373"/>
                </a:lnTo>
                <a:lnTo>
                  <a:pt x="4452" y="407"/>
                </a:lnTo>
                <a:lnTo>
                  <a:pt x="4478" y="441"/>
                </a:lnTo>
                <a:lnTo>
                  <a:pt x="4503" y="475"/>
                </a:lnTo>
                <a:lnTo>
                  <a:pt x="4510" y="460"/>
                </a:lnTo>
                <a:lnTo>
                  <a:pt x="4516" y="445"/>
                </a:lnTo>
                <a:lnTo>
                  <a:pt x="4525" y="432"/>
                </a:lnTo>
                <a:lnTo>
                  <a:pt x="4536" y="418"/>
                </a:lnTo>
                <a:lnTo>
                  <a:pt x="4535" y="417"/>
                </a:lnTo>
                <a:lnTo>
                  <a:pt x="4533" y="417"/>
                </a:lnTo>
                <a:lnTo>
                  <a:pt x="4533" y="417"/>
                </a:lnTo>
                <a:lnTo>
                  <a:pt x="4535" y="417"/>
                </a:lnTo>
                <a:lnTo>
                  <a:pt x="4536" y="418"/>
                </a:lnTo>
                <a:lnTo>
                  <a:pt x="4546" y="407"/>
                </a:lnTo>
                <a:lnTo>
                  <a:pt x="4556" y="393"/>
                </a:lnTo>
                <a:lnTo>
                  <a:pt x="4569" y="380"/>
                </a:lnTo>
                <a:lnTo>
                  <a:pt x="4584" y="365"/>
                </a:lnTo>
                <a:lnTo>
                  <a:pt x="4584" y="365"/>
                </a:lnTo>
                <a:lnTo>
                  <a:pt x="4576" y="380"/>
                </a:lnTo>
                <a:lnTo>
                  <a:pt x="4568" y="395"/>
                </a:lnTo>
                <a:lnTo>
                  <a:pt x="4560" y="410"/>
                </a:lnTo>
                <a:lnTo>
                  <a:pt x="4551" y="427"/>
                </a:lnTo>
                <a:lnTo>
                  <a:pt x="4581" y="445"/>
                </a:lnTo>
                <a:lnTo>
                  <a:pt x="4609" y="463"/>
                </a:lnTo>
                <a:lnTo>
                  <a:pt x="4634" y="481"/>
                </a:lnTo>
                <a:lnTo>
                  <a:pt x="4656" y="500"/>
                </a:lnTo>
                <a:lnTo>
                  <a:pt x="4659" y="485"/>
                </a:lnTo>
                <a:lnTo>
                  <a:pt x="4662" y="468"/>
                </a:lnTo>
                <a:lnTo>
                  <a:pt x="4661" y="466"/>
                </a:lnTo>
                <a:lnTo>
                  <a:pt x="4659" y="465"/>
                </a:lnTo>
                <a:lnTo>
                  <a:pt x="4659" y="465"/>
                </a:lnTo>
                <a:lnTo>
                  <a:pt x="4661" y="466"/>
                </a:lnTo>
                <a:lnTo>
                  <a:pt x="4662" y="468"/>
                </a:lnTo>
                <a:lnTo>
                  <a:pt x="4667" y="441"/>
                </a:lnTo>
                <a:lnTo>
                  <a:pt x="4674" y="417"/>
                </a:lnTo>
                <a:lnTo>
                  <a:pt x="4681" y="392"/>
                </a:lnTo>
                <a:lnTo>
                  <a:pt x="4689" y="367"/>
                </a:lnTo>
                <a:lnTo>
                  <a:pt x="4667" y="344"/>
                </a:lnTo>
                <a:lnTo>
                  <a:pt x="4644" y="319"/>
                </a:lnTo>
                <a:lnTo>
                  <a:pt x="4644" y="319"/>
                </a:lnTo>
                <a:lnTo>
                  <a:pt x="4667" y="340"/>
                </a:lnTo>
                <a:lnTo>
                  <a:pt x="4691" y="362"/>
                </a:lnTo>
                <a:lnTo>
                  <a:pt x="4702" y="329"/>
                </a:lnTo>
                <a:lnTo>
                  <a:pt x="4714" y="297"/>
                </a:lnTo>
                <a:lnTo>
                  <a:pt x="4729" y="266"/>
                </a:lnTo>
                <a:lnTo>
                  <a:pt x="4744" y="237"/>
                </a:lnTo>
                <a:lnTo>
                  <a:pt x="4759" y="211"/>
                </a:lnTo>
                <a:lnTo>
                  <a:pt x="4775" y="184"/>
                </a:lnTo>
                <a:lnTo>
                  <a:pt x="4793" y="161"/>
                </a:lnTo>
                <a:lnTo>
                  <a:pt x="4812" y="141"/>
                </a:lnTo>
                <a:lnTo>
                  <a:pt x="4812" y="141"/>
                </a:lnTo>
                <a:lnTo>
                  <a:pt x="4782" y="199"/>
                </a:lnTo>
                <a:lnTo>
                  <a:pt x="4752" y="257"/>
                </a:lnTo>
                <a:lnTo>
                  <a:pt x="4739" y="287"/>
                </a:lnTo>
                <a:lnTo>
                  <a:pt x="4727" y="315"/>
                </a:lnTo>
                <a:lnTo>
                  <a:pt x="4714" y="345"/>
                </a:lnTo>
                <a:lnTo>
                  <a:pt x="4704" y="375"/>
                </a:lnTo>
                <a:lnTo>
                  <a:pt x="4740" y="413"/>
                </a:lnTo>
                <a:lnTo>
                  <a:pt x="4772" y="450"/>
                </a:lnTo>
                <a:lnTo>
                  <a:pt x="4785" y="468"/>
                </a:lnTo>
                <a:lnTo>
                  <a:pt x="4798" y="486"/>
                </a:lnTo>
                <a:lnTo>
                  <a:pt x="4810" y="504"/>
                </a:lnTo>
                <a:lnTo>
                  <a:pt x="4822" y="524"/>
                </a:lnTo>
                <a:close/>
                <a:moveTo>
                  <a:pt x="4583" y="518"/>
                </a:moveTo>
                <a:lnTo>
                  <a:pt x="4578" y="518"/>
                </a:lnTo>
                <a:lnTo>
                  <a:pt x="4571" y="518"/>
                </a:lnTo>
                <a:lnTo>
                  <a:pt x="4566" y="496"/>
                </a:lnTo>
                <a:lnTo>
                  <a:pt x="4561" y="476"/>
                </a:lnTo>
                <a:lnTo>
                  <a:pt x="4561" y="476"/>
                </a:lnTo>
                <a:lnTo>
                  <a:pt x="4573" y="496"/>
                </a:lnTo>
                <a:lnTo>
                  <a:pt x="4583" y="518"/>
                </a:lnTo>
                <a:close/>
                <a:moveTo>
                  <a:pt x="4079" y="526"/>
                </a:moveTo>
                <a:lnTo>
                  <a:pt x="4062" y="528"/>
                </a:lnTo>
                <a:lnTo>
                  <a:pt x="4045" y="528"/>
                </a:lnTo>
                <a:lnTo>
                  <a:pt x="4035" y="513"/>
                </a:lnTo>
                <a:lnTo>
                  <a:pt x="4024" y="498"/>
                </a:lnTo>
                <a:lnTo>
                  <a:pt x="4014" y="483"/>
                </a:lnTo>
                <a:lnTo>
                  <a:pt x="4004" y="468"/>
                </a:lnTo>
                <a:lnTo>
                  <a:pt x="4004" y="468"/>
                </a:lnTo>
                <a:lnTo>
                  <a:pt x="4024" y="483"/>
                </a:lnTo>
                <a:lnTo>
                  <a:pt x="4042" y="498"/>
                </a:lnTo>
                <a:lnTo>
                  <a:pt x="4060" y="513"/>
                </a:lnTo>
                <a:lnTo>
                  <a:pt x="4079" y="526"/>
                </a:lnTo>
                <a:close/>
                <a:moveTo>
                  <a:pt x="3770" y="546"/>
                </a:moveTo>
                <a:lnTo>
                  <a:pt x="3757" y="548"/>
                </a:lnTo>
                <a:lnTo>
                  <a:pt x="3744" y="549"/>
                </a:lnTo>
                <a:lnTo>
                  <a:pt x="3730" y="549"/>
                </a:lnTo>
                <a:lnTo>
                  <a:pt x="3717" y="551"/>
                </a:lnTo>
                <a:lnTo>
                  <a:pt x="3715" y="539"/>
                </a:lnTo>
                <a:lnTo>
                  <a:pt x="3714" y="524"/>
                </a:lnTo>
                <a:lnTo>
                  <a:pt x="3704" y="506"/>
                </a:lnTo>
                <a:lnTo>
                  <a:pt x="3694" y="483"/>
                </a:lnTo>
                <a:lnTo>
                  <a:pt x="3687" y="471"/>
                </a:lnTo>
                <a:lnTo>
                  <a:pt x="3681" y="460"/>
                </a:lnTo>
                <a:lnTo>
                  <a:pt x="3672" y="450"/>
                </a:lnTo>
                <a:lnTo>
                  <a:pt x="3664" y="440"/>
                </a:lnTo>
                <a:lnTo>
                  <a:pt x="3671" y="441"/>
                </a:lnTo>
                <a:lnTo>
                  <a:pt x="3679" y="445"/>
                </a:lnTo>
                <a:lnTo>
                  <a:pt x="3687" y="451"/>
                </a:lnTo>
                <a:lnTo>
                  <a:pt x="3694" y="456"/>
                </a:lnTo>
                <a:lnTo>
                  <a:pt x="3709" y="470"/>
                </a:lnTo>
                <a:lnTo>
                  <a:pt x="3717" y="480"/>
                </a:lnTo>
                <a:lnTo>
                  <a:pt x="3717" y="418"/>
                </a:lnTo>
                <a:lnTo>
                  <a:pt x="3714" y="364"/>
                </a:lnTo>
                <a:lnTo>
                  <a:pt x="3712" y="339"/>
                </a:lnTo>
                <a:lnTo>
                  <a:pt x="3707" y="314"/>
                </a:lnTo>
                <a:lnTo>
                  <a:pt x="3702" y="289"/>
                </a:lnTo>
                <a:lnTo>
                  <a:pt x="3694" y="262"/>
                </a:lnTo>
                <a:lnTo>
                  <a:pt x="3694" y="262"/>
                </a:lnTo>
                <a:lnTo>
                  <a:pt x="3709" y="291"/>
                </a:lnTo>
                <a:lnTo>
                  <a:pt x="3722" y="322"/>
                </a:lnTo>
                <a:lnTo>
                  <a:pt x="3734" y="355"/>
                </a:lnTo>
                <a:lnTo>
                  <a:pt x="3744" y="390"/>
                </a:lnTo>
                <a:lnTo>
                  <a:pt x="3750" y="427"/>
                </a:lnTo>
                <a:lnTo>
                  <a:pt x="3758" y="465"/>
                </a:lnTo>
                <a:lnTo>
                  <a:pt x="3763" y="506"/>
                </a:lnTo>
                <a:lnTo>
                  <a:pt x="3770" y="546"/>
                </a:lnTo>
                <a:close/>
                <a:moveTo>
                  <a:pt x="3714" y="551"/>
                </a:moveTo>
                <a:lnTo>
                  <a:pt x="3692" y="553"/>
                </a:lnTo>
                <a:lnTo>
                  <a:pt x="3672" y="554"/>
                </a:lnTo>
                <a:lnTo>
                  <a:pt x="3657" y="526"/>
                </a:lnTo>
                <a:lnTo>
                  <a:pt x="3644" y="500"/>
                </a:lnTo>
                <a:lnTo>
                  <a:pt x="3629" y="471"/>
                </a:lnTo>
                <a:lnTo>
                  <a:pt x="3616" y="445"/>
                </a:lnTo>
                <a:lnTo>
                  <a:pt x="3616" y="445"/>
                </a:lnTo>
                <a:lnTo>
                  <a:pt x="3642" y="471"/>
                </a:lnTo>
                <a:lnTo>
                  <a:pt x="3667" y="498"/>
                </a:lnTo>
                <a:lnTo>
                  <a:pt x="3690" y="524"/>
                </a:lnTo>
                <a:lnTo>
                  <a:pt x="3714" y="551"/>
                </a:lnTo>
                <a:close/>
                <a:moveTo>
                  <a:pt x="3664" y="556"/>
                </a:moveTo>
                <a:lnTo>
                  <a:pt x="3649" y="558"/>
                </a:lnTo>
                <a:lnTo>
                  <a:pt x="3632" y="559"/>
                </a:lnTo>
                <a:lnTo>
                  <a:pt x="3622" y="543"/>
                </a:lnTo>
                <a:lnTo>
                  <a:pt x="3613" y="528"/>
                </a:lnTo>
                <a:lnTo>
                  <a:pt x="3599" y="511"/>
                </a:lnTo>
                <a:lnTo>
                  <a:pt x="3586" y="495"/>
                </a:lnTo>
                <a:lnTo>
                  <a:pt x="3583" y="514"/>
                </a:lnTo>
                <a:lnTo>
                  <a:pt x="3583" y="531"/>
                </a:lnTo>
                <a:lnTo>
                  <a:pt x="3583" y="548"/>
                </a:lnTo>
                <a:lnTo>
                  <a:pt x="3584" y="564"/>
                </a:lnTo>
                <a:lnTo>
                  <a:pt x="3551" y="568"/>
                </a:lnTo>
                <a:lnTo>
                  <a:pt x="3518" y="571"/>
                </a:lnTo>
                <a:lnTo>
                  <a:pt x="3485" y="574"/>
                </a:lnTo>
                <a:lnTo>
                  <a:pt x="3452" y="577"/>
                </a:lnTo>
                <a:lnTo>
                  <a:pt x="3452" y="531"/>
                </a:lnTo>
                <a:lnTo>
                  <a:pt x="3447" y="483"/>
                </a:lnTo>
                <a:lnTo>
                  <a:pt x="3440" y="436"/>
                </a:lnTo>
                <a:lnTo>
                  <a:pt x="3430" y="390"/>
                </a:lnTo>
                <a:lnTo>
                  <a:pt x="3418" y="347"/>
                </a:lnTo>
                <a:lnTo>
                  <a:pt x="3404" y="305"/>
                </a:lnTo>
                <a:lnTo>
                  <a:pt x="3395" y="286"/>
                </a:lnTo>
                <a:lnTo>
                  <a:pt x="3387" y="267"/>
                </a:lnTo>
                <a:lnTo>
                  <a:pt x="3379" y="249"/>
                </a:lnTo>
                <a:lnTo>
                  <a:pt x="3369" y="232"/>
                </a:lnTo>
                <a:lnTo>
                  <a:pt x="3369" y="232"/>
                </a:lnTo>
                <a:lnTo>
                  <a:pt x="3394" y="254"/>
                </a:lnTo>
                <a:lnTo>
                  <a:pt x="3418" y="282"/>
                </a:lnTo>
                <a:lnTo>
                  <a:pt x="3443" y="314"/>
                </a:lnTo>
                <a:lnTo>
                  <a:pt x="3468" y="349"/>
                </a:lnTo>
                <a:lnTo>
                  <a:pt x="3490" y="385"/>
                </a:lnTo>
                <a:lnTo>
                  <a:pt x="3511" y="425"/>
                </a:lnTo>
                <a:lnTo>
                  <a:pt x="3520" y="445"/>
                </a:lnTo>
                <a:lnTo>
                  <a:pt x="3528" y="465"/>
                </a:lnTo>
                <a:lnTo>
                  <a:pt x="3536" y="485"/>
                </a:lnTo>
                <a:lnTo>
                  <a:pt x="3541" y="504"/>
                </a:lnTo>
                <a:lnTo>
                  <a:pt x="3556" y="446"/>
                </a:lnTo>
                <a:lnTo>
                  <a:pt x="3569" y="388"/>
                </a:lnTo>
                <a:lnTo>
                  <a:pt x="3581" y="327"/>
                </a:lnTo>
                <a:lnTo>
                  <a:pt x="3593" y="266"/>
                </a:lnTo>
                <a:lnTo>
                  <a:pt x="3601" y="203"/>
                </a:lnTo>
                <a:lnTo>
                  <a:pt x="3608" y="141"/>
                </a:lnTo>
                <a:lnTo>
                  <a:pt x="3613" y="78"/>
                </a:lnTo>
                <a:lnTo>
                  <a:pt x="3614" y="17"/>
                </a:lnTo>
                <a:lnTo>
                  <a:pt x="3614" y="17"/>
                </a:lnTo>
                <a:lnTo>
                  <a:pt x="3617" y="20"/>
                </a:lnTo>
                <a:lnTo>
                  <a:pt x="3622" y="25"/>
                </a:lnTo>
                <a:lnTo>
                  <a:pt x="3624" y="87"/>
                </a:lnTo>
                <a:lnTo>
                  <a:pt x="3624" y="148"/>
                </a:lnTo>
                <a:lnTo>
                  <a:pt x="3621" y="209"/>
                </a:lnTo>
                <a:lnTo>
                  <a:pt x="3616" y="269"/>
                </a:lnTo>
                <a:lnTo>
                  <a:pt x="3609" y="327"/>
                </a:lnTo>
                <a:lnTo>
                  <a:pt x="3603" y="382"/>
                </a:lnTo>
                <a:lnTo>
                  <a:pt x="3594" y="432"/>
                </a:lnTo>
                <a:lnTo>
                  <a:pt x="3588" y="476"/>
                </a:lnTo>
                <a:lnTo>
                  <a:pt x="3588" y="481"/>
                </a:lnTo>
                <a:lnTo>
                  <a:pt x="3586" y="486"/>
                </a:lnTo>
                <a:lnTo>
                  <a:pt x="3599" y="493"/>
                </a:lnTo>
                <a:lnTo>
                  <a:pt x="3611" y="500"/>
                </a:lnTo>
                <a:lnTo>
                  <a:pt x="3621" y="508"/>
                </a:lnTo>
                <a:lnTo>
                  <a:pt x="3631" y="516"/>
                </a:lnTo>
                <a:lnTo>
                  <a:pt x="3641" y="524"/>
                </a:lnTo>
                <a:lnTo>
                  <a:pt x="3649" y="534"/>
                </a:lnTo>
                <a:lnTo>
                  <a:pt x="3657" y="544"/>
                </a:lnTo>
                <a:lnTo>
                  <a:pt x="3664" y="556"/>
                </a:lnTo>
                <a:close/>
                <a:moveTo>
                  <a:pt x="3420" y="582"/>
                </a:moveTo>
                <a:lnTo>
                  <a:pt x="3414" y="582"/>
                </a:lnTo>
                <a:lnTo>
                  <a:pt x="3405" y="584"/>
                </a:lnTo>
                <a:lnTo>
                  <a:pt x="3415" y="579"/>
                </a:lnTo>
                <a:lnTo>
                  <a:pt x="3420" y="582"/>
                </a:lnTo>
                <a:close/>
                <a:moveTo>
                  <a:pt x="3402" y="584"/>
                </a:moveTo>
                <a:lnTo>
                  <a:pt x="3384" y="586"/>
                </a:lnTo>
                <a:lnTo>
                  <a:pt x="3365" y="589"/>
                </a:lnTo>
                <a:lnTo>
                  <a:pt x="3374" y="556"/>
                </a:lnTo>
                <a:lnTo>
                  <a:pt x="3380" y="524"/>
                </a:lnTo>
                <a:lnTo>
                  <a:pt x="3387" y="493"/>
                </a:lnTo>
                <a:lnTo>
                  <a:pt x="3392" y="460"/>
                </a:lnTo>
                <a:lnTo>
                  <a:pt x="3397" y="427"/>
                </a:lnTo>
                <a:lnTo>
                  <a:pt x="3400" y="393"/>
                </a:lnTo>
                <a:lnTo>
                  <a:pt x="3402" y="362"/>
                </a:lnTo>
                <a:lnTo>
                  <a:pt x="3404" y="329"/>
                </a:lnTo>
                <a:lnTo>
                  <a:pt x="3404" y="329"/>
                </a:lnTo>
                <a:lnTo>
                  <a:pt x="3407" y="364"/>
                </a:lnTo>
                <a:lnTo>
                  <a:pt x="3409" y="398"/>
                </a:lnTo>
                <a:lnTo>
                  <a:pt x="3410" y="432"/>
                </a:lnTo>
                <a:lnTo>
                  <a:pt x="3410" y="465"/>
                </a:lnTo>
                <a:lnTo>
                  <a:pt x="3410" y="496"/>
                </a:lnTo>
                <a:lnTo>
                  <a:pt x="3409" y="526"/>
                </a:lnTo>
                <a:lnTo>
                  <a:pt x="3405" y="556"/>
                </a:lnTo>
                <a:lnTo>
                  <a:pt x="3402" y="584"/>
                </a:lnTo>
                <a:close/>
                <a:moveTo>
                  <a:pt x="3342" y="591"/>
                </a:moveTo>
                <a:lnTo>
                  <a:pt x="3294" y="597"/>
                </a:lnTo>
                <a:lnTo>
                  <a:pt x="3248" y="604"/>
                </a:lnTo>
                <a:lnTo>
                  <a:pt x="3201" y="609"/>
                </a:lnTo>
                <a:lnTo>
                  <a:pt x="3155" y="616"/>
                </a:lnTo>
                <a:lnTo>
                  <a:pt x="3108" y="622"/>
                </a:lnTo>
                <a:lnTo>
                  <a:pt x="3062" y="631"/>
                </a:lnTo>
                <a:lnTo>
                  <a:pt x="3015" y="637"/>
                </a:lnTo>
                <a:lnTo>
                  <a:pt x="2969" y="644"/>
                </a:lnTo>
                <a:lnTo>
                  <a:pt x="2962" y="636"/>
                </a:lnTo>
                <a:lnTo>
                  <a:pt x="2959" y="634"/>
                </a:lnTo>
                <a:lnTo>
                  <a:pt x="2954" y="637"/>
                </a:lnTo>
                <a:lnTo>
                  <a:pt x="2944" y="649"/>
                </a:lnTo>
                <a:lnTo>
                  <a:pt x="2898" y="655"/>
                </a:lnTo>
                <a:lnTo>
                  <a:pt x="2851" y="664"/>
                </a:lnTo>
                <a:lnTo>
                  <a:pt x="2803" y="672"/>
                </a:lnTo>
                <a:lnTo>
                  <a:pt x="2757" y="680"/>
                </a:lnTo>
                <a:lnTo>
                  <a:pt x="2760" y="677"/>
                </a:lnTo>
                <a:lnTo>
                  <a:pt x="2767" y="669"/>
                </a:lnTo>
                <a:lnTo>
                  <a:pt x="2775" y="657"/>
                </a:lnTo>
                <a:lnTo>
                  <a:pt x="2783" y="644"/>
                </a:lnTo>
                <a:lnTo>
                  <a:pt x="2787" y="636"/>
                </a:lnTo>
                <a:lnTo>
                  <a:pt x="2790" y="631"/>
                </a:lnTo>
                <a:lnTo>
                  <a:pt x="2795" y="626"/>
                </a:lnTo>
                <a:lnTo>
                  <a:pt x="2798" y="622"/>
                </a:lnTo>
                <a:lnTo>
                  <a:pt x="2806" y="617"/>
                </a:lnTo>
                <a:lnTo>
                  <a:pt x="2808" y="617"/>
                </a:lnTo>
                <a:lnTo>
                  <a:pt x="2768" y="617"/>
                </a:lnTo>
                <a:lnTo>
                  <a:pt x="2757" y="652"/>
                </a:lnTo>
                <a:lnTo>
                  <a:pt x="2757" y="680"/>
                </a:lnTo>
                <a:lnTo>
                  <a:pt x="2722" y="685"/>
                </a:lnTo>
                <a:lnTo>
                  <a:pt x="2689" y="692"/>
                </a:lnTo>
                <a:lnTo>
                  <a:pt x="2656" y="699"/>
                </a:lnTo>
                <a:lnTo>
                  <a:pt x="2622" y="704"/>
                </a:lnTo>
                <a:lnTo>
                  <a:pt x="2617" y="692"/>
                </a:lnTo>
                <a:lnTo>
                  <a:pt x="2591" y="689"/>
                </a:lnTo>
                <a:lnTo>
                  <a:pt x="2594" y="702"/>
                </a:lnTo>
                <a:lnTo>
                  <a:pt x="2598" y="709"/>
                </a:lnTo>
                <a:lnTo>
                  <a:pt x="2576" y="712"/>
                </a:lnTo>
                <a:lnTo>
                  <a:pt x="2554" y="717"/>
                </a:lnTo>
                <a:lnTo>
                  <a:pt x="2531" y="720"/>
                </a:lnTo>
                <a:lnTo>
                  <a:pt x="2510" y="725"/>
                </a:lnTo>
                <a:lnTo>
                  <a:pt x="2508" y="705"/>
                </a:lnTo>
                <a:lnTo>
                  <a:pt x="2508" y="697"/>
                </a:lnTo>
                <a:lnTo>
                  <a:pt x="2493" y="692"/>
                </a:lnTo>
                <a:lnTo>
                  <a:pt x="2491" y="704"/>
                </a:lnTo>
                <a:lnTo>
                  <a:pt x="2490" y="728"/>
                </a:lnTo>
                <a:lnTo>
                  <a:pt x="2457" y="735"/>
                </a:lnTo>
                <a:lnTo>
                  <a:pt x="2423" y="742"/>
                </a:lnTo>
                <a:lnTo>
                  <a:pt x="2390" y="748"/>
                </a:lnTo>
                <a:lnTo>
                  <a:pt x="2357" y="755"/>
                </a:lnTo>
                <a:lnTo>
                  <a:pt x="2324" y="762"/>
                </a:lnTo>
                <a:lnTo>
                  <a:pt x="2291" y="768"/>
                </a:lnTo>
                <a:lnTo>
                  <a:pt x="2258" y="775"/>
                </a:lnTo>
                <a:lnTo>
                  <a:pt x="2224" y="781"/>
                </a:lnTo>
                <a:lnTo>
                  <a:pt x="2221" y="780"/>
                </a:lnTo>
                <a:lnTo>
                  <a:pt x="2221" y="783"/>
                </a:lnTo>
                <a:lnTo>
                  <a:pt x="2110" y="806"/>
                </a:lnTo>
                <a:lnTo>
                  <a:pt x="1999" y="830"/>
                </a:lnTo>
                <a:lnTo>
                  <a:pt x="1889" y="854"/>
                </a:lnTo>
                <a:lnTo>
                  <a:pt x="1780" y="879"/>
                </a:lnTo>
                <a:lnTo>
                  <a:pt x="1669" y="904"/>
                </a:lnTo>
                <a:lnTo>
                  <a:pt x="1559" y="929"/>
                </a:lnTo>
                <a:lnTo>
                  <a:pt x="1450" y="954"/>
                </a:lnTo>
                <a:lnTo>
                  <a:pt x="1340" y="981"/>
                </a:lnTo>
                <a:lnTo>
                  <a:pt x="1334" y="977"/>
                </a:lnTo>
                <a:lnTo>
                  <a:pt x="1332" y="976"/>
                </a:lnTo>
                <a:lnTo>
                  <a:pt x="1330" y="982"/>
                </a:lnTo>
                <a:lnTo>
                  <a:pt x="1262" y="999"/>
                </a:lnTo>
                <a:lnTo>
                  <a:pt x="1194" y="1014"/>
                </a:lnTo>
                <a:lnTo>
                  <a:pt x="1126" y="1030"/>
                </a:lnTo>
                <a:lnTo>
                  <a:pt x="1058" y="1047"/>
                </a:lnTo>
                <a:lnTo>
                  <a:pt x="990" y="1062"/>
                </a:lnTo>
                <a:lnTo>
                  <a:pt x="922" y="1078"/>
                </a:lnTo>
                <a:lnTo>
                  <a:pt x="854" y="1093"/>
                </a:lnTo>
                <a:lnTo>
                  <a:pt x="786" y="1110"/>
                </a:lnTo>
                <a:lnTo>
                  <a:pt x="770" y="1057"/>
                </a:lnTo>
                <a:lnTo>
                  <a:pt x="765" y="1115"/>
                </a:lnTo>
                <a:lnTo>
                  <a:pt x="768" y="1115"/>
                </a:lnTo>
                <a:lnTo>
                  <a:pt x="672" y="1136"/>
                </a:lnTo>
                <a:lnTo>
                  <a:pt x="576" y="1158"/>
                </a:lnTo>
                <a:lnTo>
                  <a:pt x="480" y="1180"/>
                </a:lnTo>
                <a:lnTo>
                  <a:pt x="383" y="1201"/>
                </a:lnTo>
                <a:lnTo>
                  <a:pt x="287" y="1221"/>
                </a:lnTo>
                <a:lnTo>
                  <a:pt x="191" y="1243"/>
                </a:lnTo>
                <a:lnTo>
                  <a:pt x="95" y="1262"/>
                </a:lnTo>
                <a:lnTo>
                  <a:pt x="0" y="1281"/>
                </a:lnTo>
                <a:lnTo>
                  <a:pt x="0" y="697"/>
                </a:lnTo>
                <a:lnTo>
                  <a:pt x="10" y="677"/>
                </a:lnTo>
                <a:lnTo>
                  <a:pt x="19" y="657"/>
                </a:lnTo>
                <a:lnTo>
                  <a:pt x="28" y="637"/>
                </a:lnTo>
                <a:lnTo>
                  <a:pt x="33" y="617"/>
                </a:lnTo>
                <a:lnTo>
                  <a:pt x="37" y="602"/>
                </a:lnTo>
                <a:lnTo>
                  <a:pt x="37" y="587"/>
                </a:lnTo>
                <a:lnTo>
                  <a:pt x="37" y="572"/>
                </a:lnTo>
                <a:lnTo>
                  <a:pt x="37" y="558"/>
                </a:lnTo>
                <a:lnTo>
                  <a:pt x="37" y="541"/>
                </a:lnTo>
                <a:lnTo>
                  <a:pt x="37" y="524"/>
                </a:lnTo>
                <a:lnTo>
                  <a:pt x="33" y="508"/>
                </a:lnTo>
                <a:lnTo>
                  <a:pt x="30" y="491"/>
                </a:lnTo>
                <a:lnTo>
                  <a:pt x="25" y="475"/>
                </a:lnTo>
                <a:lnTo>
                  <a:pt x="19" y="456"/>
                </a:lnTo>
                <a:lnTo>
                  <a:pt x="10" y="438"/>
                </a:lnTo>
                <a:lnTo>
                  <a:pt x="0" y="420"/>
                </a:lnTo>
                <a:lnTo>
                  <a:pt x="0" y="412"/>
                </a:lnTo>
                <a:lnTo>
                  <a:pt x="15" y="430"/>
                </a:lnTo>
                <a:lnTo>
                  <a:pt x="27" y="451"/>
                </a:lnTo>
                <a:lnTo>
                  <a:pt x="37" y="471"/>
                </a:lnTo>
                <a:lnTo>
                  <a:pt x="45" y="490"/>
                </a:lnTo>
                <a:lnTo>
                  <a:pt x="50" y="506"/>
                </a:lnTo>
                <a:lnTo>
                  <a:pt x="55" y="523"/>
                </a:lnTo>
                <a:lnTo>
                  <a:pt x="57" y="539"/>
                </a:lnTo>
                <a:lnTo>
                  <a:pt x="60" y="556"/>
                </a:lnTo>
                <a:lnTo>
                  <a:pt x="62" y="577"/>
                </a:lnTo>
                <a:lnTo>
                  <a:pt x="63" y="601"/>
                </a:lnTo>
                <a:lnTo>
                  <a:pt x="65" y="597"/>
                </a:lnTo>
                <a:lnTo>
                  <a:pt x="67" y="594"/>
                </a:lnTo>
                <a:lnTo>
                  <a:pt x="73" y="569"/>
                </a:lnTo>
                <a:lnTo>
                  <a:pt x="78" y="544"/>
                </a:lnTo>
                <a:lnTo>
                  <a:pt x="87" y="519"/>
                </a:lnTo>
                <a:lnTo>
                  <a:pt x="96" y="495"/>
                </a:lnTo>
                <a:lnTo>
                  <a:pt x="96" y="491"/>
                </a:lnTo>
                <a:lnTo>
                  <a:pt x="98" y="490"/>
                </a:lnTo>
                <a:lnTo>
                  <a:pt x="105" y="476"/>
                </a:lnTo>
                <a:lnTo>
                  <a:pt x="113" y="463"/>
                </a:lnTo>
                <a:lnTo>
                  <a:pt x="133" y="432"/>
                </a:lnTo>
                <a:lnTo>
                  <a:pt x="138" y="417"/>
                </a:lnTo>
                <a:lnTo>
                  <a:pt x="143" y="402"/>
                </a:lnTo>
                <a:lnTo>
                  <a:pt x="146" y="395"/>
                </a:lnTo>
                <a:lnTo>
                  <a:pt x="151" y="388"/>
                </a:lnTo>
                <a:lnTo>
                  <a:pt x="156" y="382"/>
                </a:lnTo>
                <a:lnTo>
                  <a:pt x="163" y="375"/>
                </a:lnTo>
                <a:lnTo>
                  <a:pt x="163" y="377"/>
                </a:lnTo>
                <a:lnTo>
                  <a:pt x="158" y="382"/>
                </a:lnTo>
                <a:lnTo>
                  <a:pt x="153" y="388"/>
                </a:lnTo>
                <a:lnTo>
                  <a:pt x="151" y="397"/>
                </a:lnTo>
                <a:lnTo>
                  <a:pt x="148" y="403"/>
                </a:lnTo>
                <a:lnTo>
                  <a:pt x="146" y="418"/>
                </a:lnTo>
                <a:lnTo>
                  <a:pt x="143" y="433"/>
                </a:lnTo>
                <a:lnTo>
                  <a:pt x="128" y="466"/>
                </a:lnTo>
                <a:lnTo>
                  <a:pt x="125" y="476"/>
                </a:lnTo>
                <a:lnTo>
                  <a:pt x="121" y="485"/>
                </a:lnTo>
                <a:lnTo>
                  <a:pt x="121" y="486"/>
                </a:lnTo>
                <a:lnTo>
                  <a:pt x="121" y="486"/>
                </a:lnTo>
                <a:lnTo>
                  <a:pt x="116" y="503"/>
                </a:lnTo>
                <a:lnTo>
                  <a:pt x="113" y="518"/>
                </a:lnTo>
                <a:lnTo>
                  <a:pt x="118" y="513"/>
                </a:lnTo>
                <a:lnTo>
                  <a:pt x="123" y="508"/>
                </a:lnTo>
                <a:lnTo>
                  <a:pt x="138" y="493"/>
                </a:lnTo>
                <a:lnTo>
                  <a:pt x="156" y="478"/>
                </a:lnTo>
                <a:lnTo>
                  <a:pt x="174" y="465"/>
                </a:lnTo>
                <a:lnTo>
                  <a:pt x="194" y="451"/>
                </a:lnTo>
                <a:lnTo>
                  <a:pt x="193" y="430"/>
                </a:lnTo>
                <a:lnTo>
                  <a:pt x="189" y="408"/>
                </a:lnTo>
                <a:lnTo>
                  <a:pt x="189" y="408"/>
                </a:lnTo>
                <a:lnTo>
                  <a:pt x="206" y="446"/>
                </a:lnTo>
                <a:lnTo>
                  <a:pt x="224" y="486"/>
                </a:lnTo>
                <a:lnTo>
                  <a:pt x="232" y="509"/>
                </a:lnTo>
                <a:lnTo>
                  <a:pt x="241" y="536"/>
                </a:lnTo>
                <a:lnTo>
                  <a:pt x="249" y="564"/>
                </a:lnTo>
                <a:lnTo>
                  <a:pt x="257" y="597"/>
                </a:lnTo>
                <a:lnTo>
                  <a:pt x="261" y="596"/>
                </a:lnTo>
                <a:lnTo>
                  <a:pt x="262" y="594"/>
                </a:lnTo>
                <a:lnTo>
                  <a:pt x="282" y="566"/>
                </a:lnTo>
                <a:lnTo>
                  <a:pt x="302" y="539"/>
                </a:lnTo>
                <a:lnTo>
                  <a:pt x="319" y="513"/>
                </a:lnTo>
                <a:lnTo>
                  <a:pt x="335" y="486"/>
                </a:lnTo>
                <a:lnTo>
                  <a:pt x="335" y="486"/>
                </a:lnTo>
                <a:lnTo>
                  <a:pt x="334" y="498"/>
                </a:lnTo>
                <a:lnTo>
                  <a:pt x="330" y="511"/>
                </a:lnTo>
                <a:lnTo>
                  <a:pt x="325" y="526"/>
                </a:lnTo>
                <a:lnTo>
                  <a:pt x="320" y="543"/>
                </a:lnTo>
                <a:lnTo>
                  <a:pt x="332" y="528"/>
                </a:lnTo>
                <a:lnTo>
                  <a:pt x="345" y="514"/>
                </a:lnTo>
                <a:lnTo>
                  <a:pt x="350" y="458"/>
                </a:lnTo>
                <a:lnTo>
                  <a:pt x="364" y="425"/>
                </a:lnTo>
                <a:lnTo>
                  <a:pt x="357" y="420"/>
                </a:lnTo>
                <a:lnTo>
                  <a:pt x="349" y="417"/>
                </a:lnTo>
                <a:lnTo>
                  <a:pt x="344" y="415"/>
                </a:lnTo>
                <a:lnTo>
                  <a:pt x="337" y="417"/>
                </a:lnTo>
                <a:lnTo>
                  <a:pt x="337" y="417"/>
                </a:lnTo>
                <a:lnTo>
                  <a:pt x="344" y="415"/>
                </a:lnTo>
                <a:lnTo>
                  <a:pt x="349" y="415"/>
                </a:lnTo>
                <a:lnTo>
                  <a:pt x="357" y="420"/>
                </a:lnTo>
                <a:lnTo>
                  <a:pt x="364" y="423"/>
                </a:lnTo>
                <a:lnTo>
                  <a:pt x="367" y="412"/>
                </a:lnTo>
                <a:lnTo>
                  <a:pt x="382" y="375"/>
                </a:lnTo>
                <a:lnTo>
                  <a:pt x="385" y="367"/>
                </a:lnTo>
                <a:lnTo>
                  <a:pt x="383" y="382"/>
                </a:lnTo>
                <a:lnTo>
                  <a:pt x="377" y="412"/>
                </a:lnTo>
                <a:lnTo>
                  <a:pt x="375" y="422"/>
                </a:lnTo>
                <a:lnTo>
                  <a:pt x="375" y="432"/>
                </a:lnTo>
                <a:lnTo>
                  <a:pt x="387" y="443"/>
                </a:lnTo>
                <a:lnTo>
                  <a:pt x="398" y="455"/>
                </a:lnTo>
                <a:lnTo>
                  <a:pt x="408" y="470"/>
                </a:lnTo>
                <a:lnTo>
                  <a:pt x="417" y="483"/>
                </a:lnTo>
                <a:lnTo>
                  <a:pt x="432" y="511"/>
                </a:lnTo>
                <a:lnTo>
                  <a:pt x="443" y="536"/>
                </a:lnTo>
                <a:lnTo>
                  <a:pt x="450" y="554"/>
                </a:lnTo>
                <a:lnTo>
                  <a:pt x="455" y="574"/>
                </a:lnTo>
                <a:lnTo>
                  <a:pt x="458" y="594"/>
                </a:lnTo>
                <a:lnTo>
                  <a:pt x="460" y="614"/>
                </a:lnTo>
                <a:lnTo>
                  <a:pt x="463" y="636"/>
                </a:lnTo>
                <a:lnTo>
                  <a:pt x="465" y="657"/>
                </a:lnTo>
                <a:lnTo>
                  <a:pt x="475" y="647"/>
                </a:lnTo>
                <a:lnTo>
                  <a:pt x="485" y="639"/>
                </a:lnTo>
                <a:lnTo>
                  <a:pt x="480" y="619"/>
                </a:lnTo>
                <a:lnTo>
                  <a:pt x="475" y="599"/>
                </a:lnTo>
                <a:lnTo>
                  <a:pt x="471" y="579"/>
                </a:lnTo>
                <a:lnTo>
                  <a:pt x="470" y="561"/>
                </a:lnTo>
                <a:lnTo>
                  <a:pt x="468" y="536"/>
                </a:lnTo>
                <a:lnTo>
                  <a:pt x="466" y="511"/>
                </a:lnTo>
                <a:lnTo>
                  <a:pt x="468" y="488"/>
                </a:lnTo>
                <a:lnTo>
                  <a:pt x="470" y="465"/>
                </a:lnTo>
                <a:lnTo>
                  <a:pt x="473" y="440"/>
                </a:lnTo>
                <a:lnTo>
                  <a:pt x="476" y="417"/>
                </a:lnTo>
                <a:lnTo>
                  <a:pt x="481" y="393"/>
                </a:lnTo>
                <a:lnTo>
                  <a:pt x="488" y="370"/>
                </a:lnTo>
                <a:lnTo>
                  <a:pt x="503" y="324"/>
                </a:lnTo>
                <a:lnTo>
                  <a:pt x="521" y="277"/>
                </a:lnTo>
                <a:lnTo>
                  <a:pt x="541" y="231"/>
                </a:lnTo>
                <a:lnTo>
                  <a:pt x="563" y="184"/>
                </a:lnTo>
                <a:lnTo>
                  <a:pt x="566" y="188"/>
                </a:lnTo>
                <a:lnTo>
                  <a:pt x="556" y="208"/>
                </a:lnTo>
                <a:lnTo>
                  <a:pt x="548" y="228"/>
                </a:lnTo>
                <a:lnTo>
                  <a:pt x="539" y="249"/>
                </a:lnTo>
                <a:lnTo>
                  <a:pt x="531" y="272"/>
                </a:lnTo>
                <a:lnTo>
                  <a:pt x="526" y="294"/>
                </a:lnTo>
                <a:lnTo>
                  <a:pt x="519" y="317"/>
                </a:lnTo>
                <a:lnTo>
                  <a:pt x="514" y="342"/>
                </a:lnTo>
                <a:lnTo>
                  <a:pt x="511" y="365"/>
                </a:lnTo>
                <a:lnTo>
                  <a:pt x="506" y="415"/>
                </a:lnTo>
                <a:lnTo>
                  <a:pt x="503" y="463"/>
                </a:lnTo>
                <a:lnTo>
                  <a:pt x="503" y="511"/>
                </a:lnTo>
                <a:lnTo>
                  <a:pt x="506" y="556"/>
                </a:lnTo>
                <a:lnTo>
                  <a:pt x="509" y="574"/>
                </a:lnTo>
                <a:lnTo>
                  <a:pt x="514" y="592"/>
                </a:lnTo>
                <a:lnTo>
                  <a:pt x="523" y="581"/>
                </a:lnTo>
                <a:lnTo>
                  <a:pt x="531" y="569"/>
                </a:lnTo>
                <a:lnTo>
                  <a:pt x="531" y="569"/>
                </a:lnTo>
                <a:lnTo>
                  <a:pt x="524" y="589"/>
                </a:lnTo>
                <a:lnTo>
                  <a:pt x="519" y="609"/>
                </a:lnTo>
                <a:lnTo>
                  <a:pt x="526" y="627"/>
                </a:lnTo>
                <a:lnTo>
                  <a:pt x="533" y="645"/>
                </a:lnTo>
                <a:lnTo>
                  <a:pt x="539" y="664"/>
                </a:lnTo>
                <a:lnTo>
                  <a:pt x="546" y="682"/>
                </a:lnTo>
                <a:lnTo>
                  <a:pt x="564" y="685"/>
                </a:lnTo>
                <a:lnTo>
                  <a:pt x="581" y="690"/>
                </a:lnTo>
                <a:lnTo>
                  <a:pt x="576" y="669"/>
                </a:lnTo>
                <a:lnTo>
                  <a:pt x="572" y="645"/>
                </a:lnTo>
                <a:lnTo>
                  <a:pt x="569" y="622"/>
                </a:lnTo>
                <a:lnTo>
                  <a:pt x="566" y="597"/>
                </a:lnTo>
                <a:lnTo>
                  <a:pt x="566" y="571"/>
                </a:lnTo>
                <a:lnTo>
                  <a:pt x="566" y="546"/>
                </a:lnTo>
                <a:lnTo>
                  <a:pt x="568" y="519"/>
                </a:lnTo>
                <a:lnTo>
                  <a:pt x="571" y="495"/>
                </a:lnTo>
                <a:lnTo>
                  <a:pt x="577" y="468"/>
                </a:lnTo>
                <a:lnTo>
                  <a:pt x="586" y="443"/>
                </a:lnTo>
                <a:lnTo>
                  <a:pt x="596" y="420"/>
                </a:lnTo>
                <a:lnTo>
                  <a:pt x="607" y="395"/>
                </a:lnTo>
                <a:lnTo>
                  <a:pt x="622" y="373"/>
                </a:lnTo>
                <a:lnTo>
                  <a:pt x="639" y="352"/>
                </a:lnTo>
                <a:lnTo>
                  <a:pt x="660" y="332"/>
                </a:lnTo>
                <a:lnTo>
                  <a:pt x="684" y="314"/>
                </a:lnTo>
                <a:lnTo>
                  <a:pt x="695" y="305"/>
                </a:lnTo>
                <a:lnTo>
                  <a:pt x="707" y="297"/>
                </a:lnTo>
                <a:lnTo>
                  <a:pt x="720" y="291"/>
                </a:lnTo>
                <a:lnTo>
                  <a:pt x="735" y="286"/>
                </a:lnTo>
                <a:lnTo>
                  <a:pt x="747" y="284"/>
                </a:lnTo>
                <a:lnTo>
                  <a:pt x="758" y="284"/>
                </a:lnTo>
                <a:lnTo>
                  <a:pt x="770" y="286"/>
                </a:lnTo>
                <a:lnTo>
                  <a:pt x="781" y="287"/>
                </a:lnTo>
                <a:lnTo>
                  <a:pt x="781" y="287"/>
                </a:lnTo>
                <a:lnTo>
                  <a:pt x="770" y="286"/>
                </a:lnTo>
                <a:lnTo>
                  <a:pt x="758" y="286"/>
                </a:lnTo>
                <a:lnTo>
                  <a:pt x="747" y="286"/>
                </a:lnTo>
                <a:lnTo>
                  <a:pt x="735" y="287"/>
                </a:lnTo>
                <a:lnTo>
                  <a:pt x="725" y="291"/>
                </a:lnTo>
                <a:lnTo>
                  <a:pt x="717" y="296"/>
                </a:lnTo>
                <a:lnTo>
                  <a:pt x="707" y="302"/>
                </a:lnTo>
                <a:lnTo>
                  <a:pt x="699" y="309"/>
                </a:lnTo>
                <a:lnTo>
                  <a:pt x="682" y="327"/>
                </a:lnTo>
                <a:lnTo>
                  <a:pt x="667" y="349"/>
                </a:lnTo>
                <a:lnTo>
                  <a:pt x="654" y="373"/>
                </a:lnTo>
                <a:lnTo>
                  <a:pt x="640" y="400"/>
                </a:lnTo>
                <a:lnTo>
                  <a:pt x="631" y="427"/>
                </a:lnTo>
                <a:lnTo>
                  <a:pt x="621" y="456"/>
                </a:lnTo>
                <a:lnTo>
                  <a:pt x="614" y="486"/>
                </a:lnTo>
                <a:lnTo>
                  <a:pt x="607" y="514"/>
                </a:lnTo>
                <a:lnTo>
                  <a:pt x="602" y="543"/>
                </a:lnTo>
                <a:lnTo>
                  <a:pt x="599" y="569"/>
                </a:lnTo>
                <a:lnTo>
                  <a:pt x="597" y="594"/>
                </a:lnTo>
                <a:lnTo>
                  <a:pt x="597" y="616"/>
                </a:lnTo>
                <a:lnTo>
                  <a:pt x="599" y="634"/>
                </a:lnTo>
                <a:lnTo>
                  <a:pt x="601" y="647"/>
                </a:lnTo>
                <a:lnTo>
                  <a:pt x="612" y="629"/>
                </a:lnTo>
                <a:lnTo>
                  <a:pt x="624" y="612"/>
                </a:lnTo>
                <a:lnTo>
                  <a:pt x="624" y="612"/>
                </a:lnTo>
                <a:lnTo>
                  <a:pt x="619" y="627"/>
                </a:lnTo>
                <a:lnTo>
                  <a:pt x="616" y="642"/>
                </a:lnTo>
                <a:lnTo>
                  <a:pt x="612" y="657"/>
                </a:lnTo>
                <a:lnTo>
                  <a:pt x="609" y="670"/>
                </a:lnTo>
                <a:lnTo>
                  <a:pt x="609" y="672"/>
                </a:lnTo>
                <a:lnTo>
                  <a:pt x="614" y="687"/>
                </a:lnTo>
                <a:lnTo>
                  <a:pt x="617" y="704"/>
                </a:lnTo>
                <a:lnTo>
                  <a:pt x="634" y="710"/>
                </a:lnTo>
                <a:lnTo>
                  <a:pt x="650" y="715"/>
                </a:lnTo>
                <a:lnTo>
                  <a:pt x="665" y="723"/>
                </a:lnTo>
                <a:lnTo>
                  <a:pt x="682" y="730"/>
                </a:lnTo>
                <a:lnTo>
                  <a:pt x="685" y="707"/>
                </a:lnTo>
                <a:lnTo>
                  <a:pt x="692" y="685"/>
                </a:lnTo>
                <a:lnTo>
                  <a:pt x="700" y="662"/>
                </a:lnTo>
                <a:lnTo>
                  <a:pt x="710" y="641"/>
                </a:lnTo>
                <a:lnTo>
                  <a:pt x="697" y="626"/>
                </a:lnTo>
                <a:lnTo>
                  <a:pt x="687" y="611"/>
                </a:lnTo>
                <a:lnTo>
                  <a:pt x="679" y="596"/>
                </a:lnTo>
                <a:lnTo>
                  <a:pt x="675" y="581"/>
                </a:lnTo>
                <a:lnTo>
                  <a:pt x="674" y="568"/>
                </a:lnTo>
                <a:lnTo>
                  <a:pt x="675" y="556"/>
                </a:lnTo>
                <a:lnTo>
                  <a:pt x="682" y="543"/>
                </a:lnTo>
                <a:lnTo>
                  <a:pt x="689" y="533"/>
                </a:lnTo>
                <a:lnTo>
                  <a:pt x="690" y="533"/>
                </a:lnTo>
                <a:lnTo>
                  <a:pt x="687" y="546"/>
                </a:lnTo>
                <a:lnTo>
                  <a:pt x="689" y="558"/>
                </a:lnTo>
                <a:lnTo>
                  <a:pt x="690" y="571"/>
                </a:lnTo>
                <a:lnTo>
                  <a:pt x="695" y="581"/>
                </a:lnTo>
                <a:lnTo>
                  <a:pt x="704" y="592"/>
                </a:lnTo>
                <a:lnTo>
                  <a:pt x="715" y="604"/>
                </a:lnTo>
                <a:lnTo>
                  <a:pt x="730" y="616"/>
                </a:lnTo>
                <a:lnTo>
                  <a:pt x="750" y="629"/>
                </a:lnTo>
                <a:lnTo>
                  <a:pt x="757" y="606"/>
                </a:lnTo>
                <a:lnTo>
                  <a:pt x="765" y="584"/>
                </a:lnTo>
                <a:lnTo>
                  <a:pt x="776" y="564"/>
                </a:lnTo>
                <a:lnTo>
                  <a:pt x="790" y="544"/>
                </a:lnTo>
                <a:lnTo>
                  <a:pt x="790" y="544"/>
                </a:lnTo>
                <a:lnTo>
                  <a:pt x="783" y="571"/>
                </a:lnTo>
                <a:lnTo>
                  <a:pt x="776" y="597"/>
                </a:lnTo>
                <a:lnTo>
                  <a:pt x="773" y="624"/>
                </a:lnTo>
                <a:lnTo>
                  <a:pt x="771" y="647"/>
                </a:lnTo>
                <a:lnTo>
                  <a:pt x="775" y="650"/>
                </a:lnTo>
                <a:lnTo>
                  <a:pt x="778" y="654"/>
                </a:lnTo>
                <a:lnTo>
                  <a:pt x="786" y="632"/>
                </a:lnTo>
                <a:lnTo>
                  <a:pt x="795" y="612"/>
                </a:lnTo>
                <a:lnTo>
                  <a:pt x="803" y="591"/>
                </a:lnTo>
                <a:lnTo>
                  <a:pt x="815" y="571"/>
                </a:lnTo>
                <a:lnTo>
                  <a:pt x="836" y="531"/>
                </a:lnTo>
                <a:lnTo>
                  <a:pt x="863" y="490"/>
                </a:lnTo>
                <a:lnTo>
                  <a:pt x="878" y="468"/>
                </a:lnTo>
                <a:lnTo>
                  <a:pt x="893" y="446"/>
                </a:lnTo>
                <a:lnTo>
                  <a:pt x="909" y="423"/>
                </a:lnTo>
                <a:lnTo>
                  <a:pt x="924" y="402"/>
                </a:lnTo>
                <a:lnTo>
                  <a:pt x="929" y="395"/>
                </a:lnTo>
                <a:lnTo>
                  <a:pt x="934" y="387"/>
                </a:lnTo>
                <a:lnTo>
                  <a:pt x="932" y="378"/>
                </a:lnTo>
                <a:lnTo>
                  <a:pt x="931" y="368"/>
                </a:lnTo>
                <a:lnTo>
                  <a:pt x="932" y="355"/>
                </a:lnTo>
                <a:lnTo>
                  <a:pt x="936" y="344"/>
                </a:lnTo>
                <a:lnTo>
                  <a:pt x="936" y="332"/>
                </a:lnTo>
                <a:lnTo>
                  <a:pt x="936" y="322"/>
                </a:lnTo>
                <a:lnTo>
                  <a:pt x="936" y="322"/>
                </a:lnTo>
                <a:lnTo>
                  <a:pt x="937" y="332"/>
                </a:lnTo>
                <a:lnTo>
                  <a:pt x="941" y="349"/>
                </a:lnTo>
                <a:lnTo>
                  <a:pt x="944" y="365"/>
                </a:lnTo>
                <a:lnTo>
                  <a:pt x="946" y="375"/>
                </a:lnTo>
                <a:lnTo>
                  <a:pt x="954" y="367"/>
                </a:lnTo>
                <a:lnTo>
                  <a:pt x="964" y="359"/>
                </a:lnTo>
                <a:lnTo>
                  <a:pt x="972" y="352"/>
                </a:lnTo>
                <a:lnTo>
                  <a:pt x="984" y="345"/>
                </a:lnTo>
                <a:lnTo>
                  <a:pt x="994" y="340"/>
                </a:lnTo>
                <a:lnTo>
                  <a:pt x="1005" y="335"/>
                </a:lnTo>
                <a:lnTo>
                  <a:pt x="1015" y="332"/>
                </a:lnTo>
                <a:lnTo>
                  <a:pt x="1027" y="329"/>
                </a:lnTo>
                <a:lnTo>
                  <a:pt x="1037" y="327"/>
                </a:lnTo>
                <a:lnTo>
                  <a:pt x="1045" y="327"/>
                </a:lnTo>
                <a:lnTo>
                  <a:pt x="1055" y="329"/>
                </a:lnTo>
                <a:lnTo>
                  <a:pt x="1062" y="332"/>
                </a:lnTo>
                <a:lnTo>
                  <a:pt x="1068" y="335"/>
                </a:lnTo>
                <a:lnTo>
                  <a:pt x="1073" y="340"/>
                </a:lnTo>
                <a:lnTo>
                  <a:pt x="1078" y="347"/>
                </a:lnTo>
                <a:lnTo>
                  <a:pt x="1080" y="355"/>
                </a:lnTo>
                <a:lnTo>
                  <a:pt x="1118" y="314"/>
                </a:lnTo>
                <a:lnTo>
                  <a:pt x="1131" y="300"/>
                </a:lnTo>
                <a:lnTo>
                  <a:pt x="1118" y="314"/>
                </a:lnTo>
                <a:lnTo>
                  <a:pt x="1080" y="355"/>
                </a:lnTo>
                <a:lnTo>
                  <a:pt x="1055" y="412"/>
                </a:lnTo>
                <a:lnTo>
                  <a:pt x="1032" y="465"/>
                </a:lnTo>
                <a:lnTo>
                  <a:pt x="1024" y="493"/>
                </a:lnTo>
                <a:lnTo>
                  <a:pt x="1017" y="519"/>
                </a:lnTo>
                <a:lnTo>
                  <a:pt x="1015" y="533"/>
                </a:lnTo>
                <a:lnTo>
                  <a:pt x="1014" y="548"/>
                </a:lnTo>
                <a:lnTo>
                  <a:pt x="1014" y="561"/>
                </a:lnTo>
                <a:lnTo>
                  <a:pt x="1015" y="576"/>
                </a:lnTo>
                <a:lnTo>
                  <a:pt x="1015" y="576"/>
                </a:lnTo>
                <a:lnTo>
                  <a:pt x="1015" y="577"/>
                </a:lnTo>
                <a:lnTo>
                  <a:pt x="1019" y="577"/>
                </a:lnTo>
                <a:lnTo>
                  <a:pt x="1017" y="577"/>
                </a:lnTo>
                <a:lnTo>
                  <a:pt x="1017" y="577"/>
                </a:lnTo>
                <a:lnTo>
                  <a:pt x="1034" y="592"/>
                </a:lnTo>
                <a:lnTo>
                  <a:pt x="1050" y="606"/>
                </a:lnTo>
                <a:lnTo>
                  <a:pt x="1067" y="619"/>
                </a:lnTo>
                <a:lnTo>
                  <a:pt x="1083" y="634"/>
                </a:lnTo>
                <a:lnTo>
                  <a:pt x="1102" y="616"/>
                </a:lnTo>
                <a:lnTo>
                  <a:pt x="1121" y="597"/>
                </a:lnTo>
                <a:lnTo>
                  <a:pt x="1143" y="577"/>
                </a:lnTo>
                <a:lnTo>
                  <a:pt x="1168" y="558"/>
                </a:lnTo>
                <a:lnTo>
                  <a:pt x="1165" y="553"/>
                </a:lnTo>
                <a:lnTo>
                  <a:pt x="1161" y="546"/>
                </a:lnTo>
                <a:lnTo>
                  <a:pt x="1161" y="546"/>
                </a:lnTo>
                <a:lnTo>
                  <a:pt x="1165" y="553"/>
                </a:lnTo>
                <a:lnTo>
                  <a:pt x="1170" y="558"/>
                </a:lnTo>
                <a:lnTo>
                  <a:pt x="1173" y="554"/>
                </a:lnTo>
                <a:lnTo>
                  <a:pt x="1178" y="551"/>
                </a:lnTo>
                <a:lnTo>
                  <a:pt x="1166" y="534"/>
                </a:lnTo>
                <a:lnTo>
                  <a:pt x="1155" y="518"/>
                </a:lnTo>
                <a:lnTo>
                  <a:pt x="1141" y="503"/>
                </a:lnTo>
                <a:lnTo>
                  <a:pt x="1126" y="488"/>
                </a:lnTo>
                <a:lnTo>
                  <a:pt x="1097" y="458"/>
                </a:lnTo>
                <a:lnTo>
                  <a:pt x="1065" y="428"/>
                </a:lnTo>
                <a:lnTo>
                  <a:pt x="1065" y="428"/>
                </a:lnTo>
                <a:lnTo>
                  <a:pt x="1085" y="436"/>
                </a:lnTo>
                <a:lnTo>
                  <a:pt x="1103" y="448"/>
                </a:lnTo>
                <a:lnTo>
                  <a:pt x="1120" y="460"/>
                </a:lnTo>
                <a:lnTo>
                  <a:pt x="1136" y="473"/>
                </a:lnTo>
                <a:lnTo>
                  <a:pt x="1153" y="488"/>
                </a:lnTo>
                <a:lnTo>
                  <a:pt x="1166" y="504"/>
                </a:lnTo>
                <a:lnTo>
                  <a:pt x="1179" y="521"/>
                </a:lnTo>
                <a:lnTo>
                  <a:pt x="1193" y="539"/>
                </a:lnTo>
                <a:lnTo>
                  <a:pt x="1216" y="521"/>
                </a:lnTo>
                <a:lnTo>
                  <a:pt x="1239" y="503"/>
                </a:lnTo>
                <a:lnTo>
                  <a:pt x="1241" y="503"/>
                </a:lnTo>
                <a:lnTo>
                  <a:pt x="1216" y="523"/>
                </a:lnTo>
                <a:lnTo>
                  <a:pt x="1194" y="541"/>
                </a:lnTo>
                <a:lnTo>
                  <a:pt x="1201" y="556"/>
                </a:lnTo>
                <a:lnTo>
                  <a:pt x="1209" y="569"/>
                </a:lnTo>
                <a:lnTo>
                  <a:pt x="1214" y="584"/>
                </a:lnTo>
                <a:lnTo>
                  <a:pt x="1221" y="599"/>
                </a:lnTo>
                <a:lnTo>
                  <a:pt x="1223" y="597"/>
                </a:lnTo>
                <a:lnTo>
                  <a:pt x="1224" y="596"/>
                </a:lnTo>
                <a:lnTo>
                  <a:pt x="1224" y="596"/>
                </a:lnTo>
                <a:lnTo>
                  <a:pt x="1223" y="597"/>
                </a:lnTo>
                <a:lnTo>
                  <a:pt x="1221" y="599"/>
                </a:lnTo>
                <a:lnTo>
                  <a:pt x="1224" y="607"/>
                </a:lnTo>
                <a:lnTo>
                  <a:pt x="1228" y="617"/>
                </a:lnTo>
                <a:lnTo>
                  <a:pt x="1238" y="609"/>
                </a:lnTo>
                <a:lnTo>
                  <a:pt x="1251" y="601"/>
                </a:lnTo>
                <a:lnTo>
                  <a:pt x="1266" y="561"/>
                </a:lnTo>
                <a:lnTo>
                  <a:pt x="1282" y="521"/>
                </a:lnTo>
                <a:lnTo>
                  <a:pt x="1297" y="481"/>
                </a:lnTo>
                <a:lnTo>
                  <a:pt x="1314" y="440"/>
                </a:lnTo>
                <a:lnTo>
                  <a:pt x="1335" y="455"/>
                </a:lnTo>
                <a:lnTo>
                  <a:pt x="1355" y="470"/>
                </a:lnTo>
                <a:lnTo>
                  <a:pt x="1374" y="485"/>
                </a:lnTo>
                <a:lnTo>
                  <a:pt x="1390" y="500"/>
                </a:lnTo>
                <a:lnTo>
                  <a:pt x="1400" y="465"/>
                </a:lnTo>
                <a:lnTo>
                  <a:pt x="1412" y="432"/>
                </a:lnTo>
                <a:lnTo>
                  <a:pt x="1423" y="398"/>
                </a:lnTo>
                <a:lnTo>
                  <a:pt x="1437" y="365"/>
                </a:lnTo>
                <a:lnTo>
                  <a:pt x="1448" y="345"/>
                </a:lnTo>
                <a:lnTo>
                  <a:pt x="1461" y="327"/>
                </a:lnTo>
                <a:lnTo>
                  <a:pt x="1461" y="327"/>
                </a:lnTo>
                <a:lnTo>
                  <a:pt x="1450" y="347"/>
                </a:lnTo>
                <a:lnTo>
                  <a:pt x="1440" y="368"/>
                </a:lnTo>
                <a:lnTo>
                  <a:pt x="1430" y="405"/>
                </a:lnTo>
                <a:lnTo>
                  <a:pt x="1420" y="441"/>
                </a:lnTo>
                <a:lnTo>
                  <a:pt x="1412" y="480"/>
                </a:lnTo>
                <a:lnTo>
                  <a:pt x="1405" y="518"/>
                </a:lnTo>
                <a:lnTo>
                  <a:pt x="1427" y="521"/>
                </a:lnTo>
                <a:lnTo>
                  <a:pt x="1450" y="526"/>
                </a:lnTo>
                <a:lnTo>
                  <a:pt x="1471" y="531"/>
                </a:lnTo>
                <a:lnTo>
                  <a:pt x="1495" y="534"/>
                </a:lnTo>
                <a:lnTo>
                  <a:pt x="1506" y="538"/>
                </a:lnTo>
                <a:lnTo>
                  <a:pt x="1516" y="541"/>
                </a:lnTo>
                <a:lnTo>
                  <a:pt x="1524" y="544"/>
                </a:lnTo>
                <a:lnTo>
                  <a:pt x="1531" y="549"/>
                </a:lnTo>
                <a:lnTo>
                  <a:pt x="1536" y="553"/>
                </a:lnTo>
                <a:lnTo>
                  <a:pt x="1539" y="558"/>
                </a:lnTo>
                <a:lnTo>
                  <a:pt x="1543" y="563"/>
                </a:lnTo>
                <a:lnTo>
                  <a:pt x="1543" y="569"/>
                </a:lnTo>
                <a:lnTo>
                  <a:pt x="1543" y="574"/>
                </a:lnTo>
                <a:lnTo>
                  <a:pt x="1541" y="581"/>
                </a:lnTo>
                <a:lnTo>
                  <a:pt x="1539" y="586"/>
                </a:lnTo>
                <a:lnTo>
                  <a:pt x="1536" y="592"/>
                </a:lnTo>
                <a:lnTo>
                  <a:pt x="1528" y="606"/>
                </a:lnTo>
                <a:lnTo>
                  <a:pt x="1518" y="621"/>
                </a:lnTo>
                <a:lnTo>
                  <a:pt x="1495" y="649"/>
                </a:lnTo>
                <a:lnTo>
                  <a:pt x="1475" y="680"/>
                </a:lnTo>
                <a:lnTo>
                  <a:pt x="1466" y="695"/>
                </a:lnTo>
                <a:lnTo>
                  <a:pt x="1463" y="709"/>
                </a:lnTo>
                <a:lnTo>
                  <a:pt x="1461" y="717"/>
                </a:lnTo>
                <a:lnTo>
                  <a:pt x="1461" y="723"/>
                </a:lnTo>
                <a:lnTo>
                  <a:pt x="1463" y="730"/>
                </a:lnTo>
                <a:lnTo>
                  <a:pt x="1466" y="737"/>
                </a:lnTo>
                <a:lnTo>
                  <a:pt x="1505" y="735"/>
                </a:lnTo>
                <a:lnTo>
                  <a:pt x="1501" y="715"/>
                </a:lnTo>
                <a:lnTo>
                  <a:pt x="1500" y="695"/>
                </a:lnTo>
                <a:lnTo>
                  <a:pt x="1500" y="675"/>
                </a:lnTo>
                <a:lnTo>
                  <a:pt x="1501" y="657"/>
                </a:lnTo>
                <a:lnTo>
                  <a:pt x="1505" y="641"/>
                </a:lnTo>
                <a:lnTo>
                  <a:pt x="1510" y="622"/>
                </a:lnTo>
                <a:lnTo>
                  <a:pt x="1515" y="606"/>
                </a:lnTo>
                <a:lnTo>
                  <a:pt x="1523" y="591"/>
                </a:lnTo>
                <a:lnTo>
                  <a:pt x="1523" y="591"/>
                </a:lnTo>
                <a:lnTo>
                  <a:pt x="1519" y="611"/>
                </a:lnTo>
                <a:lnTo>
                  <a:pt x="1518" y="629"/>
                </a:lnTo>
                <a:lnTo>
                  <a:pt x="1516" y="647"/>
                </a:lnTo>
                <a:lnTo>
                  <a:pt x="1516" y="664"/>
                </a:lnTo>
                <a:lnTo>
                  <a:pt x="1516" y="682"/>
                </a:lnTo>
                <a:lnTo>
                  <a:pt x="1518" y="699"/>
                </a:lnTo>
                <a:lnTo>
                  <a:pt x="1521" y="715"/>
                </a:lnTo>
                <a:lnTo>
                  <a:pt x="1524" y="733"/>
                </a:lnTo>
                <a:lnTo>
                  <a:pt x="1546" y="735"/>
                </a:lnTo>
                <a:lnTo>
                  <a:pt x="1559" y="717"/>
                </a:lnTo>
                <a:lnTo>
                  <a:pt x="1571" y="695"/>
                </a:lnTo>
                <a:lnTo>
                  <a:pt x="1576" y="685"/>
                </a:lnTo>
                <a:lnTo>
                  <a:pt x="1579" y="674"/>
                </a:lnTo>
                <a:lnTo>
                  <a:pt x="1583" y="662"/>
                </a:lnTo>
                <a:lnTo>
                  <a:pt x="1584" y="650"/>
                </a:lnTo>
                <a:lnTo>
                  <a:pt x="1584" y="634"/>
                </a:lnTo>
                <a:lnTo>
                  <a:pt x="1586" y="617"/>
                </a:lnTo>
                <a:lnTo>
                  <a:pt x="1574" y="597"/>
                </a:lnTo>
                <a:lnTo>
                  <a:pt x="1559" y="576"/>
                </a:lnTo>
                <a:lnTo>
                  <a:pt x="1541" y="554"/>
                </a:lnTo>
                <a:lnTo>
                  <a:pt x="1521" y="533"/>
                </a:lnTo>
                <a:lnTo>
                  <a:pt x="1521" y="533"/>
                </a:lnTo>
                <a:lnTo>
                  <a:pt x="1541" y="541"/>
                </a:lnTo>
                <a:lnTo>
                  <a:pt x="1559" y="551"/>
                </a:lnTo>
                <a:lnTo>
                  <a:pt x="1576" y="563"/>
                </a:lnTo>
                <a:lnTo>
                  <a:pt x="1592" y="576"/>
                </a:lnTo>
                <a:lnTo>
                  <a:pt x="1594" y="561"/>
                </a:lnTo>
                <a:lnTo>
                  <a:pt x="1597" y="546"/>
                </a:lnTo>
                <a:lnTo>
                  <a:pt x="1601" y="531"/>
                </a:lnTo>
                <a:lnTo>
                  <a:pt x="1604" y="516"/>
                </a:lnTo>
                <a:lnTo>
                  <a:pt x="1604" y="514"/>
                </a:lnTo>
                <a:lnTo>
                  <a:pt x="1602" y="514"/>
                </a:lnTo>
                <a:lnTo>
                  <a:pt x="1602" y="514"/>
                </a:lnTo>
                <a:lnTo>
                  <a:pt x="1599" y="511"/>
                </a:lnTo>
                <a:lnTo>
                  <a:pt x="1597" y="509"/>
                </a:lnTo>
                <a:lnTo>
                  <a:pt x="1597" y="509"/>
                </a:lnTo>
                <a:lnTo>
                  <a:pt x="1594" y="506"/>
                </a:lnTo>
                <a:lnTo>
                  <a:pt x="1591" y="503"/>
                </a:lnTo>
                <a:lnTo>
                  <a:pt x="1591" y="503"/>
                </a:lnTo>
                <a:lnTo>
                  <a:pt x="1587" y="501"/>
                </a:lnTo>
                <a:lnTo>
                  <a:pt x="1586" y="498"/>
                </a:lnTo>
                <a:lnTo>
                  <a:pt x="1583" y="496"/>
                </a:lnTo>
                <a:lnTo>
                  <a:pt x="1579" y="493"/>
                </a:lnTo>
                <a:lnTo>
                  <a:pt x="1579" y="493"/>
                </a:lnTo>
                <a:lnTo>
                  <a:pt x="1576" y="491"/>
                </a:lnTo>
                <a:lnTo>
                  <a:pt x="1573" y="488"/>
                </a:lnTo>
                <a:lnTo>
                  <a:pt x="1573" y="488"/>
                </a:lnTo>
                <a:lnTo>
                  <a:pt x="1573" y="488"/>
                </a:lnTo>
                <a:lnTo>
                  <a:pt x="1591" y="496"/>
                </a:lnTo>
                <a:lnTo>
                  <a:pt x="1607" y="504"/>
                </a:lnTo>
                <a:lnTo>
                  <a:pt x="1612" y="486"/>
                </a:lnTo>
                <a:lnTo>
                  <a:pt x="1617" y="468"/>
                </a:lnTo>
                <a:lnTo>
                  <a:pt x="1596" y="445"/>
                </a:lnTo>
                <a:lnTo>
                  <a:pt x="1573" y="420"/>
                </a:lnTo>
                <a:lnTo>
                  <a:pt x="1573" y="420"/>
                </a:lnTo>
                <a:lnTo>
                  <a:pt x="1586" y="428"/>
                </a:lnTo>
                <a:lnTo>
                  <a:pt x="1599" y="435"/>
                </a:lnTo>
                <a:lnTo>
                  <a:pt x="1612" y="443"/>
                </a:lnTo>
                <a:lnTo>
                  <a:pt x="1624" y="451"/>
                </a:lnTo>
                <a:lnTo>
                  <a:pt x="1636" y="422"/>
                </a:lnTo>
                <a:lnTo>
                  <a:pt x="1647" y="393"/>
                </a:lnTo>
                <a:lnTo>
                  <a:pt x="1662" y="365"/>
                </a:lnTo>
                <a:lnTo>
                  <a:pt x="1677" y="339"/>
                </a:lnTo>
                <a:lnTo>
                  <a:pt x="1694" y="312"/>
                </a:lnTo>
                <a:lnTo>
                  <a:pt x="1712" y="287"/>
                </a:lnTo>
                <a:lnTo>
                  <a:pt x="1732" y="262"/>
                </a:lnTo>
                <a:lnTo>
                  <a:pt x="1752" y="239"/>
                </a:lnTo>
                <a:lnTo>
                  <a:pt x="1752" y="239"/>
                </a:lnTo>
                <a:lnTo>
                  <a:pt x="1737" y="271"/>
                </a:lnTo>
                <a:lnTo>
                  <a:pt x="1722" y="302"/>
                </a:lnTo>
                <a:lnTo>
                  <a:pt x="1709" y="332"/>
                </a:lnTo>
                <a:lnTo>
                  <a:pt x="1695" y="362"/>
                </a:lnTo>
                <a:lnTo>
                  <a:pt x="1685" y="392"/>
                </a:lnTo>
                <a:lnTo>
                  <a:pt x="1675" y="420"/>
                </a:lnTo>
                <a:lnTo>
                  <a:pt x="1667" y="448"/>
                </a:lnTo>
                <a:lnTo>
                  <a:pt x="1659" y="476"/>
                </a:lnTo>
                <a:lnTo>
                  <a:pt x="1684" y="498"/>
                </a:lnTo>
                <a:lnTo>
                  <a:pt x="1705" y="519"/>
                </a:lnTo>
                <a:lnTo>
                  <a:pt x="1723" y="541"/>
                </a:lnTo>
                <a:lnTo>
                  <a:pt x="1740" y="564"/>
                </a:lnTo>
                <a:lnTo>
                  <a:pt x="1755" y="589"/>
                </a:lnTo>
                <a:lnTo>
                  <a:pt x="1767" y="614"/>
                </a:lnTo>
                <a:lnTo>
                  <a:pt x="1777" y="641"/>
                </a:lnTo>
                <a:lnTo>
                  <a:pt x="1783" y="667"/>
                </a:lnTo>
                <a:lnTo>
                  <a:pt x="1788" y="624"/>
                </a:lnTo>
                <a:lnTo>
                  <a:pt x="1795" y="579"/>
                </a:lnTo>
                <a:lnTo>
                  <a:pt x="1803" y="536"/>
                </a:lnTo>
                <a:lnTo>
                  <a:pt x="1815" y="495"/>
                </a:lnTo>
                <a:lnTo>
                  <a:pt x="1803" y="481"/>
                </a:lnTo>
                <a:lnTo>
                  <a:pt x="1791" y="468"/>
                </a:lnTo>
                <a:lnTo>
                  <a:pt x="1778" y="455"/>
                </a:lnTo>
                <a:lnTo>
                  <a:pt x="1765" y="441"/>
                </a:lnTo>
                <a:lnTo>
                  <a:pt x="1765" y="441"/>
                </a:lnTo>
                <a:lnTo>
                  <a:pt x="1780" y="450"/>
                </a:lnTo>
                <a:lnTo>
                  <a:pt x="1793" y="458"/>
                </a:lnTo>
                <a:lnTo>
                  <a:pt x="1806" y="466"/>
                </a:lnTo>
                <a:lnTo>
                  <a:pt x="1820" y="475"/>
                </a:lnTo>
                <a:lnTo>
                  <a:pt x="1836" y="423"/>
                </a:lnTo>
                <a:lnTo>
                  <a:pt x="1848" y="382"/>
                </a:lnTo>
                <a:lnTo>
                  <a:pt x="1861" y="350"/>
                </a:lnTo>
                <a:lnTo>
                  <a:pt x="1874" y="320"/>
                </a:lnTo>
                <a:lnTo>
                  <a:pt x="1891" y="291"/>
                </a:lnTo>
                <a:lnTo>
                  <a:pt x="1913" y="256"/>
                </a:lnTo>
                <a:lnTo>
                  <a:pt x="1941" y="214"/>
                </a:lnTo>
                <a:lnTo>
                  <a:pt x="1977" y="160"/>
                </a:lnTo>
                <a:lnTo>
                  <a:pt x="1977" y="160"/>
                </a:lnTo>
                <a:lnTo>
                  <a:pt x="1941" y="223"/>
                </a:lnTo>
                <a:lnTo>
                  <a:pt x="1916" y="271"/>
                </a:lnTo>
                <a:lnTo>
                  <a:pt x="1906" y="291"/>
                </a:lnTo>
                <a:lnTo>
                  <a:pt x="1899" y="309"/>
                </a:lnTo>
                <a:lnTo>
                  <a:pt x="1893" y="327"/>
                </a:lnTo>
                <a:lnTo>
                  <a:pt x="1889" y="344"/>
                </a:lnTo>
                <a:lnTo>
                  <a:pt x="1884" y="378"/>
                </a:lnTo>
                <a:lnTo>
                  <a:pt x="1881" y="415"/>
                </a:lnTo>
                <a:lnTo>
                  <a:pt x="1879" y="460"/>
                </a:lnTo>
                <a:lnTo>
                  <a:pt x="1874" y="518"/>
                </a:lnTo>
                <a:lnTo>
                  <a:pt x="1893" y="536"/>
                </a:lnTo>
                <a:lnTo>
                  <a:pt x="1909" y="554"/>
                </a:lnTo>
                <a:lnTo>
                  <a:pt x="1924" y="574"/>
                </a:lnTo>
                <a:lnTo>
                  <a:pt x="1937" y="594"/>
                </a:lnTo>
                <a:lnTo>
                  <a:pt x="1951" y="574"/>
                </a:lnTo>
                <a:lnTo>
                  <a:pt x="1961" y="556"/>
                </a:lnTo>
                <a:lnTo>
                  <a:pt x="1967" y="543"/>
                </a:lnTo>
                <a:lnTo>
                  <a:pt x="1971" y="538"/>
                </a:lnTo>
                <a:lnTo>
                  <a:pt x="1979" y="524"/>
                </a:lnTo>
                <a:lnTo>
                  <a:pt x="1999" y="493"/>
                </a:lnTo>
                <a:lnTo>
                  <a:pt x="1997" y="458"/>
                </a:lnTo>
                <a:lnTo>
                  <a:pt x="1995" y="425"/>
                </a:lnTo>
                <a:lnTo>
                  <a:pt x="1997" y="393"/>
                </a:lnTo>
                <a:lnTo>
                  <a:pt x="2000" y="365"/>
                </a:lnTo>
                <a:lnTo>
                  <a:pt x="2004" y="354"/>
                </a:lnTo>
                <a:lnTo>
                  <a:pt x="2007" y="340"/>
                </a:lnTo>
                <a:lnTo>
                  <a:pt x="2012" y="329"/>
                </a:lnTo>
                <a:lnTo>
                  <a:pt x="2017" y="317"/>
                </a:lnTo>
                <a:lnTo>
                  <a:pt x="2022" y="307"/>
                </a:lnTo>
                <a:lnTo>
                  <a:pt x="2029" y="299"/>
                </a:lnTo>
                <a:lnTo>
                  <a:pt x="2037" y="291"/>
                </a:lnTo>
                <a:lnTo>
                  <a:pt x="2045" y="282"/>
                </a:lnTo>
                <a:lnTo>
                  <a:pt x="2045" y="282"/>
                </a:lnTo>
                <a:lnTo>
                  <a:pt x="2035" y="307"/>
                </a:lnTo>
                <a:lnTo>
                  <a:pt x="2027" y="330"/>
                </a:lnTo>
                <a:lnTo>
                  <a:pt x="2020" y="355"/>
                </a:lnTo>
                <a:lnTo>
                  <a:pt x="2015" y="378"/>
                </a:lnTo>
                <a:lnTo>
                  <a:pt x="2012" y="402"/>
                </a:lnTo>
                <a:lnTo>
                  <a:pt x="2010" y="425"/>
                </a:lnTo>
                <a:lnTo>
                  <a:pt x="2010" y="446"/>
                </a:lnTo>
                <a:lnTo>
                  <a:pt x="2012" y="470"/>
                </a:lnTo>
                <a:lnTo>
                  <a:pt x="2049" y="413"/>
                </a:lnTo>
                <a:lnTo>
                  <a:pt x="2083" y="360"/>
                </a:lnTo>
                <a:lnTo>
                  <a:pt x="2097" y="340"/>
                </a:lnTo>
                <a:lnTo>
                  <a:pt x="2107" y="327"/>
                </a:lnTo>
                <a:lnTo>
                  <a:pt x="2108" y="324"/>
                </a:lnTo>
                <a:lnTo>
                  <a:pt x="2110" y="324"/>
                </a:lnTo>
                <a:lnTo>
                  <a:pt x="2110" y="325"/>
                </a:lnTo>
                <a:lnTo>
                  <a:pt x="2107" y="330"/>
                </a:lnTo>
                <a:lnTo>
                  <a:pt x="2090" y="368"/>
                </a:lnTo>
                <a:lnTo>
                  <a:pt x="2072" y="420"/>
                </a:lnTo>
                <a:lnTo>
                  <a:pt x="2050" y="478"/>
                </a:lnTo>
                <a:lnTo>
                  <a:pt x="2029" y="533"/>
                </a:lnTo>
                <a:lnTo>
                  <a:pt x="2037" y="553"/>
                </a:lnTo>
                <a:lnTo>
                  <a:pt x="2047" y="574"/>
                </a:lnTo>
                <a:lnTo>
                  <a:pt x="2059" y="594"/>
                </a:lnTo>
                <a:lnTo>
                  <a:pt x="2072" y="616"/>
                </a:lnTo>
                <a:lnTo>
                  <a:pt x="2077" y="624"/>
                </a:lnTo>
                <a:lnTo>
                  <a:pt x="2082" y="631"/>
                </a:lnTo>
                <a:lnTo>
                  <a:pt x="2085" y="626"/>
                </a:lnTo>
                <a:lnTo>
                  <a:pt x="2088" y="621"/>
                </a:lnTo>
                <a:lnTo>
                  <a:pt x="2088" y="616"/>
                </a:lnTo>
                <a:lnTo>
                  <a:pt x="2087" y="612"/>
                </a:lnTo>
                <a:lnTo>
                  <a:pt x="2082" y="589"/>
                </a:lnTo>
                <a:lnTo>
                  <a:pt x="2080" y="568"/>
                </a:lnTo>
                <a:lnTo>
                  <a:pt x="2078" y="546"/>
                </a:lnTo>
                <a:lnTo>
                  <a:pt x="2078" y="524"/>
                </a:lnTo>
                <a:lnTo>
                  <a:pt x="2082" y="506"/>
                </a:lnTo>
                <a:lnTo>
                  <a:pt x="2087" y="486"/>
                </a:lnTo>
                <a:lnTo>
                  <a:pt x="2093" y="468"/>
                </a:lnTo>
                <a:lnTo>
                  <a:pt x="2102" y="450"/>
                </a:lnTo>
                <a:lnTo>
                  <a:pt x="2102" y="450"/>
                </a:lnTo>
                <a:lnTo>
                  <a:pt x="2098" y="471"/>
                </a:lnTo>
                <a:lnTo>
                  <a:pt x="2097" y="490"/>
                </a:lnTo>
                <a:lnTo>
                  <a:pt x="2095" y="508"/>
                </a:lnTo>
                <a:lnTo>
                  <a:pt x="2095" y="526"/>
                </a:lnTo>
                <a:lnTo>
                  <a:pt x="2095" y="544"/>
                </a:lnTo>
                <a:lnTo>
                  <a:pt x="2097" y="563"/>
                </a:lnTo>
                <a:lnTo>
                  <a:pt x="2100" y="579"/>
                </a:lnTo>
                <a:lnTo>
                  <a:pt x="2105" y="597"/>
                </a:lnTo>
                <a:lnTo>
                  <a:pt x="2120" y="581"/>
                </a:lnTo>
                <a:lnTo>
                  <a:pt x="2138" y="563"/>
                </a:lnTo>
                <a:lnTo>
                  <a:pt x="2155" y="544"/>
                </a:lnTo>
                <a:lnTo>
                  <a:pt x="2173" y="526"/>
                </a:lnTo>
                <a:lnTo>
                  <a:pt x="2171" y="521"/>
                </a:lnTo>
                <a:lnTo>
                  <a:pt x="2168" y="516"/>
                </a:lnTo>
                <a:lnTo>
                  <a:pt x="2156" y="491"/>
                </a:lnTo>
                <a:lnTo>
                  <a:pt x="2141" y="466"/>
                </a:lnTo>
                <a:lnTo>
                  <a:pt x="2125" y="441"/>
                </a:lnTo>
                <a:lnTo>
                  <a:pt x="2107" y="415"/>
                </a:lnTo>
                <a:lnTo>
                  <a:pt x="2107" y="415"/>
                </a:lnTo>
                <a:lnTo>
                  <a:pt x="2122" y="423"/>
                </a:lnTo>
                <a:lnTo>
                  <a:pt x="2136" y="433"/>
                </a:lnTo>
                <a:lnTo>
                  <a:pt x="2150" y="443"/>
                </a:lnTo>
                <a:lnTo>
                  <a:pt x="2163" y="453"/>
                </a:lnTo>
                <a:lnTo>
                  <a:pt x="2173" y="465"/>
                </a:lnTo>
                <a:lnTo>
                  <a:pt x="2185" y="476"/>
                </a:lnTo>
                <a:lnTo>
                  <a:pt x="2194" y="488"/>
                </a:lnTo>
                <a:lnTo>
                  <a:pt x="2203" y="500"/>
                </a:lnTo>
                <a:lnTo>
                  <a:pt x="2216" y="490"/>
                </a:lnTo>
                <a:lnTo>
                  <a:pt x="2228" y="480"/>
                </a:lnTo>
                <a:lnTo>
                  <a:pt x="2221" y="463"/>
                </a:lnTo>
                <a:lnTo>
                  <a:pt x="2213" y="448"/>
                </a:lnTo>
                <a:lnTo>
                  <a:pt x="2203" y="433"/>
                </a:lnTo>
                <a:lnTo>
                  <a:pt x="2193" y="417"/>
                </a:lnTo>
                <a:lnTo>
                  <a:pt x="2199" y="415"/>
                </a:lnTo>
                <a:lnTo>
                  <a:pt x="2208" y="435"/>
                </a:lnTo>
                <a:lnTo>
                  <a:pt x="2216" y="453"/>
                </a:lnTo>
                <a:lnTo>
                  <a:pt x="2224" y="466"/>
                </a:lnTo>
                <a:lnTo>
                  <a:pt x="2231" y="478"/>
                </a:lnTo>
                <a:lnTo>
                  <a:pt x="2248" y="466"/>
                </a:lnTo>
                <a:lnTo>
                  <a:pt x="2262" y="456"/>
                </a:lnTo>
                <a:lnTo>
                  <a:pt x="2236" y="485"/>
                </a:lnTo>
                <a:lnTo>
                  <a:pt x="2243" y="491"/>
                </a:lnTo>
                <a:lnTo>
                  <a:pt x="2249" y="493"/>
                </a:lnTo>
                <a:lnTo>
                  <a:pt x="2254" y="491"/>
                </a:lnTo>
                <a:lnTo>
                  <a:pt x="2259" y="486"/>
                </a:lnTo>
                <a:lnTo>
                  <a:pt x="2262" y="478"/>
                </a:lnTo>
                <a:lnTo>
                  <a:pt x="2267" y="466"/>
                </a:lnTo>
                <a:lnTo>
                  <a:pt x="2271" y="453"/>
                </a:lnTo>
                <a:lnTo>
                  <a:pt x="2274" y="436"/>
                </a:lnTo>
                <a:lnTo>
                  <a:pt x="2279" y="403"/>
                </a:lnTo>
                <a:lnTo>
                  <a:pt x="2286" y="367"/>
                </a:lnTo>
                <a:lnTo>
                  <a:pt x="2291" y="349"/>
                </a:lnTo>
                <a:lnTo>
                  <a:pt x="2294" y="332"/>
                </a:lnTo>
                <a:lnTo>
                  <a:pt x="2301" y="317"/>
                </a:lnTo>
                <a:lnTo>
                  <a:pt x="2306" y="302"/>
                </a:lnTo>
                <a:lnTo>
                  <a:pt x="2306" y="302"/>
                </a:lnTo>
                <a:lnTo>
                  <a:pt x="2302" y="320"/>
                </a:lnTo>
                <a:lnTo>
                  <a:pt x="2301" y="337"/>
                </a:lnTo>
                <a:lnTo>
                  <a:pt x="2297" y="354"/>
                </a:lnTo>
                <a:lnTo>
                  <a:pt x="2296" y="370"/>
                </a:lnTo>
                <a:lnTo>
                  <a:pt x="2321" y="393"/>
                </a:lnTo>
                <a:lnTo>
                  <a:pt x="2344" y="415"/>
                </a:lnTo>
                <a:lnTo>
                  <a:pt x="2365" y="438"/>
                </a:lnTo>
                <a:lnTo>
                  <a:pt x="2387" y="460"/>
                </a:lnTo>
                <a:lnTo>
                  <a:pt x="2390" y="446"/>
                </a:lnTo>
                <a:lnTo>
                  <a:pt x="2397" y="432"/>
                </a:lnTo>
                <a:lnTo>
                  <a:pt x="2402" y="418"/>
                </a:lnTo>
                <a:lnTo>
                  <a:pt x="2408" y="405"/>
                </a:lnTo>
                <a:lnTo>
                  <a:pt x="2408" y="405"/>
                </a:lnTo>
                <a:lnTo>
                  <a:pt x="2405" y="423"/>
                </a:lnTo>
                <a:lnTo>
                  <a:pt x="2402" y="440"/>
                </a:lnTo>
                <a:lnTo>
                  <a:pt x="2400" y="456"/>
                </a:lnTo>
                <a:lnTo>
                  <a:pt x="2397" y="473"/>
                </a:lnTo>
                <a:lnTo>
                  <a:pt x="2417" y="496"/>
                </a:lnTo>
                <a:lnTo>
                  <a:pt x="2433" y="519"/>
                </a:lnTo>
                <a:lnTo>
                  <a:pt x="2448" y="543"/>
                </a:lnTo>
                <a:lnTo>
                  <a:pt x="2462" y="566"/>
                </a:lnTo>
                <a:lnTo>
                  <a:pt x="2466" y="528"/>
                </a:lnTo>
                <a:lnTo>
                  <a:pt x="2468" y="490"/>
                </a:lnTo>
                <a:lnTo>
                  <a:pt x="2468" y="450"/>
                </a:lnTo>
                <a:lnTo>
                  <a:pt x="2468" y="412"/>
                </a:lnTo>
                <a:lnTo>
                  <a:pt x="2452" y="392"/>
                </a:lnTo>
                <a:lnTo>
                  <a:pt x="2435" y="373"/>
                </a:lnTo>
                <a:lnTo>
                  <a:pt x="2417" y="354"/>
                </a:lnTo>
                <a:lnTo>
                  <a:pt x="2397" y="332"/>
                </a:lnTo>
                <a:lnTo>
                  <a:pt x="2397" y="332"/>
                </a:lnTo>
                <a:lnTo>
                  <a:pt x="2417" y="349"/>
                </a:lnTo>
                <a:lnTo>
                  <a:pt x="2433" y="365"/>
                </a:lnTo>
                <a:lnTo>
                  <a:pt x="2452" y="382"/>
                </a:lnTo>
                <a:lnTo>
                  <a:pt x="2466" y="398"/>
                </a:lnTo>
                <a:lnTo>
                  <a:pt x="2466" y="380"/>
                </a:lnTo>
                <a:lnTo>
                  <a:pt x="2466" y="360"/>
                </a:lnTo>
                <a:lnTo>
                  <a:pt x="2466" y="342"/>
                </a:lnTo>
                <a:lnTo>
                  <a:pt x="2465" y="322"/>
                </a:lnTo>
                <a:lnTo>
                  <a:pt x="2473" y="322"/>
                </a:lnTo>
                <a:lnTo>
                  <a:pt x="2470" y="342"/>
                </a:lnTo>
                <a:lnTo>
                  <a:pt x="2468" y="362"/>
                </a:lnTo>
                <a:lnTo>
                  <a:pt x="2466" y="380"/>
                </a:lnTo>
                <a:lnTo>
                  <a:pt x="2468" y="398"/>
                </a:lnTo>
                <a:lnTo>
                  <a:pt x="2496" y="430"/>
                </a:lnTo>
                <a:lnTo>
                  <a:pt x="2523" y="460"/>
                </a:lnTo>
                <a:lnTo>
                  <a:pt x="2544" y="490"/>
                </a:lnTo>
                <a:lnTo>
                  <a:pt x="2564" y="519"/>
                </a:lnTo>
                <a:lnTo>
                  <a:pt x="2573" y="534"/>
                </a:lnTo>
                <a:lnTo>
                  <a:pt x="2581" y="551"/>
                </a:lnTo>
                <a:lnTo>
                  <a:pt x="2588" y="566"/>
                </a:lnTo>
                <a:lnTo>
                  <a:pt x="2594" y="582"/>
                </a:lnTo>
                <a:lnTo>
                  <a:pt x="2599" y="599"/>
                </a:lnTo>
                <a:lnTo>
                  <a:pt x="2602" y="616"/>
                </a:lnTo>
                <a:lnTo>
                  <a:pt x="2606" y="632"/>
                </a:lnTo>
                <a:lnTo>
                  <a:pt x="2609" y="649"/>
                </a:lnTo>
                <a:lnTo>
                  <a:pt x="2624" y="639"/>
                </a:lnTo>
                <a:lnTo>
                  <a:pt x="2646" y="624"/>
                </a:lnTo>
                <a:lnTo>
                  <a:pt x="2669" y="609"/>
                </a:lnTo>
                <a:lnTo>
                  <a:pt x="2682" y="599"/>
                </a:lnTo>
                <a:lnTo>
                  <a:pt x="2636" y="534"/>
                </a:lnTo>
                <a:lnTo>
                  <a:pt x="2591" y="473"/>
                </a:lnTo>
                <a:lnTo>
                  <a:pt x="2573" y="441"/>
                </a:lnTo>
                <a:lnTo>
                  <a:pt x="2554" y="410"/>
                </a:lnTo>
                <a:lnTo>
                  <a:pt x="2536" y="380"/>
                </a:lnTo>
                <a:lnTo>
                  <a:pt x="2521" y="349"/>
                </a:lnTo>
                <a:lnTo>
                  <a:pt x="2508" y="315"/>
                </a:lnTo>
                <a:lnTo>
                  <a:pt x="2495" y="284"/>
                </a:lnTo>
                <a:lnTo>
                  <a:pt x="2485" y="251"/>
                </a:lnTo>
                <a:lnTo>
                  <a:pt x="2476" y="216"/>
                </a:lnTo>
                <a:lnTo>
                  <a:pt x="2470" y="181"/>
                </a:lnTo>
                <a:lnTo>
                  <a:pt x="2465" y="146"/>
                </a:lnTo>
                <a:lnTo>
                  <a:pt x="2462" y="108"/>
                </a:lnTo>
                <a:lnTo>
                  <a:pt x="2462" y="70"/>
                </a:lnTo>
                <a:lnTo>
                  <a:pt x="2462" y="70"/>
                </a:lnTo>
                <a:lnTo>
                  <a:pt x="2473" y="106"/>
                </a:lnTo>
                <a:lnTo>
                  <a:pt x="2485" y="141"/>
                </a:lnTo>
                <a:lnTo>
                  <a:pt x="2496" y="174"/>
                </a:lnTo>
                <a:lnTo>
                  <a:pt x="2510" y="208"/>
                </a:lnTo>
                <a:lnTo>
                  <a:pt x="2523" y="239"/>
                </a:lnTo>
                <a:lnTo>
                  <a:pt x="2538" y="269"/>
                </a:lnTo>
                <a:lnTo>
                  <a:pt x="2553" y="300"/>
                </a:lnTo>
                <a:lnTo>
                  <a:pt x="2568" y="330"/>
                </a:lnTo>
                <a:lnTo>
                  <a:pt x="2584" y="359"/>
                </a:lnTo>
                <a:lnTo>
                  <a:pt x="2601" y="388"/>
                </a:lnTo>
                <a:lnTo>
                  <a:pt x="2619" y="417"/>
                </a:lnTo>
                <a:lnTo>
                  <a:pt x="2637" y="445"/>
                </a:lnTo>
                <a:lnTo>
                  <a:pt x="2677" y="501"/>
                </a:lnTo>
                <a:lnTo>
                  <a:pt x="2722" y="559"/>
                </a:lnTo>
                <a:lnTo>
                  <a:pt x="2725" y="556"/>
                </a:lnTo>
                <a:lnTo>
                  <a:pt x="2729" y="553"/>
                </a:lnTo>
                <a:lnTo>
                  <a:pt x="2727" y="541"/>
                </a:lnTo>
                <a:lnTo>
                  <a:pt x="2727" y="528"/>
                </a:lnTo>
                <a:lnTo>
                  <a:pt x="2727" y="516"/>
                </a:lnTo>
                <a:lnTo>
                  <a:pt x="2730" y="503"/>
                </a:lnTo>
                <a:lnTo>
                  <a:pt x="2734" y="490"/>
                </a:lnTo>
                <a:lnTo>
                  <a:pt x="2737" y="478"/>
                </a:lnTo>
                <a:lnTo>
                  <a:pt x="2743" y="465"/>
                </a:lnTo>
                <a:lnTo>
                  <a:pt x="2750" y="451"/>
                </a:lnTo>
                <a:lnTo>
                  <a:pt x="2767" y="425"/>
                </a:lnTo>
                <a:lnTo>
                  <a:pt x="2788" y="397"/>
                </a:lnTo>
                <a:lnTo>
                  <a:pt x="2815" y="367"/>
                </a:lnTo>
                <a:lnTo>
                  <a:pt x="2845" y="337"/>
                </a:lnTo>
                <a:lnTo>
                  <a:pt x="2846" y="337"/>
                </a:lnTo>
                <a:lnTo>
                  <a:pt x="2836" y="357"/>
                </a:lnTo>
                <a:lnTo>
                  <a:pt x="2828" y="375"/>
                </a:lnTo>
                <a:lnTo>
                  <a:pt x="2820" y="393"/>
                </a:lnTo>
                <a:lnTo>
                  <a:pt x="2815" y="412"/>
                </a:lnTo>
                <a:lnTo>
                  <a:pt x="2811" y="428"/>
                </a:lnTo>
                <a:lnTo>
                  <a:pt x="2808" y="445"/>
                </a:lnTo>
                <a:lnTo>
                  <a:pt x="2806" y="461"/>
                </a:lnTo>
                <a:lnTo>
                  <a:pt x="2806" y="476"/>
                </a:lnTo>
                <a:lnTo>
                  <a:pt x="2838" y="440"/>
                </a:lnTo>
                <a:lnTo>
                  <a:pt x="2865" y="403"/>
                </a:lnTo>
                <a:lnTo>
                  <a:pt x="2889" y="367"/>
                </a:lnTo>
                <a:lnTo>
                  <a:pt x="2911" y="329"/>
                </a:lnTo>
                <a:lnTo>
                  <a:pt x="2906" y="325"/>
                </a:lnTo>
                <a:lnTo>
                  <a:pt x="2903" y="322"/>
                </a:lnTo>
                <a:lnTo>
                  <a:pt x="2903" y="322"/>
                </a:lnTo>
                <a:lnTo>
                  <a:pt x="2908" y="324"/>
                </a:lnTo>
                <a:lnTo>
                  <a:pt x="2911" y="327"/>
                </a:lnTo>
                <a:lnTo>
                  <a:pt x="2928" y="292"/>
                </a:lnTo>
                <a:lnTo>
                  <a:pt x="2942" y="257"/>
                </a:lnTo>
                <a:lnTo>
                  <a:pt x="2956" y="219"/>
                </a:lnTo>
                <a:lnTo>
                  <a:pt x="2967" y="181"/>
                </a:lnTo>
                <a:lnTo>
                  <a:pt x="2967" y="181"/>
                </a:lnTo>
                <a:lnTo>
                  <a:pt x="2961" y="223"/>
                </a:lnTo>
                <a:lnTo>
                  <a:pt x="2954" y="264"/>
                </a:lnTo>
                <a:lnTo>
                  <a:pt x="2951" y="305"/>
                </a:lnTo>
                <a:lnTo>
                  <a:pt x="2946" y="347"/>
                </a:lnTo>
                <a:lnTo>
                  <a:pt x="2974" y="367"/>
                </a:lnTo>
                <a:lnTo>
                  <a:pt x="2999" y="387"/>
                </a:lnTo>
                <a:lnTo>
                  <a:pt x="3022" y="407"/>
                </a:lnTo>
                <a:lnTo>
                  <a:pt x="3042" y="430"/>
                </a:lnTo>
                <a:lnTo>
                  <a:pt x="3044" y="428"/>
                </a:lnTo>
                <a:lnTo>
                  <a:pt x="3044" y="428"/>
                </a:lnTo>
                <a:lnTo>
                  <a:pt x="3055" y="428"/>
                </a:lnTo>
                <a:lnTo>
                  <a:pt x="3050" y="430"/>
                </a:lnTo>
                <a:lnTo>
                  <a:pt x="3045" y="433"/>
                </a:lnTo>
                <a:lnTo>
                  <a:pt x="3057" y="446"/>
                </a:lnTo>
                <a:lnTo>
                  <a:pt x="3067" y="460"/>
                </a:lnTo>
                <a:lnTo>
                  <a:pt x="3075" y="475"/>
                </a:lnTo>
                <a:lnTo>
                  <a:pt x="3083" y="488"/>
                </a:lnTo>
                <a:lnTo>
                  <a:pt x="3088" y="466"/>
                </a:lnTo>
                <a:lnTo>
                  <a:pt x="3097" y="446"/>
                </a:lnTo>
                <a:lnTo>
                  <a:pt x="3090" y="420"/>
                </a:lnTo>
                <a:lnTo>
                  <a:pt x="3080" y="395"/>
                </a:lnTo>
                <a:lnTo>
                  <a:pt x="3067" y="370"/>
                </a:lnTo>
                <a:lnTo>
                  <a:pt x="3052" y="344"/>
                </a:lnTo>
                <a:lnTo>
                  <a:pt x="3034" y="319"/>
                </a:lnTo>
                <a:lnTo>
                  <a:pt x="3012" y="292"/>
                </a:lnTo>
                <a:lnTo>
                  <a:pt x="2989" y="266"/>
                </a:lnTo>
                <a:lnTo>
                  <a:pt x="2962" y="239"/>
                </a:lnTo>
                <a:lnTo>
                  <a:pt x="2962" y="239"/>
                </a:lnTo>
                <a:lnTo>
                  <a:pt x="2992" y="256"/>
                </a:lnTo>
                <a:lnTo>
                  <a:pt x="3019" y="272"/>
                </a:lnTo>
                <a:lnTo>
                  <a:pt x="3044" y="291"/>
                </a:lnTo>
                <a:lnTo>
                  <a:pt x="3067" y="310"/>
                </a:lnTo>
                <a:lnTo>
                  <a:pt x="3087" y="329"/>
                </a:lnTo>
                <a:lnTo>
                  <a:pt x="3105" y="350"/>
                </a:lnTo>
                <a:lnTo>
                  <a:pt x="3122" y="370"/>
                </a:lnTo>
                <a:lnTo>
                  <a:pt x="3137" y="393"/>
                </a:lnTo>
                <a:lnTo>
                  <a:pt x="3150" y="380"/>
                </a:lnTo>
                <a:lnTo>
                  <a:pt x="3165" y="368"/>
                </a:lnTo>
                <a:lnTo>
                  <a:pt x="3181" y="359"/>
                </a:lnTo>
                <a:lnTo>
                  <a:pt x="3198" y="349"/>
                </a:lnTo>
                <a:lnTo>
                  <a:pt x="3205" y="312"/>
                </a:lnTo>
                <a:lnTo>
                  <a:pt x="3210" y="276"/>
                </a:lnTo>
                <a:lnTo>
                  <a:pt x="3216" y="241"/>
                </a:lnTo>
                <a:lnTo>
                  <a:pt x="3223" y="204"/>
                </a:lnTo>
                <a:lnTo>
                  <a:pt x="3228" y="169"/>
                </a:lnTo>
                <a:lnTo>
                  <a:pt x="3231" y="133"/>
                </a:lnTo>
                <a:lnTo>
                  <a:pt x="3233" y="96"/>
                </a:lnTo>
                <a:lnTo>
                  <a:pt x="3234" y="57"/>
                </a:lnTo>
                <a:lnTo>
                  <a:pt x="3234" y="57"/>
                </a:lnTo>
                <a:lnTo>
                  <a:pt x="3238" y="78"/>
                </a:lnTo>
                <a:lnTo>
                  <a:pt x="3241" y="105"/>
                </a:lnTo>
                <a:lnTo>
                  <a:pt x="3241" y="133"/>
                </a:lnTo>
                <a:lnTo>
                  <a:pt x="3241" y="166"/>
                </a:lnTo>
                <a:lnTo>
                  <a:pt x="3239" y="203"/>
                </a:lnTo>
                <a:lnTo>
                  <a:pt x="3238" y="241"/>
                </a:lnTo>
                <a:lnTo>
                  <a:pt x="3238" y="284"/>
                </a:lnTo>
                <a:lnTo>
                  <a:pt x="3238" y="330"/>
                </a:lnTo>
                <a:lnTo>
                  <a:pt x="3246" y="329"/>
                </a:lnTo>
                <a:lnTo>
                  <a:pt x="3254" y="325"/>
                </a:lnTo>
                <a:lnTo>
                  <a:pt x="3256" y="325"/>
                </a:lnTo>
                <a:lnTo>
                  <a:pt x="3246" y="332"/>
                </a:lnTo>
                <a:lnTo>
                  <a:pt x="3238" y="339"/>
                </a:lnTo>
                <a:lnTo>
                  <a:pt x="3238" y="354"/>
                </a:lnTo>
                <a:lnTo>
                  <a:pt x="3238" y="368"/>
                </a:lnTo>
                <a:lnTo>
                  <a:pt x="3239" y="383"/>
                </a:lnTo>
                <a:lnTo>
                  <a:pt x="3239" y="398"/>
                </a:lnTo>
                <a:lnTo>
                  <a:pt x="3259" y="368"/>
                </a:lnTo>
                <a:lnTo>
                  <a:pt x="3276" y="339"/>
                </a:lnTo>
                <a:lnTo>
                  <a:pt x="3294" y="307"/>
                </a:lnTo>
                <a:lnTo>
                  <a:pt x="3311" y="276"/>
                </a:lnTo>
                <a:lnTo>
                  <a:pt x="3326" y="242"/>
                </a:lnTo>
                <a:lnTo>
                  <a:pt x="3339" y="211"/>
                </a:lnTo>
                <a:lnTo>
                  <a:pt x="3352" y="178"/>
                </a:lnTo>
                <a:lnTo>
                  <a:pt x="3364" y="146"/>
                </a:lnTo>
                <a:lnTo>
                  <a:pt x="3364" y="146"/>
                </a:lnTo>
                <a:lnTo>
                  <a:pt x="3349" y="206"/>
                </a:lnTo>
                <a:lnTo>
                  <a:pt x="3334" y="259"/>
                </a:lnTo>
                <a:lnTo>
                  <a:pt x="3321" y="307"/>
                </a:lnTo>
                <a:lnTo>
                  <a:pt x="3307" y="350"/>
                </a:lnTo>
                <a:lnTo>
                  <a:pt x="3302" y="370"/>
                </a:lnTo>
                <a:lnTo>
                  <a:pt x="3299" y="390"/>
                </a:lnTo>
                <a:lnTo>
                  <a:pt x="3297" y="410"/>
                </a:lnTo>
                <a:lnTo>
                  <a:pt x="3296" y="430"/>
                </a:lnTo>
                <a:lnTo>
                  <a:pt x="3297" y="448"/>
                </a:lnTo>
                <a:lnTo>
                  <a:pt x="3299" y="468"/>
                </a:lnTo>
                <a:lnTo>
                  <a:pt x="3304" y="488"/>
                </a:lnTo>
                <a:lnTo>
                  <a:pt x="3312" y="508"/>
                </a:lnTo>
                <a:lnTo>
                  <a:pt x="3321" y="475"/>
                </a:lnTo>
                <a:lnTo>
                  <a:pt x="3329" y="441"/>
                </a:lnTo>
                <a:lnTo>
                  <a:pt x="3336" y="407"/>
                </a:lnTo>
                <a:lnTo>
                  <a:pt x="3342" y="372"/>
                </a:lnTo>
                <a:lnTo>
                  <a:pt x="3347" y="337"/>
                </a:lnTo>
                <a:lnTo>
                  <a:pt x="3350" y="302"/>
                </a:lnTo>
                <a:lnTo>
                  <a:pt x="3354" y="267"/>
                </a:lnTo>
                <a:lnTo>
                  <a:pt x="3354" y="232"/>
                </a:lnTo>
                <a:lnTo>
                  <a:pt x="3354" y="232"/>
                </a:lnTo>
                <a:lnTo>
                  <a:pt x="3359" y="279"/>
                </a:lnTo>
                <a:lnTo>
                  <a:pt x="3362" y="322"/>
                </a:lnTo>
                <a:lnTo>
                  <a:pt x="3362" y="365"/>
                </a:lnTo>
                <a:lnTo>
                  <a:pt x="3360" y="405"/>
                </a:lnTo>
                <a:lnTo>
                  <a:pt x="3359" y="445"/>
                </a:lnTo>
                <a:lnTo>
                  <a:pt x="3355" y="481"/>
                </a:lnTo>
                <a:lnTo>
                  <a:pt x="3349" y="516"/>
                </a:lnTo>
                <a:lnTo>
                  <a:pt x="3344" y="549"/>
                </a:lnTo>
                <a:lnTo>
                  <a:pt x="3342" y="554"/>
                </a:lnTo>
                <a:lnTo>
                  <a:pt x="3341" y="561"/>
                </a:lnTo>
                <a:lnTo>
                  <a:pt x="3349" y="572"/>
                </a:lnTo>
                <a:lnTo>
                  <a:pt x="3357" y="584"/>
                </a:lnTo>
                <a:lnTo>
                  <a:pt x="3337" y="579"/>
                </a:lnTo>
                <a:lnTo>
                  <a:pt x="3337" y="584"/>
                </a:lnTo>
                <a:lnTo>
                  <a:pt x="3337" y="589"/>
                </a:lnTo>
                <a:lnTo>
                  <a:pt x="3342" y="591"/>
                </a:lnTo>
                <a:close/>
                <a:moveTo>
                  <a:pt x="599" y="846"/>
                </a:moveTo>
                <a:lnTo>
                  <a:pt x="571" y="859"/>
                </a:lnTo>
                <a:lnTo>
                  <a:pt x="589" y="876"/>
                </a:lnTo>
                <a:lnTo>
                  <a:pt x="611" y="893"/>
                </a:lnTo>
                <a:lnTo>
                  <a:pt x="607" y="879"/>
                </a:lnTo>
                <a:lnTo>
                  <a:pt x="604" y="866"/>
                </a:lnTo>
                <a:lnTo>
                  <a:pt x="601" y="856"/>
                </a:lnTo>
                <a:lnTo>
                  <a:pt x="599" y="846"/>
                </a:lnTo>
                <a:close/>
                <a:moveTo>
                  <a:pt x="806" y="876"/>
                </a:moveTo>
                <a:lnTo>
                  <a:pt x="776" y="851"/>
                </a:lnTo>
                <a:lnTo>
                  <a:pt x="776" y="846"/>
                </a:lnTo>
                <a:lnTo>
                  <a:pt x="776" y="835"/>
                </a:lnTo>
                <a:lnTo>
                  <a:pt x="778" y="826"/>
                </a:lnTo>
                <a:lnTo>
                  <a:pt x="780" y="818"/>
                </a:lnTo>
                <a:lnTo>
                  <a:pt x="783" y="806"/>
                </a:lnTo>
                <a:lnTo>
                  <a:pt x="788" y="796"/>
                </a:lnTo>
                <a:lnTo>
                  <a:pt x="803" y="765"/>
                </a:lnTo>
                <a:lnTo>
                  <a:pt x="806" y="757"/>
                </a:lnTo>
                <a:lnTo>
                  <a:pt x="808" y="762"/>
                </a:lnTo>
                <a:lnTo>
                  <a:pt x="810" y="777"/>
                </a:lnTo>
                <a:lnTo>
                  <a:pt x="813" y="796"/>
                </a:lnTo>
                <a:lnTo>
                  <a:pt x="815" y="821"/>
                </a:lnTo>
                <a:lnTo>
                  <a:pt x="813" y="845"/>
                </a:lnTo>
                <a:lnTo>
                  <a:pt x="810" y="861"/>
                </a:lnTo>
                <a:lnTo>
                  <a:pt x="808" y="873"/>
                </a:lnTo>
                <a:lnTo>
                  <a:pt x="806" y="876"/>
                </a:lnTo>
                <a:close/>
                <a:moveTo>
                  <a:pt x="893" y="967"/>
                </a:moveTo>
                <a:lnTo>
                  <a:pt x="916" y="927"/>
                </a:lnTo>
                <a:lnTo>
                  <a:pt x="907" y="806"/>
                </a:lnTo>
                <a:lnTo>
                  <a:pt x="906" y="816"/>
                </a:lnTo>
                <a:lnTo>
                  <a:pt x="901" y="840"/>
                </a:lnTo>
                <a:lnTo>
                  <a:pt x="896" y="869"/>
                </a:lnTo>
                <a:lnTo>
                  <a:pt x="893" y="894"/>
                </a:lnTo>
                <a:lnTo>
                  <a:pt x="893" y="917"/>
                </a:lnTo>
                <a:lnTo>
                  <a:pt x="893" y="941"/>
                </a:lnTo>
                <a:lnTo>
                  <a:pt x="893" y="959"/>
                </a:lnTo>
                <a:lnTo>
                  <a:pt x="893" y="967"/>
                </a:lnTo>
                <a:close/>
                <a:moveTo>
                  <a:pt x="1014" y="903"/>
                </a:moveTo>
                <a:lnTo>
                  <a:pt x="1002" y="974"/>
                </a:lnTo>
                <a:lnTo>
                  <a:pt x="1029" y="985"/>
                </a:lnTo>
                <a:lnTo>
                  <a:pt x="1014" y="914"/>
                </a:lnTo>
                <a:lnTo>
                  <a:pt x="1014" y="903"/>
                </a:lnTo>
                <a:close/>
                <a:moveTo>
                  <a:pt x="526" y="1077"/>
                </a:moveTo>
                <a:lnTo>
                  <a:pt x="529" y="1095"/>
                </a:lnTo>
                <a:lnTo>
                  <a:pt x="548" y="1072"/>
                </a:lnTo>
                <a:lnTo>
                  <a:pt x="526" y="1077"/>
                </a:lnTo>
                <a:close/>
                <a:moveTo>
                  <a:pt x="5546" y="455"/>
                </a:moveTo>
                <a:lnTo>
                  <a:pt x="5545" y="441"/>
                </a:lnTo>
                <a:lnTo>
                  <a:pt x="5543" y="428"/>
                </a:lnTo>
                <a:lnTo>
                  <a:pt x="5548" y="407"/>
                </a:lnTo>
                <a:lnTo>
                  <a:pt x="5551" y="385"/>
                </a:lnTo>
                <a:lnTo>
                  <a:pt x="5555" y="365"/>
                </a:lnTo>
                <a:lnTo>
                  <a:pt x="5556" y="345"/>
                </a:lnTo>
                <a:lnTo>
                  <a:pt x="5570" y="365"/>
                </a:lnTo>
                <a:lnTo>
                  <a:pt x="5580" y="385"/>
                </a:lnTo>
                <a:lnTo>
                  <a:pt x="5588" y="405"/>
                </a:lnTo>
                <a:lnTo>
                  <a:pt x="5593" y="423"/>
                </a:lnTo>
                <a:lnTo>
                  <a:pt x="5570" y="438"/>
                </a:lnTo>
                <a:lnTo>
                  <a:pt x="5546" y="455"/>
                </a:lnTo>
                <a:close/>
                <a:moveTo>
                  <a:pt x="5478" y="534"/>
                </a:moveTo>
                <a:lnTo>
                  <a:pt x="5477" y="533"/>
                </a:lnTo>
                <a:lnTo>
                  <a:pt x="5477" y="531"/>
                </a:lnTo>
                <a:lnTo>
                  <a:pt x="5478" y="529"/>
                </a:lnTo>
                <a:lnTo>
                  <a:pt x="5480" y="528"/>
                </a:lnTo>
                <a:lnTo>
                  <a:pt x="5478" y="531"/>
                </a:lnTo>
                <a:lnTo>
                  <a:pt x="5478" y="534"/>
                </a:lnTo>
                <a:close/>
                <a:moveTo>
                  <a:pt x="5228" y="486"/>
                </a:moveTo>
                <a:lnTo>
                  <a:pt x="5241" y="470"/>
                </a:lnTo>
                <a:lnTo>
                  <a:pt x="5256" y="455"/>
                </a:lnTo>
                <a:lnTo>
                  <a:pt x="5256" y="463"/>
                </a:lnTo>
                <a:lnTo>
                  <a:pt x="5256" y="473"/>
                </a:lnTo>
                <a:lnTo>
                  <a:pt x="5241" y="480"/>
                </a:lnTo>
                <a:lnTo>
                  <a:pt x="5228" y="486"/>
                </a:lnTo>
                <a:close/>
                <a:moveTo>
                  <a:pt x="1309" y="468"/>
                </a:moveTo>
                <a:lnTo>
                  <a:pt x="1329" y="493"/>
                </a:lnTo>
                <a:lnTo>
                  <a:pt x="1345" y="518"/>
                </a:lnTo>
                <a:lnTo>
                  <a:pt x="1360" y="543"/>
                </a:lnTo>
                <a:lnTo>
                  <a:pt x="1372" y="568"/>
                </a:lnTo>
                <a:lnTo>
                  <a:pt x="1369" y="572"/>
                </a:lnTo>
                <a:lnTo>
                  <a:pt x="1365" y="577"/>
                </a:lnTo>
                <a:lnTo>
                  <a:pt x="1352" y="594"/>
                </a:lnTo>
                <a:lnTo>
                  <a:pt x="1340" y="612"/>
                </a:lnTo>
                <a:lnTo>
                  <a:pt x="1327" y="629"/>
                </a:lnTo>
                <a:lnTo>
                  <a:pt x="1315" y="647"/>
                </a:lnTo>
                <a:lnTo>
                  <a:pt x="1307" y="660"/>
                </a:lnTo>
                <a:lnTo>
                  <a:pt x="1297" y="672"/>
                </a:lnTo>
                <a:lnTo>
                  <a:pt x="1302" y="652"/>
                </a:lnTo>
                <a:lnTo>
                  <a:pt x="1309" y="629"/>
                </a:lnTo>
                <a:lnTo>
                  <a:pt x="1317" y="607"/>
                </a:lnTo>
                <a:lnTo>
                  <a:pt x="1325" y="582"/>
                </a:lnTo>
                <a:lnTo>
                  <a:pt x="1325" y="582"/>
                </a:lnTo>
                <a:lnTo>
                  <a:pt x="1314" y="597"/>
                </a:lnTo>
                <a:lnTo>
                  <a:pt x="1304" y="614"/>
                </a:lnTo>
                <a:lnTo>
                  <a:pt x="1294" y="629"/>
                </a:lnTo>
                <a:lnTo>
                  <a:pt x="1286" y="645"/>
                </a:lnTo>
                <a:lnTo>
                  <a:pt x="1279" y="660"/>
                </a:lnTo>
                <a:lnTo>
                  <a:pt x="1272" y="677"/>
                </a:lnTo>
                <a:lnTo>
                  <a:pt x="1269" y="695"/>
                </a:lnTo>
                <a:lnTo>
                  <a:pt x="1266" y="712"/>
                </a:lnTo>
                <a:lnTo>
                  <a:pt x="1262" y="712"/>
                </a:lnTo>
                <a:lnTo>
                  <a:pt x="1262" y="710"/>
                </a:lnTo>
                <a:lnTo>
                  <a:pt x="1262" y="709"/>
                </a:lnTo>
                <a:lnTo>
                  <a:pt x="1269" y="677"/>
                </a:lnTo>
                <a:lnTo>
                  <a:pt x="1276" y="645"/>
                </a:lnTo>
                <a:lnTo>
                  <a:pt x="1282" y="614"/>
                </a:lnTo>
                <a:lnTo>
                  <a:pt x="1287" y="584"/>
                </a:lnTo>
                <a:lnTo>
                  <a:pt x="1302" y="574"/>
                </a:lnTo>
                <a:lnTo>
                  <a:pt x="1319" y="563"/>
                </a:lnTo>
                <a:lnTo>
                  <a:pt x="1335" y="553"/>
                </a:lnTo>
                <a:lnTo>
                  <a:pt x="1355" y="541"/>
                </a:lnTo>
                <a:lnTo>
                  <a:pt x="1355" y="541"/>
                </a:lnTo>
                <a:lnTo>
                  <a:pt x="1337" y="549"/>
                </a:lnTo>
                <a:lnTo>
                  <a:pt x="1320" y="559"/>
                </a:lnTo>
                <a:lnTo>
                  <a:pt x="1304" y="569"/>
                </a:lnTo>
                <a:lnTo>
                  <a:pt x="1289" y="577"/>
                </a:lnTo>
                <a:lnTo>
                  <a:pt x="1294" y="549"/>
                </a:lnTo>
                <a:lnTo>
                  <a:pt x="1299" y="521"/>
                </a:lnTo>
                <a:lnTo>
                  <a:pt x="1304" y="495"/>
                </a:lnTo>
                <a:lnTo>
                  <a:pt x="1309" y="468"/>
                </a:lnTo>
                <a:close/>
                <a:moveTo>
                  <a:pt x="1236" y="655"/>
                </a:moveTo>
                <a:lnTo>
                  <a:pt x="1234" y="645"/>
                </a:lnTo>
                <a:lnTo>
                  <a:pt x="1233" y="637"/>
                </a:lnTo>
                <a:lnTo>
                  <a:pt x="1239" y="629"/>
                </a:lnTo>
                <a:lnTo>
                  <a:pt x="1246" y="619"/>
                </a:lnTo>
                <a:lnTo>
                  <a:pt x="1243" y="639"/>
                </a:lnTo>
                <a:lnTo>
                  <a:pt x="1238" y="659"/>
                </a:lnTo>
                <a:lnTo>
                  <a:pt x="1236" y="657"/>
                </a:lnTo>
                <a:lnTo>
                  <a:pt x="1236" y="655"/>
                </a:lnTo>
                <a:close/>
                <a:moveTo>
                  <a:pt x="1070" y="647"/>
                </a:moveTo>
                <a:lnTo>
                  <a:pt x="1052" y="672"/>
                </a:lnTo>
                <a:lnTo>
                  <a:pt x="1037" y="695"/>
                </a:lnTo>
                <a:lnTo>
                  <a:pt x="1035" y="692"/>
                </a:lnTo>
                <a:lnTo>
                  <a:pt x="1035" y="689"/>
                </a:lnTo>
                <a:lnTo>
                  <a:pt x="1029" y="664"/>
                </a:lnTo>
                <a:lnTo>
                  <a:pt x="1024" y="637"/>
                </a:lnTo>
                <a:lnTo>
                  <a:pt x="1019" y="611"/>
                </a:lnTo>
                <a:lnTo>
                  <a:pt x="1015" y="584"/>
                </a:lnTo>
                <a:lnTo>
                  <a:pt x="1030" y="601"/>
                </a:lnTo>
                <a:lnTo>
                  <a:pt x="1043" y="616"/>
                </a:lnTo>
                <a:lnTo>
                  <a:pt x="1057" y="632"/>
                </a:lnTo>
                <a:lnTo>
                  <a:pt x="1070" y="647"/>
                </a:lnTo>
                <a:close/>
                <a:moveTo>
                  <a:pt x="977" y="707"/>
                </a:moveTo>
                <a:lnTo>
                  <a:pt x="972" y="707"/>
                </a:lnTo>
                <a:lnTo>
                  <a:pt x="967" y="705"/>
                </a:lnTo>
                <a:lnTo>
                  <a:pt x="969" y="687"/>
                </a:lnTo>
                <a:lnTo>
                  <a:pt x="969" y="667"/>
                </a:lnTo>
                <a:lnTo>
                  <a:pt x="972" y="687"/>
                </a:lnTo>
                <a:lnTo>
                  <a:pt x="977" y="707"/>
                </a:lnTo>
                <a:close/>
                <a:moveTo>
                  <a:pt x="929" y="650"/>
                </a:moveTo>
                <a:lnTo>
                  <a:pt x="921" y="660"/>
                </a:lnTo>
                <a:lnTo>
                  <a:pt x="914" y="672"/>
                </a:lnTo>
                <a:lnTo>
                  <a:pt x="884" y="626"/>
                </a:lnTo>
                <a:lnTo>
                  <a:pt x="926" y="451"/>
                </a:lnTo>
                <a:lnTo>
                  <a:pt x="939" y="410"/>
                </a:lnTo>
                <a:lnTo>
                  <a:pt x="942" y="569"/>
                </a:lnTo>
                <a:lnTo>
                  <a:pt x="929" y="650"/>
                </a:lnTo>
                <a:close/>
                <a:moveTo>
                  <a:pt x="490" y="657"/>
                </a:moveTo>
                <a:lnTo>
                  <a:pt x="486" y="674"/>
                </a:lnTo>
                <a:lnTo>
                  <a:pt x="485" y="690"/>
                </a:lnTo>
                <a:lnTo>
                  <a:pt x="483" y="709"/>
                </a:lnTo>
                <a:lnTo>
                  <a:pt x="485" y="727"/>
                </a:lnTo>
                <a:lnTo>
                  <a:pt x="480" y="727"/>
                </a:lnTo>
                <a:lnTo>
                  <a:pt x="475" y="727"/>
                </a:lnTo>
                <a:lnTo>
                  <a:pt x="473" y="727"/>
                </a:lnTo>
                <a:lnTo>
                  <a:pt x="480" y="728"/>
                </a:lnTo>
                <a:lnTo>
                  <a:pt x="485" y="728"/>
                </a:lnTo>
                <a:lnTo>
                  <a:pt x="485" y="733"/>
                </a:lnTo>
                <a:lnTo>
                  <a:pt x="485" y="737"/>
                </a:lnTo>
                <a:lnTo>
                  <a:pt x="478" y="743"/>
                </a:lnTo>
                <a:lnTo>
                  <a:pt x="470" y="750"/>
                </a:lnTo>
                <a:lnTo>
                  <a:pt x="463" y="738"/>
                </a:lnTo>
                <a:lnTo>
                  <a:pt x="455" y="728"/>
                </a:lnTo>
                <a:lnTo>
                  <a:pt x="460" y="707"/>
                </a:lnTo>
                <a:lnTo>
                  <a:pt x="465" y="685"/>
                </a:lnTo>
                <a:lnTo>
                  <a:pt x="465" y="677"/>
                </a:lnTo>
                <a:lnTo>
                  <a:pt x="465" y="670"/>
                </a:lnTo>
                <a:lnTo>
                  <a:pt x="475" y="655"/>
                </a:lnTo>
                <a:lnTo>
                  <a:pt x="485" y="641"/>
                </a:lnTo>
                <a:lnTo>
                  <a:pt x="486" y="649"/>
                </a:lnTo>
                <a:lnTo>
                  <a:pt x="490" y="657"/>
                </a:lnTo>
                <a:close/>
                <a:moveTo>
                  <a:pt x="392" y="760"/>
                </a:moveTo>
                <a:lnTo>
                  <a:pt x="387" y="770"/>
                </a:lnTo>
                <a:lnTo>
                  <a:pt x="383" y="780"/>
                </a:lnTo>
                <a:lnTo>
                  <a:pt x="373" y="788"/>
                </a:lnTo>
                <a:lnTo>
                  <a:pt x="370" y="786"/>
                </a:lnTo>
                <a:lnTo>
                  <a:pt x="368" y="786"/>
                </a:lnTo>
                <a:lnTo>
                  <a:pt x="377" y="811"/>
                </a:lnTo>
                <a:lnTo>
                  <a:pt x="387" y="838"/>
                </a:lnTo>
                <a:lnTo>
                  <a:pt x="395" y="858"/>
                </a:lnTo>
                <a:lnTo>
                  <a:pt x="398" y="864"/>
                </a:lnTo>
                <a:lnTo>
                  <a:pt x="395" y="876"/>
                </a:lnTo>
                <a:lnTo>
                  <a:pt x="390" y="899"/>
                </a:lnTo>
                <a:lnTo>
                  <a:pt x="387" y="913"/>
                </a:lnTo>
                <a:lnTo>
                  <a:pt x="382" y="921"/>
                </a:lnTo>
                <a:lnTo>
                  <a:pt x="380" y="924"/>
                </a:lnTo>
                <a:lnTo>
                  <a:pt x="378" y="926"/>
                </a:lnTo>
                <a:lnTo>
                  <a:pt x="377" y="926"/>
                </a:lnTo>
                <a:lnTo>
                  <a:pt x="375" y="924"/>
                </a:lnTo>
                <a:lnTo>
                  <a:pt x="367" y="909"/>
                </a:lnTo>
                <a:lnTo>
                  <a:pt x="357" y="889"/>
                </a:lnTo>
                <a:lnTo>
                  <a:pt x="349" y="871"/>
                </a:lnTo>
                <a:lnTo>
                  <a:pt x="345" y="864"/>
                </a:lnTo>
                <a:lnTo>
                  <a:pt x="360" y="785"/>
                </a:lnTo>
                <a:lnTo>
                  <a:pt x="360" y="785"/>
                </a:lnTo>
                <a:lnTo>
                  <a:pt x="360" y="785"/>
                </a:lnTo>
                <a:lnTo>
                  <a:pt x="360" y="785"/>
                </a:lnTo>
                <a:lnTo>
                  <a:pt x="360" y="785"/>
                </a:lnTo>
                <a:lnTo>
                  <a:pt x="364" y="760"/>
                </a:lnTo>
                <a:lnTo>
                  <a:pt x="362" y="762"/>
                </a:lnTo>
                <a:lnTo>
                  <a:pt x="364" y="770"/>
                </a:lnTo>
                <a:lnTo>
                  <a:pt x="367" y="755"/>
                </a:lnTo>
                <a:lnTo>
                  <a:pt x="368" y="740"/>
                </a:lnTo>
                <a:lnTo>
                  <a:pt x="368" y="727"/>
                </a:lnTo>
                <a:lnTo>
                  <a:pt x="368" y="713"/>
                </a:lnTo>
                <a:lnTo>
                  <a:pt x="380" y="737"/>
                </a:lnTo>
                <a:lnTo>
                  <a:pt x="392" y="760"/>
                </a:lnTo>
                <a:close/>
                <a:moveTo>
                  <a:pt x="339" y="753"/>
                </a:moveTo>
                <a:lnTo>
                  <a:pt x="337" y="752"/>
                </a:lnTo>
                <a:lnTo>
                  <a:pt x="335" y="750"/>
                </a:lnTo>
                <a:lnTo>
                  <a:pt x="340" y="725"/>
                </a:lnTo>
                <a:lnTo>
                  <a:pt x="347" y="702"/>
                </a:lnTo>
                <a:lnTo>
                  <a:pt x="347" y="704"/>
                </a:lnTo>
                <a:lnTo>
                  <a:pt x="347" y="707"/>
                </a:lnTo>
                <a:lnTo>
                  <a:pt x="347" y="718"/>
                </a:lnTo>
                <a:lnTo>
                  <a:pt x="345" y="730"/>
                </a:lnTo>
                <a:lnTo>
                  <a:pt x="342" y="742"/>
                </a:lnTo>
                <a:lnTo>
                  <a:pt x="339" y="753"/>
                </a:lnTo>
                <a:close/>
                <a:moveTo>
                  <a:pt x="385" y="612"/>
                </a:moveTo>
                <a:lnTo>
                  <a:pt x="392" y="601"/>
                </a:lnTo>
                <a:lnTo>
                  <a:pt x="398" y="587"/>
                </a:lnTo>
                <a:lnTo>
                  <a:pt x="398" y="587"/>
                </a:lnTo>
                <a:lnTo>
                  <a:pt x="392" y="596"/>
                </a:lnTo>
                <a:lnTo>
                  <a:pt x="385" y="604"/>
                </a:lnTo>
                <a:lnTo>
                  <a:pt x="378" y="561"/>
                </a:lnTo>
                <a:lnTo>
                  <a:pt x="375" y="519"/>
                </a:lnTo>
                <a:lnTo>
                  <a:pt x="373" y="498"/>
                </a:lnTo>
                <a:lnTo>
                  <a:pt x="372" y="478"/>
                </a:lnTo>
                <a:lnTo>
                  <a:pt x="373" y="456"/>
                </a:lnTo>
                <a:lnTo>
                  <a:pt x="373" y="435"/>
                </a:lnTo>
                <a:lnTo>
                  <a:pt x="385" y="446"/>
                </a:lnTo>
                <a:lnTo>
                  <a:pt x="393" y="460"/>
                </a:lnTo>
                <a:lnTo>
                  <a:pt x="402" y="473"/>
                </a:lnTo>
                <a:lnTo>
                  <a:pt x="408" y="486"/>
                </a:lnTo>
                <a:lnTo>
                  <a:pt x="418" y="514"/>
                </a:lnTo>
                <a:lnTo>
                  <a:pt x="427" y="539"/>
                </a:lnTo>
                <a:lnTo>
                  <a:pt x="432" y="558"/>
                </a:lnTo>
                <a:lnTo>
                  <a:pt x="433" y="576"/>
                </a:lnTo>
                <a:lnTo>
                  <a:pt x="435" y="596"/>
                </a:lnTo>
                <a:lnTo>
                  <a:pt x="435" y="616"/>
                </a:lnTo>
                <a:lnTo>
                  <a:pt x="435" y="632"/>
                </a:lnTo>
                <a:lnTo>
                  <a:pt x="435" y="649"/>
                </a:lnTo>
                <a:lnTo>
                  <a:pt x="433" y="667"/>
                </a:lnTo>
                <a:lnTo>
                  <a:pt x="430" y="684"/>
                </a:lnTo>
                <a:lnTo>
                  <a:pt x="430" y="687"/>
                </a:lnTo>
                <a:lnTo>
                  <a:pt x="428" y="692"/>
                </a:lnTo>
                <a:lnTo>
                  <a:pt x="418" y="675"/>
                </a:lnTo>
                <a:lnTo>
                  <a:pt x="408" y="660"/>
                </a:lnTo>
                <a:lnTo>
                  <a:pt x="398" y="645"/>
                </a:lnTo>
                <a:lnTo>
                  <a:pt x="387" y="631"/>
                </a:lnTo>
                <a:lnTo>
                  <a:pt x="387" y="621"/>
                </a:lnTo>
                <a:lnTo>
                  <a:pt x="385" y="612"/>
                </a:lnTo>
                <a:close/>
                <a:moveTo>
                  <a:pt x="339" y="667"/>
                </a:moveTo>
                <a:lnTo>
                  <a:pt x="329" y="687"/>
                </a:lnTo>
                <a:lnTo>
                  <a:pt x="319" y="709"/>
                </a:lnTo>
                <a:lnTo>
                  <a:pt x="312" y="685"/>
                </a:lnTo>
                <a:lnTo>
                  <a:pt x="309" y="659"/>
                </a:lnTo>
                <a:lnTo>
                  <a:pt x="307" y="634"/>
                </a:lnTo>
                <a:lnTo>
                  <a:pt x="305" y="606"/>
                </a:lnTo>
                <a:lnTo>
                  <a:pt x="310" y="609"/>
                </a:lnTo>
                <a:lnTo>
                  <a:pt x="312" y="614"/>
                </a:lnTo>
                <a:lnTo>
                  <a:pt x="320" y="627"/>
                </a:lnTo>
                <a:lnTo>
                  <a:pt x="327" y="641"/>
                </a:lnTo>
                <a:lnTo>
                  <a:pt x="334" y="654"/>
                </a:lnTo>
                <a:lnTo>
                  <a:pt x="339" y="667"/>
                </a:lnTo>
                <a:close/>
                <a:moveTo>
                  <a:pt x="305" y="606"/>
                </a:moveTo>
                <a:lnTo>
                  <a:pt x="300" y="616"/>
                </a:lnTo>
                <a:lnTo>
                  <a:pt x="297" y="627"/>
                </a:lnTo>
                <a:lnTo>
                  <a:pt x="294" y="639"/>
                </a:lnTo>
                <a:lnTo>
                  <a:pt x="291" y="650"/>
                </a:lnTo>
                <a:lnTo>
                  <a:pt x="291" y="662"/>
                </a:lnTo>
                <a:lnTo>
                  <a:pt x="289" y="674"/>
                </a:lnTo>
                <a:lnTo>
                  <a:pt x="289" y="685"/>
                </a:lnTo>
                <a:lnTo>
                  <a:pt x="291" y="697"/>
                </a:lnTo>
                <a:lnTo>
                  <a:pt x="289" y="699"/>
                </a:lnTo>
                <a:lnTo>
                  <a:pt x="287" y="700"/>
                </a:lnTo>
                <a:lnTo>
                  <a:pt x="284" y="690"/>
                </a:lnTo>
                <a:lnTo>
                  <a:pt x="282" y="680"/>
                </a:lnTo>
                <a:lnTo>
                  <a:pt x="277" y="659"/>
                </a:lnTo>
                <a:lnTo>
                  <a:pt x="271" y="637"/>
                </a:lnTo>
                <a:lnTo>
                  <a:pt x="272" y="632"/>
                </a:lnTo>
                <a:lnTo>
                  <a:pt x="276" y="627"/>
                </a:lnTo>
                <a:lnTo>
                  <a:pt x="289" y="617"/>
                </a:lnTo>
                <a:lnTo>
                  <a:pt x="300" y="607"/>
                </a:lnTo>
                <a:lnTo>
                  <a:pt x="302" y="604"/>
                </a:lnTo>
                <a:lnTo>
                  <a:pt x="304" y="602"/>
                </a:lnTo>
                <a:lnTo>
                  <a:pt x="305" y="604"/>
                </a:lnTo>
                <a:lnTo>
                  <a:pt x="305" y="606"/>
                </a:lnTo>
                <a:close/>
                <a:moveTo>
                  <a:pt x="251" y="728"/>
                </a:moveTo>
                <a:lnTo>
                  <a:pt x="244" y="733"/>
                </a:lnTo>
                <a:lnTo>
                  <a:pt x="239" y="740"/>
                </a:lnTo>
                <a:lnTo>
                  <a:pt x="237" y="717"/>
                </a:lnTo>
                <a:lnTo>
                  <a:pt x="236" y="695"/>
                </a:lnTo>
                <a:lnTo>
                  <a:pt x="242" y="685"/>
                </a:lnTo>
                <a:lnTo>
                  <a:pt x="249" y="675"/>
                </a:lnTo>
                <a:lnTo>
                  <a:pt x="249" y="689"/>
                </a:lnTo>
                <a:lnTo>
                  <a:pt x="251" y="702"/>
                </a:lnTo>
                <a:lnTo>
                  <a:pt x="251" y="715"/>
                </a:lnTo>
                <a:lnTo>
                  <a:pt x="251" y="728"/>
                </a:lnTo>
                <a:close/>
                <a:moveTo>
                  <a:pt x="158" y="718"/>
                </a:moveTo>
                <a:lnTo>
                  <a:pt x="150" y="730"/>
                </a:lnTo>
                <a:lnTo>
                  <a:pt x="140" y="740"/>
                </a:lnTo>
                <a:lnTo>
                  <a:pt x="138" y="735"/>
                </a:lnTo>
                <a:lnTo>
                  <a:pt x="138" y="732"/>
                </a:lnTo>
                <a:lnTo>
                  <a:pt x="158" y="712"/>
                </a:lnTo>
                <a:lnTo>
                  <a:pt x="161" y="709"/>
                </a:lnTo>
                <a:lnTo>
                  <a:pt x="164" y="705"/>
                </a:lnTo>
                <a:lnTo>
                  <a:pt x="161" y="712"/>
                </a:lnTo>
                <a:lnTo>
                  <a:pt x="158" y="718"/>
                </a:lnTo>
                <a:close/>
                <a:moveTo>
                  <a:pt x="110" y="775"/>
                </a:moveTo>
                <a:lnTo>
                  <a:pt x="108" y="777"/>
                </a:lnTo>
                <a:lnTo>
                  <a:pt x="106" y="778"/>
                </a:lnTo>
                <a:lnTo>
                  <a:pt x="96" y="768"/>
                </a:lnTo>
                <a:lnTo>
                  <a:pt x="90" y="758"/>
                </a:lnTo>
                <a:lnTo>
                  <a:pt x="98" y="767"/>
                </a:lnTo>
                <a:lnTo>
                  <a:pt x="110" y="775"/>
                </a:lnTo>
                <a:close/>
                <a:moveTo>
                  <a:pt x="33" y="745"/>
                </a:moveTo>
                <a:lnTo>
                  <a:pt x="24" y="745"/>
                </a:lnTo>
                <a:lnTo>
                  <a:pt x="24" y="737"/>
                </a:lnTo>
                <a:lnTo>
                  <a:pt x="25" y="728"/>
                </a:lnTo>
                <a:lnTo>
                  <a:pt x="30" y="720"/>
                </a:lnTo>
                <a:lnTo>
                  <a:pt x="33" y="710"/>
                </a:lnTo>
                <a:lnTo>
                  <a:pt x="43" y="712"/>
                </a:lnTo>
                <a:lnTo>
                  <a:pt x="38" y="718"/>
                </a:lnTo>
                <a:lnTo>
                  <a:pt x="35" y="725"/>
                </a:lnTo>
                <a:lnTo>
                  <a:pt x="33" y="735"/>
                </a:lnTo>
                <a:lnTo>
                  <a:pt x="33" y="745"/>
                </a:lnTo>
                <a:close/>
                <a:moveTo>
                  <a:pt x="490" y="773"/>
                </a:moveTo>
                <a:lnTo>
                  <a:pt x="491" y="775"/>
                </a:lnTo>
                <a:lnTo>
                  <a:pt x="493" y="777"/>
                </a:lnTo>
                <a:lnTo>
                  <a:pt x="491" y="773"/>
                </a:lnTo>
                <a:lnTo>
                  <a:pt x="491" y="768"/>
                </a:lnTo>
                <a:lnTo>
                  <a:pt x="490" y="772"/>
                </a:lnTo>
                <a:lnTo>
                  <a:pt x="490" y="773"/>
                </a:lnTo>
                <a:close/>
                <a:moveTo>
                  <a:pt x="511" y="730"/>
                </a:moveTo>
                <a:lnTo>
                  <a:pt x="511" y="730"/>
                </a:lnTo>
                <a:lnTo>
                  <a:pt x="511" y="730"/>
                </a:lnTo>
                <a:lnTo>
                  <a:pt x="506" y="728"/>
                </a:lnTo>
                <a:lnTo>
                  <a:pt x="501" y="727"/>
                </a:lnTo>
                <a:lnTo>
                  <a:pt x="501" y="727"/>
                </a:lnTo>
                <a:lnTo>
                  <a:pt x="504" y="728"/>
                </a:lnTo>
                <a:lnTo>
                  <a:pt x="508" y="730"/>
                </a:lnTo>
                <a:lnTo>
                  <a:pt x="508" y="730"/>
                </a:lnTo>
                <a:lnTo>
                  <a:pt x="511" y="730"/>
                </a:lnTo>
                <a:close/>
                <a:moveTo>
                  <a:pt x="621" y="720"/>
                </a:moveTo>
                <a:lnTo>
                  <a:pt x="622" y="722"/>
                </a:lnTo>
                <a:lnTo>
                  <a:pt x="622" y="725"/>
                </a:lnTo>
                <a:lnTo>
                  <a:pt x="627" y="725"/>
                </a:lnTo>
                <a:lnTo>
                  <a:pt x="632" y="725"/>
                </a:lnTo>
                <a:lnTo>
                  <a:pt x="627" y="723"/>
                </a:lnTo>
                <a:lnTo>
                  <a:pt x="621" y="720"/>
                </a:lnTo>
                <a:close/>
                <a:moveTo>
                  <a:pt x="629" y="770"/>
                </a:moveTo>
                <a:lnTo>
                  <a:pt x="629" y="783"/>
                </a:lnTo>
                <a:lnTo>
                  <a:pt x="631" y="795"/>
                </a:lnTo>
                <a:lnTo>
                  <a:pt x="640" y="801"/>
                </a:lnTo>
                <a:lnTo>
                  <a:pt x="639" y="793"/>
                </a:lnTo>
                <a:lnTo>
                  <a:pt x="637" y="785"/>
                </a:lnTo>
                <a:lnTo>
                  <a:pt x="634" y="777"/>
                </a:lnTo>
                <a:lnTo>
                  <a:pt x="629" y="770"/>
                </a:lnTo>
                <a:close/>
                <a:moveTo>
                  <a:pt x="728" y="816"/>
                </a:moveTo>
                <a:lnTo>
                  <a:pt x="728" y="815"/>
                </a:lnTo>
                <a:lnTo>
                  <a:pt x="728" y="813"/>
                </a:lnTo>
                <a:lnTo>
                  <a:pt x="728" y="815"/>
                </a:lnTo>
                <a:lnTo>
                  <a:pt x="728" y="816"/>
                </a:lnTo>
                <a:lnTo>
                  <a:pt x="728" y="816"/>
                </a:lnTo>
                <a:close/>
                <a:moveTo>
                  <a:pt x="732" y="790"/>
                </a:moveTo>
                <a:lnTo>
                  <a:pt x="732" y="788"/>
                </a:lnTo>
                <a:lnTo>
                  <a:pt x="732" y="786"/>
                </a:lnTo>
                <a:lnTo>
                  <a:pt x="732" y="786"/>
                </a:lnTo>
                <a:lnTo>
                  <a:pt x="732" y="785"/>
                </a:lnTo>
                <a:lnTo>
                  <a:pt x="732" y="788"/>
                </a:lnTo>
                <a:lnTo>
                  <a:pt x="732" y="790"/>
                </a:lnTo>
                <a:close/>
                <a:moveTo>
                  <a:pt x="735" y="758"/>
                </a:moveTo>
                <a:lnTo>
                  <a:pt x="737" y="745"/>
                </a:lnTo>
                <a:lnTo>
                  <a:pt x="737" y="728"/>
                </a:lnTo>
                <a:lnTo>
                  <a:pt x="737" y="713"/>
                </a:lnTo>
                <a:lnTo>
                  <a:pt x="737" y="699"/>
                </a:lnTo>
                <a:lnTo>
                  <a:pt x="733" y="679"/>
                </a:lnTo>
                <a:lnTo>
                  <a:pt x="730" y="659"/>
                </a:lnTo>
                <a:lnTo>
                  <a:pt x="723" y="654"/>
                </a:lnTo>
                <a:lnTo>
                  <a:pt x="718" y="649"/>
                </a:lnTo>
                <a:lnTo>
                  <a:pt x="713" y="674"/>
                </a:lnTo>
                <a:lnTo>
                  <a:pt x="708" y="697"/>
                </a:lnTo>
                <a:lnTo>
                  <a:pt x="707" y="720"/>
                </a:lnTo>
                <a:lnTo>
                  <a:pt x="708" y="743"/>
                </a:lnTo>
                <a:lnTo>
                  <a:pt x="722" y="752"/>
                </a:lnTo>
                <a:lnTo>
                  <a:pt x="735" y="758"/>
                </a:lnTo>
                <a:close/>
                <a:moveTo>
                  <a:pt x="1103" y="650"/>
                </a:moveTo>
                <a:lnTo>
                  <a:pt x="1108" y="655"/>
                </a:lnTo>
                <a:lnTo>
                  <a:pt x="1113" y="662"/>
                </a:lnTo>
                <a:lnTo>
                  <a:pt x="1131" y="649"/>
                </a:lnTo>
                <a:lnTo>
                  <a:pt x="1151" y="637"/>
                </a:lnTo>
                <a:lnTo>
                  <a:pt x="1173" y="626"/>
                </a:lnTo>
                <a:lnTo>
                  <a:pt x="1194" y="612"/>
                </a:lnTo>
                <a:lnTo>
                  <a:pt x="1183" y="587"/>
                </a:lnTo>
                <a:lnTo>
                  <a:pt x="1170" y="564"/>
                </a:lnTo>
                <a:lnTo>
                  <a:pt x="1148" y="587"/>
                </a:lnTo>
                <a:lnTo>
                  <a:pt x="1128" y="609"/>
                </a:lnTo>
                <a:lnTo>
                  <a:pt x="1115" y="631"/>
                </a:lnTo>
                <a:lnTo>
                  <a:pt x="1103" y="650"/>
                </a:lnTo>
                <a:close/>
                <a:moveTo>
                  <a:pt x="1121" y="669"/>
                </a:moveTo>
                <a:lnTo>
                  <a:pt x="1131" y="679"/>
                </a:lnTo>
                <a:lnTo>
                  <a:pt x="1141" y="690"/>
                </a:lnTo>
                <a:lnTo>
                  <a:pt x="1146" y="695"/>
                </a:lnTo>
                <a:lnTo>
                  <a:pt x="1150" y="700"/>
                </a:lnTo>
                <a:lnTo>
                  <a:pt x="1158" y="685"/>
                </a:lnTo>
                <a:lnTo>
                  <a:pt x="1170" y="669"/>
                </a:lnTo>
                <a:lnTo>
                  <a:pt x="1183" y="652"/>
                </a:lnTo>
                <a:lnTo>
                  <a:pt x="1201" y="637"/>
                </a:lnTo>
                <a:lnTo>
                  <a:pt x="1201" y="631"/>
                </a:lnTo>
                <a:lnTo>
                  <a:pt x="1201" y="624"/>
                </a:lnTo>
                <a:lnTo>
                  <a:pt x="1199" y="619"/>
                </a:lnTo>
                <a:lnTo>
                  <a:pt x="1196" y="614"/>
                </a:lnTo>
                <a:lnTo>
                  <a:pt x="1173" y="629"/>
                </a:lnTo>
                <a:lnTo>
                  <a:pt x="1155" y="642"/>
                </a:lnTo>
                <a:lnTo>
                  <a:pt x="1136" y="655"/>
                </a:lnTo>
                <a:lnTo>
                  <a:pt x="1121" y="669"/>
                </a:lnTo>
                <a:close/>
                <a:moveTo>
                  <a:pt x="1173" y="563"/>
                </a:moveTo>
                <a:lnTo>
                  <a:pt x="1184" y="579"/>
                </a:lnTo>
                <a:lnTo>
                  <a:pt x="1198" y="597"/>
                </a:lnTo>
                <a:lnTo>
                  <a:pt x="1189" y="576"/>
                </a:lnTo>
                <a:lnTo>
                  <a:pt x="1179" y="554"/>
                </a:lnTo>
                <a:lnTo>
                  <a:pt x="1176" y="558"/>
                </a:lnTo>
                <a:lnTo>
                  <a:pt x="1173" y="563"/>
                </a:lnTo>
                <a:close/>
                <a:moveTo>
                  <a:pt x="1121" y="748"/>
                </a:moveTo>
                <a:lnTo>
                  <a:pt x="1118" y="735"/>
                </a:lnTo>
                <a:lnTo>
                  <a:pt x="1113" y="722"/>
                </a:lnTo>
                <a:lnTo>
                  <a:pt x="1108" y="707"/>
                </a:lnTo>
                <a:lnTo>
                  <a:pt x="1102" y="694"/>
                </a:lnTo>
                <a:lnTo>
                  <a:pt x="1097" y="702"/>
                </a:lnTo>
                <a:lnTo>
                  <a:pt x="1092" y="710"/>
                </a:lnTo>
                <a:lnTo>
                  <a:pt x="1093" y="722"/>
                </a:lnTo>
                <a:lnTo>
                  <a:pt x="1095" y="735"/>
                </a:lnTo>
                <a:lnTo>
                  <a:pt x="1108" y="742"/>
                </a:lnTo>
                <a:lnTo>
                  <a:pt x="1121" y="748"/>
                </a:lnTo>
                <a:close/>
                <a:moveTo>
                  <a:pt x="989" y="757"/>
                </a:moveTo>
                <a:lnTo>
                  <a:pt x="984" y="737"/>
                </a:lnTo>
                <a:lnTo>
                  <a:pt x="979" y="715"/>
                </a:lnTo>
                <a:lnTo>
                  <a:pt x="972" y="713"/>
                </a:lnTo>
                <a:lnTo>
                  <a:pt x="966" y="713"/>
                </a:lnTo>
                <a:lnTo>
                  <a:pt x="966" y="720"/>
                </a:lnTo>
                <a:lnTo>
                  <a:pt x="966" y="728"/>
                </a:lnTo>
                <a:lnTo>
                  <a:pt x="971" y="742"/>
                </a:lnTo>
                <a:lnTo>
                  <a:pt x="975" y="755"/>
                </a:lnTo>
                <a:lnTo>
                  <a:pt x="989" y="757"/>
                </a:lnTo>
                <a:close/>
                <a:moveTo>
                  <a:pt x="77" y="713"/>
                </a:moveTo>
                <a:lnTo>
                  <a:pt x="75" y="723"/>
                </a:lnTo>
                <a:lnTo>
                  <a:pt x="77" y="733"/>
                </a:lnTo>
                <a:lnTo>
                  <a:pt x="78" y="740"/>
                </a:lnTo>
                <a:lnTo>
                  <a:pt x="82" y="747"/>
                </a:lnTo>
                <a:lnTo>
                  <a:pt x="78" y="735"/>
                </a:lnTo>
                <a:lnTo>
                  <a:pt x="78" y="722"/>
                </a:lnTo>
                <a:lnTo>
                  <a:pt x="77" y="717"/>
                </a:lnTo>
                <a:lnTo>
                  <a:pt x="77" y="713"/>
                </a:lnTo>
                <a:close/>
                <a:moveTo>
                  <a:pt x="194" y="624"/>
                </a:moveTo>
                <a:lnTo>
                  <a:pt x="194" y="621"/>
                </a:lnTo>
                <a:lnTo>
                  <a:pt x="196" y="617"/>
                </a:lnTo>
                <a:lnTo>
                  <a:pt x="194" y="594"/>
                </a:lnTo>
                <a:lnTo>
                  <a:pt x="194" y="569"/>
                </a:lnTo>
                <a:lnTo>
                  <a:pt x="193" y="584"/>
                </a:lnTo>
                <a:lnTo>
                  <a:pt x="191" y="597"/>
                </a:lnTo>
                <a:lnTo>
                  <a:pt x="189" y="612"/>
                </a:lnTo>
                <a:lnTo>
                  <a:pt x="186" y="626"/>
                </a:lnTo>
                <a:lnTo>
                  <a:pt x="189" y="626"/>
                </a:lnTo>
                <a:lnTo>
                  <a:pt x="194" y="624"/>
                </a:lnTo>
                <a:close/>
                <a:moveTo>
                  <a:pt x="194" y="523"/>
                </a:moveTo>
                <a:lnTo>
                  <a:pt x="194" y="506"/>
                </a:lnTo>
                <a:lnTo>
                  <a:pt x="194" y="490"/>
                </a:lnTo>
                <a:lnTo>
                  <a:pt x="194" y="476"/>
                </a:lnTo>
                <a:lnTo>
                  <a:pt x="194" y="463"/>
                </a:lnTo>
                <a:lnTo>
                  <a:pt x="179" y="475"/>
                </a:lnTo>
                <a:lnTo>
                  <a:pt x="166" y="488"/>
                </a:lnTo>
                <a:lnTo>
                  <a:pt x="153" y="500"/>
                </a:lnTo>
                <a:lnTo>
                  <a:pt x="141" y="514"/>
                </a:lnTo>
                <a:lnTo>
                  <a:pt x="131" y="529"/>
                </a:lnTo>
                <a:lnTo>
                  <a:pt x="121" y="544"/>
                </a:lnTo>
                <a:lnTo>
                  <a:pt x="115" y="561"/>
                </a:lnTo>
                <a:lnTo>
                  <a:pt x="106" y="579"/>
                </a:lnTo>
                <a:lnTo>
                  <a:pt x="106" y="594"/>
                </a:lnTo>
                <a:lnTo>
                  <a:pt x="105" y="609"/>
                </a:lnTo>
                <a:lnTo>
                  <a:pt x="116" y="644"/>
                </a:lnTo>
                <a:lnTo>
                  <a:pt x="118" y="652"/>
                </a:lnTo>
                <a:lnTo>
                  <a:pt x="125" y="649"/>
                </a:lnTo>
                <a:lnTo>
                  <a:pt x="133" y="645"/>
                </a:lnTo>
                <a:lnTo>
                  <a:pt x="133" y="645"/>
                </a:lnTo>
                <a:lnTo>
                  <a:pt x="133" y="645"/>
                </a:lnTo>
                <a:lnTo>
                  <a:pt x="136" y="639"/>
                </a:lnTo>
                <a:lnTo>
                  <a:pt x="140" y="632"/>
                </a:lnTo>
                <a:lnTo>
                  <a:pt x="150" y="609"/>
                </a:lnTo>
                <a:lnTo>
                  <a:pt x="158" y="586"/>
                </a:lnTo>
                <a:lnTo>
                  <a:pt x="168" y="564"/>
                </a:lnTo>
                <a:lnTo>
                  <a:pt x="181" y="541"/>
                </a:lnTo>
                <a:lnTo>
                  <a:pt x="188" y="533"/>
                </a:lnTo>
                <a:lnTo>
                  <a:pt x="194" y="523"/>
                </a:lnTo>
                <a:close/>
                <a:moveTo>
                  <a:pt x="289" y="710"/>
                </a:moveTo>
                <a:lnTo>
                  <a:pt x="292" y="725"/>
                </a:lnTo>
                <a:lnTo>
                  <a:pt x="296" y="740"/>
                </a:lnTo>
                <a:lnTo>
                  <a:pt x="297" y="757"/>
                </a:lnTo>
                <a:lnTo>
                  <a:pt x="299" y="772"/>
                </a:lnTo>
                <a:lnTo>
                  <a:pt x="300" y="772"/>
                </a:lnTo>
                <a:lnTo>
                  <a:pt x="302" y="772"/>
                </a:lnTo>
                <a:lnTo>
                  <a:pt x="304" y="763"/>
                </a:lnTo>
                <a:lnTo>
                  <a:pt x="305" y="755"/>
                </a:lnTo>
                <a:lnTo>
                  <a:pt x="297" y="730"/>
                </a:lnTo>
                <a:lnTo>
                  <a:pt x="292" y="707"/>
                </a:lnTo>
                <a:lnTo>
                  <a:pt x="291" y="709"/>
                </a:lnTo>
                <a:lnTo>
                  <a:pt x="289" y="710"/>
                </a:lnTo>
                <a:close/>
                <a:moveTo>
                  <a:pt x="305" y="601"/>
                </a:moveTo>
                <a:lnTo>
                  <a:pt x="310" y="606"/>
                </a:lnTo>
                <a:lnTo>
                  <a:pt x="317" y="612"/>
                </a:lnTo>
                <a:lnTo>
                  <a:pt x="325" y="626"/>
                </a:lnTo>
                <a:lnTo>
                  <a:pt x="335" y="639"/>
                </a:lnTo>
                <a:lnTo>
                  <a:pt x="334" y="636"/>
                </a:lnTo>
                <a:lnTo>
                  <a:pt x="332" y="632"/>
                </a:lnTo>
                <a:lnTo>
                  <a:pt x="342" y="546"/>
                </a:lnTo>
                <a:lnTo>
                  <a:pt x="344" y="521"/>
                </a:lnTo>
                <a:lnTo>
                  <a:pt x="335" y="541"/>
                </a:lnTo>
                <a:lnTo>
                  <a:pt x="327" y="563"/>
                </a:lnTo>
                <a:lnTo>
                  <a:pt x="317" y="582"/>
                </a:lnTo>
                <a:lnTo>
                  <a:pt x="305" y="601"/>
                </a:lnTo>
                <a:close/>
                <a:moveTo>
                  <a:pt x="237" y="607"/>
                </a:moveTo>
                <a:lnTo>
                  <a:pt x="234" y="594"/>
                </a:lnTo>
                <a:lnTo>
                  <a:pt x="231" y="572"/>
                </a:lnTo>
                <a:lnTo>
                  <a:pt x="226" y="551"/>
                </a:lnTo>
                <a:lnTo>
                  <a:pt x="223" y="538"/>
                </a:lnTo>
                <a:lnTo>
                  <a:pt x="224" y="548"/>
                </a:lnTo>
                <a:lnTo>
                  <a:pt x="228" y="566"/>
                </a:lnTo>
                <a:lnTo>
                  <a:pt x="231" y="586"/>
                </a:lnTo>
                <a:lnTo>
                  <a:pt x="231" y="594"/>
                </a:lnTo>
                <a:lnTo>
                  <a:pt x="232" y="602"/>
                </a:lnTo>
                <a:lnTo>
                  <a:pt x="232" y="609"/>
                </a:lnTo>
                <a:lnTo>
                  <a:pt x="234" y="607"/>
                </a:lnTo>
                <a:lnTo>
                  <a:pt x="237" y="607"/>
                </a:lnTo>
                <a:close/>
                <a:moveTo>
                  <a:pt x="959" y="607"/>
                </a:moveTo>
                <a:lnTo>
                  <a:pt x="964" y="597"/>
                </a:lnTo>
                <a:lnTo>
                  <a:pt x="975" y="572"/>
                </a:lnTo>
                <a:lnTo>
                  <a:pt x="994" y="536"/>
                </a:lnTo>
                <a:lnTo>
                  <a:pt x="1014" y="495"/>
                </a:lnTo>
                <a:lnTo>
                  <a:pt x="1034" y="450"/>
                </a:lnTo>
                <a:lnTo>
                  <a:pt x="1050" y="408"/>
                </a:lnTo>
                <a:lnTo>
                  <a:pt x="1063" y="375"/>
                </a:lnTo>
                <a:lnTo>
                  <a:pt x="1070" y="354"/>
                </a:lnTo>
                <a:lnTo>
                  <a:pt x="1068" y="347"/>
                </a:lnTo>
                <a:lnTo>
                  <a:pt x="1065" y="342"/>
                </a:lnTo>
                <a:lnTo>
                  <a:pt x="1060" y="339"/>
                </a:lnTo>
                <a:lnTo>
                  <a:pt x="1053" y="335"/>
                </a:lnTo>
                <a:lnTo>
                  <a:pt x="1045" y="334"/>
                </a:lnTo>
                <a:lnTo>
                  <a:pt x="1037" y="334"/>
                </a:lnTo>
                <a:lnTo>
                  <a:pt x="1027" y="335"/>
                </a:lnTo>
                <a:lnTo>
                  <a:pt x="1017" y="339"/>
                </a:lnTo>
                <a:lnTo>
                  <a:pt x="1007" y="342"/>
                </a:lnTo>
                <a:lnTo>
                  <a:pt x="997" y="347"/>
                </a:lnTo>
                <a:lnTo>
                  <a:pt x="987" y="352"/>
                </a:lnTo>
                <a:lnTo>
                  <a:pt x="977" y="359"/>
                </a:lnTo>
                <a:lnTo>
                  <a:pt x="971" y="367"/>
                </a:lnTo>
                <a:lnTo>
                  <a:pt x="964" y="375"/>
                </a:lnTo>
                <a:lnTo>
                  <a:pt x="959" y="385"/>
                </a:lnTo>
                <a:lnTo>
                  <a:pt x="957" y="395"/>
                </a:lnTo>
                <a:lnTo>
                  <a:pt x="956" y="395"/>
                </a:lnTo>
                <a:lnTo>
                  <a:pt x="954" y="397"/>
                </a:lnTo>
                <a:lnTo>
                  <a:pt x="952" y="398"/>
                </a:lnTo>
                <a:lnTo>
                  <a:pt x="952" y="402"/>
                </a:lnTo>
                <a:lnTo>
                  <a:pt x="951" y="412"/>
                </a:lnTo>
                <a:lnTo>
                  <a:pt x="949" y="425"/>
                </a:lnTo>
                <a:lnTo>
                  <a:pt x="949" y="460"/>
                </a:lnTo>
                <a:lnTo>
                  <a:pt x="952" y="498"/>
                </a:lnTo>
                <a:lnTo>
                  <a:pt x="957" y="572"/>
                </a:lnTo>
                <a:lnTo>
                  <a:pt x="959" y="607"/>
                </a:lnTo>
                <a:close/>
                <a:moveTo>
                  <a:pt x="3278" y="564"/>
                </a:moveTo>
                <a:lnTo>
                  <a:pt x="3269" y="586"/>
                </a:lnTo>
                <a:lnTo>
                  <a:pt x="3263" y="597"/>
                </a:lnTo>
                <a:lnTo>
                  <a:pt x="3259" y="601"/>
                </a:lnTo>
                <a:lnTo>
                  <a:pt x="3258" y="601"/>
                </a:lnTo>
                <a:lnTo>
                  <a:pt x="3198" y="576"/>
                </a:lnTo>
                <a:lnTo>
                  <a:pt x="3193" y="579"/>
                </a:lnTo>
                <a:lnTo>
                  <a:pt x="3181" y="587"/>
                </a:lnTo>
                <a:lnTo>
                  <a:pt x="3181" y="586"/>
                </a:lnTo>
                <a:lnTo>
                  <a:pt x="3180" y="586"/>
                </a:lnTo>
                <a:lnTo>
                  <a:pt x="3181" y="561"/>
                </a:lnTo>
                <a:lnTo>
                  <a:pt x="3180" y="538"/>
                </a:lnTo>
                <a:lnTo>
                  <a:pt x="3193" y="541"/>
                </a:lnTo>
                <a:lnTo>
                  <a:pt x="3195" y="549"/>
                </a:lnTo>
                <a:lnTo>
                  <a:pt x="3195" y="556"/>
                </a:lnTo>
                <a:lnTo>
                  <a:pt x="3264" y="579"/>
                </a:lnTo>
                <a:lnTo>
                  <a:pt x="3261" y="569"/>
                </a:lnTo>
                <a:lnTo>
                  <a:pt x="3259" y="559"/>
                </a:lnTo>
                <a:lnTo>
                  <a:pt x="3278" y="564"/>
                </a:lnTo>
                <a:close/>
                <a:moveTo>
                  <a:pt x="3045" y="584"/>
                </a:moveTo>
                <a:lnTo>
                  <a:pt x="3020" y="571"/>
                </a:lnTo>
                <a:lnTo>
                  <a:pt x="3001" y="563"/>
                </a:lnTo>
                <a:lnTo>
                  <a:pt x="2984" y="559"/>
                </a:lnTo>
                <a:lnTo>
                  <a:pt x="2964" y="558"/>
                </a:lnTo>
                <a:lnTo>
                  <a:pt x="2954" y="556"/>
                </a:lnTo>
                <a:lnTo>
                  <a:pt x="2944" y="558"/>
                </a:lnTo>
                <a:lnTo>
                  <a:pt x="2934" y="559"/>
                </a:lnTo>
                <a:lnTo>
                  <a:pt x="2924" y="563"/>
                </a:lnTo>
                <a:lnTo>
                  <a:pt x="2921" y="564"/>
                </a:lnTo>
                <a:lnTo>
                  <a:pt x="2918" y="566"/>
                </a:lnTo>
                <a:lnTo>
                  <a:pt x="2921" y="551"/>
                </a:lnTo>
                <a:lnTo>
                  <a:pt x="2928" y="536"/>
                </a:lnTo>
                <a:lnTo>
                  <a:pt x="2936" y="523"/>
                </a:lnTo>
                <a:lnTo>
                  <a:pt x="2946" y="508"/>
                </a:lnTo>
                <a:lnTo>
                  <a:pt x="2957" y="495"/>
                </a:lnTo>
                <a:lnTo>
                  <a:pt x="2972" y="481"/>
                </a:lnTo>
                <a:lnTo>
                  <a:pt x="2989" y="468"/>
                </a:lnTo>
                <a:lnTo>
                  <a:pt x="3009" y="455"/>
                </a:lnTo>
                <a:lnTo>
                  <a:pt x="3017" y="471"/>
                </a:lnTo>
                <a:lnTo>
                  <a:pt x="3024" y="486"/>
                </a:lnTo>
                <a:lnTo>
                  <a:pt x="3029" y="503"/>
                </a:lnTo>
                <a:lnTo>
                  <a:pt x="3035" y="518"/>
                </a:lnTo>
                <a:lnTo>
                  <a:pt x="3039" y="534"/>
                </a:lnTo>
                <a:lnTo>
                  <a:pt x="3042" y="551"/>
                </a:lnTo>
                <a:lnTo>
                  <a:pt x="3044" y="568"/>
                </a:lnTo>
                <a:lnTo>
                  <a:pt x="3045" y="584"/>
                </a:lnTo>
                <a:close/>
                <a:moveTo>
                  <a:pt x="2534" y="679"/>
                </a:moveTo>
                <a:lnTo>
                  <a:pt x="2516" y="677"/>
                </a:lnTo>
                <a:lnTo>
                  <a:pt x="2510" y="675"/>
                </a:lnTo>
                <a:lnTo>
                  <a:pt x="2506" y="675"/>
                </a:lnTo>
                <a:lnTo>
                  <a:pt x="2510" y="657"/>
                </a:lnTo>
                <a:lnTo>
                  <a:pt x="2511" y="641"/>
                </a:lnTo>
                <a:lnTo>
                  <a:pt x="2511" y="622"/>
                </a:lnTo>
                <a:lnTo>
                  <a:pt x="2511" y="606"/>
                </a:lnTo>
                <a:lnTo>
                  <a:pt x="2506" y="572"/>
                </a:lnTo>
                <a:lnTo>
                  <a:pt x="2500" y="539"/>
                </a:lnTo>
                <a:lnTo>
                  <a:pt x="2493" y="509"/>
                </a:lnTo>
                <a:lnTo>
                  <a:pt x="2485" y="478"/>
                </a:lnTo>
                <a:lnTo>
                  <a:pt x="2476" y="446"/>
                </a:lnTo>
                <a:lnTo>
                  <a:pt x="2470" y="415"/>
                </a:lnTo>
                <a:lnTo>
                  <a:pt x="2491" y="446"/>
                </a:lnTo>
                <a:lnTo>
                  <a:pt x="2510" y="476"/>
                </a:lnTo>
                <a:lnTo>
                  <a:pt x="2516" y="493"/>
                </a:lnTo>
                <a:lnTo>
                  <a:pt x="2523" y="508"/>
                </a:lnTo>
                <a:lnTo>
                  <a:pt x="2528" y="523"/>
                </a:lnTo>
                <a:lnTo>
                  <a:pt x="2533" y="539"/>
                </a:lnTo>
                <a:lnTo>
                  <a:pt x="2536" y="556"/>
                </a:lnTo>
                <a:lnTo>
                  <a:pt x="2538" y="572"/>
                </a:lnTo>
                <a:lnTo>
                  <a:pt x="2539" y="589"/>
                </a:lnTo>
                <a:lnTo>
                  <a:pt x="2539" y="606"/>
                </a:lnTo>
                <a:lnTo>
                  <a:pt x="2539" y="642"/>
                </a:lnTo>
                <a:lnTo>
                  <a:pt x="2534" y="679"/>
                </a:lnTo>
                <a:close/>
                <a:moveTo>
                  <a:pt x="2427" y="685"/>
                </a:moveTo>
                <a:lnTo>
                  <a:pt x="2423" y="685"/>
                </a:lnTo>
                <a:lnTo>
                  <a:pt x="2408" y="664"/>
                </a:lnTo>
                <a:lnTo>
                  <a:pt x="2392" y="642"/>
                </a:lnTo>
                <a:lnTo>
                  <a:pt x="2390" y="607"/>
                </a:lnTo>
                <a:lnTo>
                  <a:pt x="2390" y="571"/>
                </a:lnTo>
                <a:lnTo>
                  <a:pt x="2392" y="536"/>
                </a:lnTo>
                <a:lnTo>
                  <a:pt x="2394" y="500"/>
                </a:lnTo>
                <a:lnTo>
                  <a:pt x="2405" y="521"/>
                </a:lnTo>
                <a:lnTo>
                  <a:pt x="2413" y="543"/>
                </a:lnTo>
                <a:lnTo>
                  <a:pt x="2420" y="566"/>
                </a:lnTo>
                <a:lnTo>
                  <a:pt x="2425" y="587"/>
                </a:lnTo>
                <a:lnTo>
                  <a:pt x="2428" y="611"/>
                </a:lnTo>
                <a:lnTo>
                  <a:pt x="2428" y="634"/>
                </a:lnTo>
                <a:lnTo>
                  <a:pt x="2428" y="659"/>
                </a:lnTo>
                <a:lnTo>
                  <a:pt x="2427" y="685"/>
                </a:lnTo>
                <a:close/>
                <a:moveTo>
                  <a:pt x="2364" y="695"/>
                </a:moveTo>
                <a:lnTo>
                  <a:pt x="2355" y="697"/>
                </a:lnTo>
                <a:lnTo>
                  <a:pt x="2347" y="697"/>
                </a:lnTo>
                <a:lnTo>
                  <a:pt x="2332" y="694"/>
                </a:lnTo>
                <a:lnTo>
                  <a:pt x="2316" y="687"/>
                </a:lnTo>
                <a:lnTo>
                  <a:pt x="2307" y="654"/>
                </a:lnTo>
                <a:lnTo>
                  <a:pt x="2301" y="621"/>
                </a:lnTo>
                <a:lnTo>
                  <a:pt x="2296" y="591"/>
                </a:lnTo>
                <a:lnTo>
                  <a:pt x="2292" y="561"/>
                </a:lnTo>
                <a:lnTo>
                  <a:pt x="2312" y="592"/>
                </a:lnTo>
                <a:lnTo>
                  <a:pt x="2332" y="626"/>
                </a:lnTo>
                <a:lnTo>
                  <a:pt x="2349" y="660"/>
                </a:lnTo>
                <a:lnTo>
                  <a:pt x="2364" y="695"/>
                </a:lnTo>
                <a:close/>
                <a:moveTo>
                  <a:pt x="2279" y="672"/>
                </a:moveTo>
                <a:lnTo>
                  <a:pt x="2266" y="669"/>
                </a:lnTo>
                <a:lnTo>
                  <a:pt x="2253" y="670"/>
                </a:lnTo>
                <a:lnTo>
                  <a:pt x="2251" y="670"/>
                </a:lnTo>
                <a:lnTo>
                  <a:pt x="2248" y="672"/>
                </a:lnTo>
                <a:lnTo>
                  <a:pt x="2248" y="652"/>
                </a:lnTo>
                <a:lnTo>
                  <a:pt x="2246" y="632"/>
                </a:lnTo>
                <a:lnTo>
                  <a:pt x="2243" y="612"/>
                </a:lnTo>
                <a:lnTo>
                  <a:pt x="2239" y="592"/>
                </a:lnTo>
                <a:lnTo>
                  <a:pt x="2234" y="574"/>
                </a:lnTo>
                <a:lnTo>
                  <a:pt x="2229" y="554"/>
                </a:lnTo>
                <a:lnTo>
                  <a:pt x="2221" y="536"/>
                </a:lnTo>
                <a:lnTo>
                  <a:pt x="2213" y="518"/>
                </a:lnTo>
                <a:lnTo>
                  <a:pt x="2219" y="506"/>
                </a:lnTo>
                <a:lnTo>
                  <a:pt x="2228" y="495"/>
                </a:lnTo>
                <a:lnTo>
                  <a:pt x="2233" y="490"/>
                </a:lnTo>
                <a:lnTo>
                  <a:pt x="2243" y="511"/>
                </a:lnTo>
                <a:lnTo>
                  <a:pt x="2249" y="534"/>
                </a:lnTo>
                <a:lnTo>
                  <a:pt x="2256" y="558"/>
                </a:lnTo>
                <a:lnTo>
                  <a:pt x="2262" y="579"/>
                </a:lnTo>
                <a:lnTo>
                  <a:pt x="2271" y="626"/>
                </a:lnTo>
                <a:lnTo>
                  <a:pt x="2279" y="672"/>
                </a:lnTo>
                <a:close/>
                <a:moveTo>
                  <a:pt x="2191" y="685"/>
                </a:moveTo>
                <a:lnTo>
                  <a:pt x="2171" y="690"/>
                </a:lnTo>
                <a:lnTo>
                  <a:pt x="2163" y="692"/>
                </a:lnTo>
                <a:lnTo>
                  <a:pt x="2136" y="702"/>
                </a:lnTo>
                <a:lnTo>
                  <a:pt x="2130" y="692"/>
                </a:lnTo>
                <a:lnTo>
                  <a:pt x="2122" y="684"/>
                </a:lnTo>
                <a:lnTo>
                  <a:pt x="2135" y="674"/>
                </a:lnTo>
                <a:lnTo>
                  <a:pt x="2127" y="657"/>
                </a:lnTo>
                <a:lnTo>
                  <a:pt x="2120" y="639"/>
                </a:lnTo>
                <a:lnTo>
                  <a:pt x="2135" y="619"/>
                </a:lnTo>
                <a:lnTo>
                  <a:pt x="2151" y="599"/>
                </a:lnTo>
                <a:lnTo>
                  <a:pt x="2166" y="579"/>
                </a:lnTo>
                <a:lnTo>
                  <a:pt x="2185" y="558"/>
                </a:lnTo>
                <a:lnTo>
                  <a:pt x="2188" y="572"/>
                </a:lnTo>
                <a:lnTo>
                  <a:pt x="2191" y="587"/>
                </a:lnTo>
                <a:lnTo>
                  <a:pt x="2194" y="602"/>
                </a:lnTo>
                <a:lnTo>
                  <a:pt x="2194" y="619"/>
                </a:lnTo>
                <a:lnTo>
                  <a:pt x="2196" y="634"/>
                </a:lnTo>
                <a:lnTo>
                  <a:pt x="2194" y="650"/>
                </a:lnTo>
                <a:lnTo>
                  <a:pt x="2194" y="667"/>
                </a:lnTo>
                <a:lnTo>
                  <a:pt x="2191" y="685"/>
                </a:lnTo>
                <a:close/>
                <a:moveTo>
                  <a:pt x="1991" y="723"/>
                </a:moveTo>
                <a:lnTo>
                  <a:pt x="1987" y="723"/>
                </a:lnTo>
                <a:lnTo>
                  <a:pt x="1986" y="709"/>
                </a:lnTo>
                <a:lnTo>
                  <a:pt x="1982" y="689"/>
                </a:lnTo>
                <a:lnTo>
                  <a:pt x="1981" y="677"/>
                </a:lnTo>
                <a:lnTo>
                  <a:pt x="1977" y="667"/>
                </a:lnTo>
                <a:lnTo>
                  <a:pt x="1974" y="657"/>
                </a:lnTo>
                <a:lnTo>
                  <a:pt x="1971" y="647"/>
                </a:lnTo>
                <a:lnTo>
                  <a:pt x="1977" y="634"/>
                </a:lnTo>
                <a:lnTo>
                  <a:pt x="1986" y="621"/>
                </a:lnTo>
                <a:lnTo>
                  <a:pt x="1992" y="607"/>
                </a:lnTo>
                <a:lnTo>
                  <a:pt x="2000" y="596"/>
                </a:lnTo>
                <a:lnTo>
                  <a:pt x="2004" y="587"/>
                </a:lnTo>
                <a:lnTo>
                  <a:pt x="2009" y="579"/>
                </a:lnTo>
                <a:lnTo>
                  <a:pt x="2010" y="589"/>
                </a:lnTo>
                <a:lnTo>
                  <a:pt x="2014" y="599"/>
                </a:lnTo>
                <a:lnTo>
                  <a:pt x="2017" y="606"/>
                </a:lnTo>
                <a:lnTo>
                  <a:pt x="2020" y="614"/>
                </a:lnTo>
                <a:lnTo>
                  <a:pt x="2027" y="626"/>
                </a:lnTo>
                <a:lnTo>
                  <a:pt x="2032" y="639"/>
                </a:lnTo>
                <a:lnTo>
                  <a:pt x="2022" y="655"/>
                </a:lnTo>
                <a:lnTo>
                  <a:pt x="2010" y="675"/>
                </a:lnTo>
                <a:lnTo>
                  <a:pt x="1999" y="700"/>
                </a:lnTo>
                <a:lnTo>
                  <a:pt x="1991" y="723"/>
                </a:lnTo>
                <a:close/>
                <a:moveTo>
                  <a:pt x="1896" y="753"/>
                </a:moveTo>
                <a:lnTo>
                  <a:pt x="1881" y="752"/>
                </a:lnTo>
                <a:lnTo>
                  <a:pt x="1879" y="723"/>
                </a:lnTo>
                <a:lnTo>
                  <a:pt x="1876" y="695"/>
                </a:lnTo>
                <a:lnTo>
                  <a:pt x="1874" y="669"/>
                </a:lnTo>
                <a:lnTo>
                  <a:pt x="1873" y="642"/>
                </a:lnTo>
                <a:lnTo>
                  <a:pt x="1901" y="657"/>
                </a:lnTo>
                <a:lnTo>
                  <a:pt x="1906" y="684"/>
                </a:lnTo>
                <a:lnTo>
                  <a:pt x="1906" y="707"/>
                </a:lnTo>
                <a:lnTo>
                  <a:pt x="1906" y="718"/>
                </a:lnTo>
                <a:lnTo>
                  <a:pt x="1903" y="730"/>
                </a:lnTo>
                <a:lnTo>
                  <a:pt x="1901" y="742"/>
                </a:lnTo>
                <a:lnTo>
                  <a:pt x="1896" y="753"/>
                </a:lnTo>
                <a:close/>
                <a:moveTo>
                  <a:pt x="1714" y="742"/>
                </a:moveTo>
                <a:lnTo>
                  <a:pt x="1702" y="742"/>
                </a:lnTo>
                <a:lnTo>
                  <a:pt x="1675" y="740"/>
                </a:lnTo>
                <a:lnTo>
                  <a:pt x="1679" y="717"/>
                </a:lnTo>
                <a:lnTo>
                  <a:pt x="1685" y="695"/>
                </a:lnTo>
                <a:lnTo>
                  <a:pt x="1694" y="672"/>
                </a:lnTo>
                <a:lnTo>
                  <a:pt x="1704" y="649"/>
                </a:lnTo>
                <a:lnTo>
                  <a:pt x="1704" y="650"/>
                </a:lnTo>
                <a:lnTo>
                  <a:pt x="1704" y="650"/>
                </a:lnTo>
                <a:lnTo>
                  <a:pt x="1704" y="650"/>
                </a:lnTo>
                <a:lnTo>
                  <a:pt x="1704" y="650"/>
                </a:lnTo>
                <a:lnTo>
                  <a:pt x="1705" y="652"/>
                </a:lnTo>
                <a:lnTo>
                  <a:pt x="1705" y="655"/>
                </a:lnTo>
                <a:lnTo>
                  <a:pt x="1705" y="655"/>
                </a:lnTo>
                <a:lnTo>
                  <a:pt x="1705" y="655"/>
                </a:lnTo>
                <a:lnTo>
                  <a:pt x="1707" y="657"/>
                </a:lnTo>
                <a:lnTo>
                  <a:pt x="1707" y="660"/>
                </a:lnTo>
                <a:lnTo>
                  <a:pt x="1707" y="660"/>
                </a:lnTo>
                <a:lnTo>
                  <a:pt x="1707" y="660"/>
                </a:lnTo>
                <a:lnTo>
                  <a:pt x="1709" y="662"/>
                </a:lnTo>
                <a:lnTo>
                  <a:pt x="1709" y="665"/>
                </a:lnTo>
                <a:lnTo>
                  <a:pt x="1709" y="665"/>
                </a:lnTo>
                <a:lnTo>
                  <a:pt x="1709" y="665"/>
                </a:lnTo>
                <a:lnTo>
                  <a:pt x="1709" y="667"/>
                </a:lnTo>
                <a:lnTo>
                  <a:pt x="1710" y="670"/>
                </a:lnTo>
                <a:lnTo>
                  <a:pt x="1710" y="670"/>
                </a:lnTo>
                <a:lnTo>
                  <a:pt x="1710" y="670"/>
                </a:lnTo>
                <a:lnTo>
                  <a:pt x="1710" y="674"/>
                </a:lnTo>
                <a:lnTo>
                  <a:pt x="1710" y="675"/>
                </a:lnTo>
                <a:lnTo>
                  <a:pt x="1710" y="675"/>
                </a:lnTo>
                <a:lnTo>
                  <a:pt x="1710" y="675"/>
                </a:lnTo>
                <a:lnTo>
                  <a:pt x="1712" y="679"/>
                </a:lnTo>
                <a:lnTo>
                  <a:pt x="1712" y="680"/>
                </a:lnTo>
                <a:lnTo>
                  <a:pt x="1712" y="680"/>
                </a:lnTo>
                <a:lnTo>
                  <a:pt x="1712" y="680"/>
                </a:lnTo>
                <a:lnTo>
                  <a:pt x="1712" y="684"/>
                </a:lnTo>
                <a:lnTo>
                  <a:pt x="1714" y="685"/>
                </a:lnTo>
                <a:lnTo>
                  <a:pt x="1714" y="685"/>
                </a:lnTo>
                <a:lnTo>
                  <a:pt x="1714" y="685"/>
                </a:lnTo>
                <a:lnTo>
                  <a:pt x="1714" y="689"/>
                </a:lnTo>
                <a:lnTo>
                  <a:pt x="1714" y="690"/>
                </a:lnTo>
                <a:lnTo>
                  <a:pt x="1714" y="690"/>
                </a:lnTo>
                <a:lnTo>
                  <a:pt x="1714" y="690"/>
                </a:lnTo>
                <a:lnTo>
                  <a:pt x="1714" y="694"/>
                </a:lnTo>
                <a:lnTo>
                  <a:pt x="1714" y="695"/>
                </a:lnTo>
                <a:lnTo>
                  <a:pt x="1714" y="695"/>
                </a:lnTo>
                <a:lnTo>
                  <a:pt x="1714" y="695"/>
                </a:lnTo>
                <a:lnTo>
                  <a:pt x="1715" y="699"/>
                </a:lnTo>
                <a:lnTo>
                  <a:pt x="1715" y="702"/>
                </a:lnTo>
                <a:lnTo>
                  <a:pt x="1715" y="704"/>
                </a:lnTo>
                <a:lnTo>
                  <a:pt x="1715" y="707"/>
                </a:lnTo>
                <a:lnTo>
                  <a:pt x="1715" y="707"/>
                </a:lnTo>
                <a:lnTo>
                  <a:pt x="1715" y="709"/>
                </a:lnTo>
                <a:lnTo>
                  <a:pt x="1715" y="710"/>
                </a:lnTo>
                <a:lnTo>
                  <a:pt x="1715" y="725"/>
                </a:lnTo>
                <a:lnTo>
                  <a:pt x="1714" y="742"/>
                </a:lnTo>
                <a:close/>
                <a:moveTo>
                  <a:pt x="3190" y="470"/>
                </a:moveTo>
                <a:lnTo>
                  <a:pt x="3191" y="446"/>
                </a:lnTo>
                <a:lnTo>
                  <a:pt x="3191" y="423"/>
                </a:lnTo>
                <a:lnTo>
                  <a:pt x="3193" y="400"/>
                </a:lnTo>
                <a:lnTo>
                  <a:pt x="3195" y="378"/>
                </a:lnTo>
                <a:lnTo>
                  <a:pt x="3183" y="392"/>
                </a:lnTo>
                <a:lnTo>
                  <a:pt x="3173" y="407"/>
                </a:lnTo>
                <a:lnTo>
                  <a:pt x="3163" y="420"/>
                </a:lnTo>
                <a:lnTo>
                  <a:pt x="3156" y="433"/>
                </a:lnTo>
                <a:lnTo>
                  <a:pt x="3161" y="446"/>
                </a:lnTo>
                <a:lnTo>
                  <a:pt x="3166" y="461"/>
                </a:lnTo>
                <a:lnTo>
                  <a:pt x="3171" y="476"/>
                </a:lnTo>
                <a:lnTo>
                  <a:pt x="3175" y="491"/>
                </a:lnTo>
                <a:lnTo>
                  <a:pt x="3183" y="480"/>
                </a:lnTo>
                <a:lnTo>
                  <a:pt x="3190" y="470"/>
                </a:lnTo>
                <a:close/>
                <a:moveTo>
                  <a:pt x="3007" y="453"/>
                </a:moveTo>
                <a:lnTo>
                  <a:pt x="2994" y="432"/>
                </a:lnTo>
                <a:lnTo>
                  <a:pt x="2979" y="410"/>
                </a:lnTo>
                <a:lnTo>
                  <a:pt x="2962" y="388"/>
                </a:lnTo>
                <a:lnTo>
                  <a:pt x="2944" y="365"/>
                </a:lnTo>
                <a:lnTo>
                  <a:pt x="2939" y="403"/>
                </a:lnTo>
                <a:lnTo>
                  <a:pt x="2933" y="440"/>
                </a:lnTo>
                <a:lnTo>
                  <a:pt x="2924" y="478"/>
                </a:lnTo>
                <a:lnTo>
                  <a:pt x="2914" y="514"/>
                </a:lnTo>
                <a:lnTo>
                  <a:pt x="2936" y="498"/>
                </a:lnTo>
                <a:lnTo>
                  <a:pt x="2959" y="481"/>
                </a:lnTo>
                <a:lnTo>
                  <a:pt x="2984" y="466"/>
                </a:lnTo>
                <a:lnTo>
                  <a:pt x="3007" y="453"/>
                </a:lnTo>
                <a:close/>
                <a:moveTo>
                  <a:pt x="1873" y="626"/>
                </a:moveTo>
                <a:lnTo>
                  <a:pt x="1876" y="629"/>
                </a:lnTo>
                <a:lnTo>
                  <a:pt x="1881" y="631"/>
                </a:lnTo>
                <a:lnTo>
                  <a:pt x="1888" y="632"/>
                </a:lnTo>
                <a:lnTo>
                  <a:pt x="1893" y="632"/>
                </a:lnTo>
                <a:lnTo>
                  <a:pt x="1894" y="632"/>
                </a:lnTo>
                <a:lnTo>
                  <a:pt x="1894" y="632"/>
                </a:lnTo>
                <a:lnTo>
                  <a:pt x="1891" y="617"/>
                </a:lnTo>
                <a:lnTo>
                  <a:pt x="1884" y="604"/>
                </a:lnTo>
                <a:lnTo>
                  <a:pt x="1879" y="591"/>
                </a:lnTo>
                <a:lnTo>
                  <a:pt x="1873" y="577"/>
                </a:lnTo>
                <a:lnTo>
                  <a:pt x="1873" y="601"/>
                </a:lnTo>
                <a:lnTo>
                  <a:pt x="1873" y="626"/>
                </a:lnTo>
                <a:close/>
                <a:moveTo>
                  <a:pt x="1700" y="639"/>
                </a:moveTo>
                <a:lnTo>
                  <a:pt x="1699" y="637"/>
                </a:lnTo>
                <a:lnTo>
                  <a:pt x="1699" y="636"/>
                </a:lnTo>
                <a:lnTo>
                  <a:pt x="1699" y="636"/>
                </a:lnTo>
                <a:lnTo>
                  <a:pt x="1699" y="636"/>
                </a:lnTo>
                <a:lnTo>
                  <a:pt x="1697" y="634"/>
                </a:lnTo>
                <a:lnTo>
                  <a:pt x="1695" y="631"/>
                </a:lnTo>
                <a:lnTo>
                  <a:pt x="1695" y="631"/>
                </a:lnTo>
                <a:lnTo>
                  <a:pt x="1695" y="631"/>
                </a:lnTo>
                <a:lnTo>
                  <a:pt x="1695" y="629"/>
                </a:lnTo>
                <a:lnTo>
                  <a:pt x="1694" y="626"/>
                </a:lnTo>
                <a:lnTo>
                  <a:pt x="1694" y="626"/>
                </a:lnTo>
                <a:lnTo>
                  <a:pt x="1694" y="626"/>
                </a:lnTo>
                <a:lnTo>
                  <a:pt x="1692" y="624"/>
                </a:lnTo>
                <a:lnTo>
                  <a:pt x="1692" y="621"/>
                </a:lnTo>
                <a:lnTo>
                  <a:pt x="1692" y="621"/>
                </a:lnTo>
                <a:lnTo>
                  <a:pt x="1692" y="621"/>
                </a:lnTo>
                <a:lnTo>
                  <a:pt x="1690" y="619"/>
                </a:lnTo>
                <a:lnTo>
                  <a:pt x="1689" y="616"/>
                </a:lnTo>
                <a:lnTo>
                  <a:pt x="1689" y="616"/>
                </a:lnTo>
                <a:lnTo>
                  <a:pt x="1689" y="616"/>
                </a:lnTo>
                <a:lnTo>
                  <a:pt x="1687" y="614"/>
                </a:lnTo>
                <a:lnTo>
                  <a:pt x="1685" y="612"/>
                </a:lnTo>
                <a:lnTo>
                  <a:pt x="1685" y="612"/>
                </a:lnTo>
                <a:lnTo>
                  <a:pt x="1685" y="612"/>
                </a:lnTo>
                <a:lnTo>
                  <a:pt x="1684" y="609"/>
                </a:lnTo>
                <a:lnTo>
                  <a:pt x="1684" y="607"/>
                </a:lnTo>
                <a:lnTo>
                  <a:pt x="1684" y="607"/>
                </a:lnTo>
                <a:lnTo>
                  <a:pt x="1684" y="607"/>
                </a:lnTo>
                <a:lnTo>
                  <a:pt x="1682" y="604"/>
                </a:lnTo>
                <a:lnTo>
                  <a:pt x="1680" y="602"/>
                </a:lnTo>
                <a:lnTo>
                  <a:pt x="1680" y="602"/>
                </a:lnTo>
                <a:lnTo>
                  <a:pt x="1680" y="602"/>
                </a:lnTo>
                <a:lnTo>
                  <a:pt x="1679" y="599"/>
                </a:lnTo>
                <a:lnTo>
                  <a:pt x="1677" y="597"/>
                </a:lnTo>
                <a:lnTo>
                  <a:pt x="1677" y="597"/>
                </a:lnTo>
                <a:lnTo>
                  <a:pt x="1675" y="594"/>
                </a:lnTo>
                <a:lnTo>
                  <a:pt x="1674" y="592"/>
                </a:lnTo>
                <a:lnTo>
                  <a:pt x="1674" y="592"/>
                </a:lnTo>
                <a:lnTo>
                  <a:pt x="1672" y="591"/>
                </a:lnTo>
                <a:lnTo>
                  <a:pt x="1670" y="587"/>
                </a:lnTo>
                <a:lnTo>
                  <a:pt x="1670" y="587"/>
                </a:lnTo>
                <a:lnTo>
                  <a:pt x="1669" y="586"/>
                </a:lnTo>
                <a:lnTo>
                  <a:pt x="1667" y="582"/>
                </a:lnTo>
                <a:lnTo>
                  <a:pt x="1667" y="582"/>
                </a:lnTo>
                <a:lnTo>
                  <a:pt x="1665" y="581"/>
                </a:lnTo>
                <a:lnTo>
                  <a:pt x="1664" y="577"/>
                </a:lnTo>
                <a:lnTo>
                  <a:pt x="1664" y="577"/>
                </a:lnTo>
                <a:lnTo>
                  <a:pt x="1660" y="576"/>
                </a:lnTo>
                <a:lnTo>
                  <a:pt x="1659" y="572"/>
                </a:lnTo>
                <a:lnTo>
                  <a:pt x="1659" y="572"/>
                </a:lnTo>
                <a:lnTo>
                  <a:pt x="1657" y="571"/>
                </a:lnTo>
                <a:lnTo>
                  <a:pt x="1655" y="568"/>
                </a:lnTo>
                <a:lnTo>
                  <a:pt x="1655" y="568"/>
                </a:lnTo>
                <a:lnTo>
                  <a:pt x="1654" y="566"/>
                </a:lnTo>
                <a:lnTo>
                  <a:pt x="1651" y="564"/>
                </a:lnTo>
                <a:lnTo>
                  <a:pt x="1651" y="564"/>
                </a:lnTo>
                <a:lnTo>
                  <a:pt x="1649" y="561"/>
                </a:lnTo>
                <a:lnTo>
                  <a:pt x="1647" y="559"/>
                </a:lnTo>
                <a:lnTo>
                  <a:pt x="1647" y="559"/>
                </a:lnTo>
                <a:lnTo>
                  <a:pt x="1646" y="558"/>
                </a:lnTo>
                <a:lnTo>
                  <a:pt x="1646" y="558"/>
                </a:lnTo>
                <a:lnTo>
                  <a:pt x="1644" y="577"/>
                </a:lnTo>
                <a:lnTo>
                  <a:pt x="1642" y="599"/>
                </a:lnTo>
                <a:lnTo>
                  <a:pt x="1641" y="619"/>
                </a:lnTo>
                <a:lnTo>
                  <a:pt x="1641" y="641"/>
                </a:lnTo>
                <a:lnTo>
                  <a:pt x="1647" y="659"/>
                </a:lnTo>
                <a:lnTo>
                  <a:pt x="1654" y="679"/>
                </a:lnTo>
                <a:lnTo>
                  <a:pt x="1657" y="699"/>
                </a:lnTo>
                <a:lnTo>
                  <a:pt x="1660" y="720"/>
                </a:lnTo>
                <a:lnTo>
                  <a:pt x="1667" y="697"/>
                </a:lnTo>
                <a:lnTo>
                  <a:pt x="1677" y="677"/>
                </a:lnTo>
                <a:lnTo>
                  <a:pt x="1687" y="657"/>
                </a:lnTo>
                <a:lnTo>
                  <a:pt x="1700" y="639"/>
                </a:lnTo>
                <a:close/>
                <a:moveTo>
                  <a:pt x="1649" y="528"/>
                </a:moveTo>
                <a:lnTo>
                  <a:pt x="1662" y="536"/>
                </a:lnTo>
                <a:lnTo>
                  <a:pt x="1674" y="544"/>
                </a:lnTo>
                <a:lnTo>
                  <a:pt x="1664" y="528"/>
                </a:lnTo>
                <a:lnTo>
                  <a:pt x="1652" y="513"/>
                </a:lnTo>
                <a:lnTo>
                  <a:pt x="1651" y="519"/>
                </a:lnTo>
                <a:lnTo>
                  <a:pt x="1649" y="528"/>
                </a:lnTo>
                <a:close/>
                <a:moveTo>
                  <a:pt x="2364" y="611"/>
                </a:moveTo>
                <a:lnTo>
                  <a:pt x="2365" y="574"/>
                </a:lnTo>
                <a:lnTo>
                  <a:pt x="2369" y="541"/>
                </a:lnTo>
                <a:lnTo>
                  <a:pt x="2374" y="508"/>
                </a:lnTo>
                <a:lnTo>
                  <a:pt x="2380" y="478"/>
                </a:lnTo>
                <a:lnTo>
                  <a:pt x="2364" y="451"/>
                </a:lnTo>
                <a:lnTo>
                  <a:pt x="2344" y="425"/>
                </a:lnTo>
                <a:lnTo>
                  <a:pt x="2321" y="398"/>
                </a:lnTo>
                <a:lnTo>
                  <a:pt x="2294" y="372"/>
                </a:lnTo>
                <a:lnTo>
                  <a:pt x="2291" y="413"/>
                </a:lnTo>
                <a:lnTo>
                  <a:pt x="2287" y="455"/>
                </a:lnTo>
                <a:lnTo>
                  <a:pt x="2287" y="496"/>
                </a:lnTo>
                <a:lnTo>
                  <a:pt x="2289" y="538"/>
                </a:lnTo>
                <a:lnTo>
                  <a:pt x="2307" y="556"/>
                </a:lnTo>
                <a:lnTo>
                  <a:pt x="2327" y="574"/>
                </a:lnTo>
                <a:lnTo>
                  <a:pt x="2345" y="592"/>
                </a:lnTo>
                <a:lnTo>
                  <a:pt x="2364" y="611"/>
                </a:lnTo>
                <a:close/>
              </a:path>
            </a:pathLst>
          </a:custGeom>
          <a:solidFill>
            <a:srgbClr val="7C96B0"/>
          </a:solidFill>
          <a:ln w="2857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22" name="Freeform 38"/>
          <p:cNvSpPr>
            <a:spLocks/>
          </p:cNvSpPr>
          <p:nvPr/>
        </p:nvSpPr>
        <p:spPr bwMode="auto">
          <a:xfrm>
            <a:off x="27294" y="3981905"/>
            <a:ext cx="9144000" cy="1273175"/>
          </a:xfrm>
          <a:custGeom>
            <a:avLst/>
            <a:gdLst/>
            <a:ahLst/>
            <a:cxnLst>
              <a:cxn ang="0">
                <a:pos x="4459" y="81"/>
              </a:cxn>
              <a:cxn ang="0">
                <a:pos x="4459" y="223"/>
              </a:cxn>
              <a:cxn ang="0">
                <a:pos x="4305" y="198"/>
              </a:cxn>
              <a:cxn ang="0">
                <a:pos x="4153" y="178"/>
              </a:cxn>
              <a:cxn ang="0">
                <a:pos x="4003" y="162"/>
              </a:cxn>
              <a:cxn ang="0">
                <a:pos x="3854" y="149"/>
              </a:cxn>
              <a:cxn ang="0">
                <a:pos x="3705" y="140"/>
              </a:cxn>
              <a:cxn ang="0">
                <a:pos x="3559" y="134"/>
              </a:cxn>
              <a:cxn ang="0">
                <a:pos x="3413" y="131"/>
              </a:cxn>
              <a:cxn ang="0">
                <a:pos x="3268" y="132"/>
              </a:cxn>
              <a:cxn ang="0">
                <a:pos x="3125" y="135"/>
              </a:cxn>
              <a:cxn ang="0">
                <a:pos x="2982" y="141"/>
              </a:cxn>
              <a:cxn ang="0">
                <a:pos x="2842" y="149"/>
              </a:cxn>
              <a:cxn ang="0">
                <a:pos x="2700" y="161"/>
              </a:cxn>
              <a:cxn ang="0">
                <a:pos x="2561" y="174"/>
              </a:cxn>
              <a:cxn ang="0">
                <a:pos x="2422" y="189"/>
              </a:cxn>
              <a:cxn ang="0">
                <a:pos x="2284" y="206"/>
              </a:cxn>
              <a:cxn ang="0">
                <a:pos x="2146" y="225"/>
              </a:cxn>
              <a:cxn ang="0">
                <a:pos x="2010" y="245"/>
              </a:cxn>
              <a:cxn ang="0">
                <a:pos x="1874" y="266"/>
              </a:cxn>
              <a:cxn ang="0">
                <a:pos x="1738" y="290"/>
              </a:cxn>
              <a:cxn ang="0">
                <a:pos x="1603" y="314"/>
              </a:cxn>
              <a:cxn ang="0">
                <a:pos x="1334" y="364"/>
              </a:cxn>
              <a:cxn ang="0">
                <a:pos x="1066" y="416"/>
              </a:cxn>
              <a:cxn ang="0">
                <a:pos x="800" y="470"/>
              </a:cxn>
              <a:cxn ang="0">
                <a:pos x="533" y="523"/>
              </a:cxn>
              <a:cxn ang="0">
                <a:pos x="400" y="548"/>
              </a:cxn>
              <a:cxn ang="0">
                <a:pos x="267" y="573"/>
              </a:cxn>
              <a:cxn ang="0">
                <a:pos x="133" y="597"/>
              </a:cxn>
              <a:cxn ang="0">
                <a:pos x="0" y="621"/>
              </a:cxn>
              <a:cxn ang="0">
                <a:pos x="0" y="594"/>
              </a:cxn>
              <a:cxn ang="0">
                <a:pos x="133" y="566"/>
              </a:cxn>
              <a:cxn ang="0">
                <a:pos x="267" y="537"/>
              </a:cxn>
              <a:cxn ang="0">
                <a:pos x="400" y="509"/>
              </a:cxn>
              <a:cxn ang="0">
                <a:pos x="533" y="478"/>
              </a:cxn>
              <a:cxn ang="0">
                <a:pos x="800" y="416"/>
              </a:cxn>
              <a:cxn ang="0">
                <a:pos x="1066" y="353"/>
              </a:cxn>
              <a:cxn ang="0">
                <a:pos x="1334" y="291"/>
              </a:cxn>
              <a:cxn ang="0">
                <a:pos x="1603" y="232"/>
              </a:cxn>
              <a:cxn ang="0">
                <a:pos x="1738" y="203"/>
              </a:cxn>
              <a:cxn ang="0">
                <a:pos x="1874" y="176"/>
              </a:cxn>
              <a:cxn ang="0">
                <a:pos x="2010" y="149"/>
              </a:cxn>
              <a:cxn ang="0">
                <a:pos x="2146" y="125"/>
              </a:cxn>
              <a:cxn ang="0">
                <a:pos x="2284" y="102"/>
              </a:cxn>
              <a:cxn ang="0">
                <a:pos x="2422" y="81"/>
              </a:cxn>
              <a:cxn ang="0">
                <a:pos x="2561" y="62"/>
              </a:cxn>
              <a:cxn ang="0">
                <a:pos x="2700" y="45"/>
              </a:cxn>
              <a:cxn ang="0">
                <a:pos x="2842" y="29"/>
              </a:cxn>
              <a:cxn ang="0">
                <a:pos x="2982" y="18"/>
              </a:cxn>
              <a:cxn ang="0">
                <a:pos x="3125" y="9"/>
              </a:cxn>
              <a:cxn ang="0">
                <a:pos x="3268" y="2"/>
              </a:cxn>
              <a:cxn ang="0">
                <a:pos x="3413" y="0"/>
              </a:cxn>
              <a:cxn ang="0">
                <a:pos x="3559" y="0"/>
              </a:cxn>
              <a:cxn ang="0">
                <a:pos x="3705" y="4"/>
              </a:cxn>
              <a:cxn ang="0">
                <a:pos x="3854" y="11"/>
              </a:cxn>
              <a:cxn ang="0">
                <a:pos x="4003" y="22"/>
              </a:cxn>
              <a:cxn ang="0">
                <a:pos x="4153" y="37"/>
              </a:cxn>
              <a:cxn ang="0">
                <a:pos x="4305" y="56"/>
              </a:cxn>
              <a:cxn ang="0">
                <a:pos x="4459" y="81"/>
              </a:cxn>
            </a:cxnLst>
            <a:rect l="0" t="0" r="r" b="b"/>
            <a:pathLst>
              <a:path w="4459" h="621">
                <a:moveTo>
                  <a:pt x="4459" y="81"/>
                </a:moveTo>
                <a:lnTo>
                  <a:pt x="4459" y="223"/>
                </a:lnTo>
                <a:lnTo>
                  <a:pt x="4305" y="198"/>
                </a:lnTo>
                <a:lnTo>
                  <a:pt x="4153" y="178"/>
                </a:lnTo>
                <a:lnTo>
                  <a:pt x="4003" y="162"/>
                </a:lnTo>
                <a:lnTo>
                  <a:pt x="3854" y="149"/>
                </a:lnTo>
                <a:lnTo>
                  <a:pt x="3705" y="140"/>
                </a:lnTo>
                <a:lnTo>
                  <a:pt x="3559" y="134"/>
                </a:lnTo>
                <a:lnTo>
                  <a:pt x="3413" y="131"/>
                </a:lnTo>
                <a:lnTo>
                  <a:pt x="3268" y="132"/>
                </a:lnTo>
                <a:lnTo>
                  <a:pt x="3125" y="135"/>
                </a:lnTo>
                <a:lnTo>
                  <a:pt x="2982" y="141"/>
                </a:lnTo>
                <a:lnTo>
                  <a:pt x="2842" y="149"/>
                </a:lnTo>
                <a:lnTo>
                  <a:pt x="2700" y="161"/>
                </a:lnTo>
                <a:lnTo>
                  <a:pt x="2561" y="174"/>
                </a:lnTo>
                <a:lnTo>
                  <a:pt x="2422" y="189"/>
                </a:lnTo>
                <a:lnTo>
                  <a:pt x="2284" y="206"/>
                </a:lnTo>
                <a:lnTo>
                  <a:pt x="2146" y="225"/>
                </a:lnTo>
                <a:lnTo>
                  <a:pt x="2010" y="245"/>
                </a:lnTo>
                <a:lnTo>
                  <a:pt x="1874" y="266"/>
                </a:lnTo>
                <a:lnTo>
                  <a:pt x="1738" y="290"/>
                </a:lnTo>
                <a:lnTo>
                  <a:pt x="1603" y="314"/>
                </a:lnTo>
                <a:lnTo>
                  <a:pt x="1334" y="364"/>
                </a:lnTo>
                <a:lnTo>
                  <a:pt x="1066" y="416"/>
                </a:lnTo>
                <a:lnTo>
                  <a:pt x="800" y="470"/>
                </a:lnTo>
                <a:lnTo>
                  <a:pt x="533" y="523"/>
                </a:lnTo>
                <a:lnTo>
                  <a:pt x="400" y="548"/>
                </a:lnTo>
                <a:lnTo>
                  <a:pt x="267" y="573"/>
                </a:lnTo>
                <a:lnTo>
                  <a:pt x="133" y="597"/>
                </a:lnTo>
                <a:lnTo>
                  <a:pt x="0" y="621"/>
                </a:lnTo>
                <a:lnTo>
                  <a:pt x="0" y="594"/>
                </a:lnTo>
                <a:lnTo>
                  <a:pt x="133" y="566"/>
                </a:lnTo>
                <a:lnTo>
                  <a:pt x="267" y="537"/>
                </a:lnTo>
                <a:lnTo>
                  <a:pt x="400" y="509"/>
                </a:lnTo>
                <a:lnTo>
                  <a:pt x="533" y="478"/>
                </a:lnTo>
                <a:lnTo>
                  <a:pt x="800" y="416"/>
                </a:lnTo>
                <a:lnTo>
                  <a:pt x="1066" y="353"/>
                </a:lnTo>
                <a:lnTo>
                  <a:pt x="1334" y="291"/>
                </a:lnTo>
                <a:lnTo>
                  <a:pt x="1603" y="232"/>
                </a:lnTo>
                <a:lnTo>
                  <a:pt x="1738" y="203"/>
                </a:lnTo>
                <a:lnTo>
                  <a:pt x="1874" y="176"/>
                </a:lnTo>
                <a:lnTo>
                  <a:pt x="2010" y="149"/>
                </a:lnTo>
                <a:lnTo>
                  <a:pt x="2146" y="125"/>
                </a:lnTo>
                <a:lnTo>
                  <a:pt x="2284" y="102"/>
                </a:lnTo>
                <a:lnTo>
                  <a:pt x="2422" y="81"/>
                </a:lnTo>
                <a:lnTo>
                  <a:pt x="2561" y="62"/>
                </a:lnTo>
                <a:lnTo>
                  <a:pt x="2700" y="45"/>
                </a:lnTo>
                <a:lnTo>
                  <a:pt x="2842" y="29"/>
                </a:lnTo>
                <a:lnTo>
                  <a:pt x="2982" y="18"/>
                </a:lnTo>
                <a:lnTo>
                  <a:pt x="3125" y="9"/>
                </a:lnTo>
                <a:lnTo>
                  <a:pt x="3268" y="2"/>
                </a:lnTo>
                <a:lnTo>
                  <a:pt x="3413" y="0"/>
                </a:lnTo>
                <a:lnTo>
                  <a:pt x="3559" y="0"/>
                </a:lnTo>
                <a:lnTo>
                  <a:pt x="3705" y="4"/>
                </a:lnTo>
                <a:lnTo>
                  <a:pt x="3854" y="11"/>
                </a:lnTo>
                <a:lnTo>
                  <a:pt x="4003" y="22"/>
                </a:lnTo>
                <a:lnTo>
                  <a:pt x="4153" y="37"/>
                </a:lnTo>
                <a:lnTo>
                  <a:pt x="4305" y="56"/>
                </a:lnTo>
                <a:lnTo>
                  <a:pt x="4459" y="81"/>
                </a:lnTo>
                <a:close/>
              </a:path>
            </a:pathLst>
          </a:custGeom>
          <a:solidFill>
            <a:srgbClr val="04C46D"/>
          </a:solidFill>
          <a:ln w="2857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23" name="Freeform 39"/>
          <p:cNvSpPr>
            <a:spLocks/>
          </p:cNvSpPr>
          <p:nvPr/>
        </p:nvSpPr>
        <p:spPr bwMode="auto">
          <a:xfrm>
            <a:off x="1765607" y="4359730"/>
            <a:ext cx="7405687" cy="673100"/>
          </a:xfrm>
          <a:custGeom>
            <a:avLst/>
            <a:gdLst/>
            <a:ahLst/>
            <a:cxnLst>
              <a:cxn ang="0">
                <a:pos x="3611" y="91"/>
              </a:cxn>
              <a:cxn ang="0">
                <a:pos x="3611" y="209"/>
              </a:cxn>
              <a:cxn ang="0">
                <a:pos x="3491" y="188"/>
              </a:cxn>
              <a:cxn ang="0">
                <a:pos x="3369" y="170"/>
              </a:cxn>
              <a:cxn ang="0">
                <a:pos x="3245" y="156"/>
              </a:cxn>
              <a:cxn ang="0">
                <a:pos x="3121" y="143"/>
              </a:cxn>
              <a:cxn ang="0">
                <a:pos x="2996" y="133"/>
              </a:cxn>
              <a:cxn ang="0">
                <a:pos x="2872" y="124"/>
              </a:cxn>
              <a:cxn ang="0">
                <a:pos x="2747" y="117"/>
              </a:cxn>
              <a:cxn ang="0">
                <a:pos x="2621" y="113"/>
              </a:cxn>
              <a:cxn ang="0">
                <a:pos x="2494" y="111"/>
              </a:cxn>
              <a:cxn ang="0">
                <a:pos x="2370" y="111"/>
              </a:cxn>
              <a:cxn ang="0">
                <a:pos x="2245" y="111"/>
              </a:cxn>
              <a:cxn ang="0">
                <a:pos x="2120" y="113"/>
              </a:cxn>
              <a:cxn ang="0">
                <a:pos x="1995" y="117"/>
              </a:cxn>
              <a:cxn ang="0">
                <a:pos x="1873" y="124"/>
              </a:cxn>
              <a:cxn ang="0">
                <a:pos x="1750" y="130"/>
              </a:cxn>
              <a:cxn ang="0">
                <a:pos x="1629" y="138"/>
              </a:cxn>
              <a:cxn ang="0">
                <a:pos x="1510" y="146"/>
              </a:cxn>
              <a:cxn ang="0">
                <a:pos x="1391" y="156"/>
              </a:cxn>
              <a:cxn ang="0">
                <a:pos x="1275" y="166"/>
              </a:cxn>
              <a:cxn ang="0">
                <a:pos x="1161" y="178"/>
              </a:cxn>
              <a:cxn ang="0">
                <a:pos x="1049" y="189"/>
              </a:cxn>
              <a:cxn ang="0">
                <a:pos x="938" y="201"/>
              </a:cxn>
              <a:cxn ang="0">
                <a:pos x="831" y="214"/>
              </a:cxn>
              <a:cxn ang="0">
                <a:pos x="726" y="227"/>
              </a:cxn>
              <a:cxn ang="0">
                <a:pos x="523" y="252"/>
              </a:cxn>
              <a:cxn ang="0">
                <a:pos x="336" y="279"/>
              </a:cxn>
              <a:cxn ang="0">
                <a:pos x="159" y="304"/>
              </a:cxn>
              <a:cxn ang="0">
                <a:pos x="0" y="328"/>
              </a:cxn>
              <a:cxn ang="0">
                <a:pos x="213" y="286"/>
              </a:cxn>
              <a:cxn ang="0">
                <a:pos x="428" y="243"/>
              </a:cxn>
              <a:cxn ang="0">
                <a:pos x="643" y="202"/>
              </a:cxn>
              <a:cxn ang="0">
                <a:pos x="859" y="164"/>
              </a:cxn>
              <a:cxn ang="0">
                <a:pos x="968" y="144"/>
              </a:cxn>
              <a:cxn ang="0">
                <a:pos x="1077" y="127"/>
              </a:cxn>
              <a:cxn ang="0">
                <a:pos x="1186" y="109"/>
              </a:cxn>
              <a:cxn ang="0">
                <a:pos x="1296" y="94"/>
              </a:cxn>
              <a:cxn ang="0">
                <a:pos x="1405" y="79"/>
              </a:cxn>
              <a:cxn ang="0">
                <a:pos x="1516" y="64"/>
              </a:cxn>
              <a:cxn ang="0">
                <a:pos x="1627" y="51"/>
              </a:cxn>
              <a:cxn ang="0">
                <a:pos x="1739" y="40"/>
              </a:cxn>
              <a:cxn ang="0">
                <a:pos x="1851" y="30"/>
              </a:cxn>
              <a:cxn ang="0">
                <a:pos x="1963" y="21"/>
              </a:cxn>
              <a:cxn ang="0">
                <a:pos x="2076" y="13"/>
              </a:cxn>
              <a:cxn ang="0">
                <a:pos x="2189" y="6"/>
              </a:cxn>
              <a:cxn ang="0">
                <a:pos x="2304" y="3"/>
              </a:cxn>
              <a:cxn ang="0">
                <a:pos x="2418" y="0"/>
              </a:cxn>
              <a:cxn ang="0">
                <a:pos x="2534" y="0"/>
              </a:cxn>
              <a:cxn ang="0">
                <a:pos x="2650" y="1"/>
              </a:cxn>
              <a:cxn ang="0">
                <a:pos x="2767" y="4"/>
              </a:cxn>
              <a:cxn ang="0">
                <a:pos x="2886" y="10"/>
              </a:cxn>
              <a:cxn ang="0">
                <a:pos x="3004" y="17"/>
              </a:cxn>
              <a:cxn ang="0">
                <a:pos x="3124" y="27"/>
              </a:cxn>
              <a:cxn ang="0">
                <a:pos x="3245" y="40"/>
              </a:cxn>
              <a:cxn ang="0">
                <a:pos x="3366" y="54"/>
              </a:cxn>
              <a:cxn ang="0">
                <a:pos x="3488" y="71"/>
              </a:cxn>
              <a:cxn ang="0">
                <a:pos x="3611" y="91"/>
              </a:cxn>
            </a:cxnLst>
            <a:rect l="0" t="0" r="r" b="b"/>
            <a:pathLst>
              <a:path w="3611" h="328">
                <a:moveTo>
                  <a:pt x="3611" y="91"/>
                </a:moveTo>
                <a:lnTo>
                  <a:pt x="3611" y="209"/>
                </a:lnTo>
                <a:lnTo>
                  <a:pt x="3491" y="188"/>
                </a:lnTo>
                <a:lnTo>
                  <a:pt x="3369" y="170"/>
                </a:lnTo>
                <a:lnTo>
                  <a:pt x="3245" y="156"/>
                </a:lnTo>
                <a:lnTo>
                  <a:pt x="3121" y="143"/>
                </a:lnTo>
                <a:lnTo>
                  <a:pt x="2996" y="133"/>
                </a:lnTo>
                <a:lnTo>
                  <a:pt x="2872" y="124"/>
                </a:lnTo>
                <a:lnTo>
                  <a:pt x="2747" y="117"/>
                </a:lnTo>
                <a:lnTo>
                  <a:pt x="2621" y="113"/>
                </a:lnTo>
                <a:lnTo>
                  <a:pt x="2494" y="111"/>
                </a:lnTo>
                <a:lnTo>
                  <a:pt x="2370" y="111"/>
                </a:lnTo>
                <a:lnTo>
                  <a:pt x="2245" y="111"/>
                </a:lnTo>
                <a:lnTo>
                  <a:pt x="2120" y="113"/>
                </a:lnTo>
                <a:lnTo>
                  <a:pt x="1995" y="117"/>
                </a:lnTo>
                <a:lnTo>
                  <a:pt x="1873" y="124"/>
                </a:lnTo>
                <a:lnTo>
                  <a:pt x="1750" y="130"/>
                </a:lnTo>
                <a:lnTo>
                  <a:pt x="1629" y="138"/>
                </a:lnTo>
                <a:lnTo>
                  <a:pt x="1510" y="146"/>
                </a:lnTo>
                <a:lnTo>
                  <a:pt x="1391" y="156"/>
                </a:lnTo>
                <a:lnTo>
                  <a:pt x="1275" y="166"/>
                </a:lnTo>
                <a:lnTo>
                  <a:pt x="1161" y="178"/>
                </a:lnTo>
                <a:lnTo>
                  <a:pt x="1049" y="189"/>
                </a:lnTo>
                <a:lnTo>
                  <a:pt x="938" y="201"/>
                </a:lnTo>
                <a:lnTo>
                  <a:pt x="831" y="214"/>
                </a:lnTo>
                <a:lnTo>
                  <a:pt x="726" y="227"/>
                </a:lnTo>
                <a:lnTo>
                  <a:pt x="523" y="252"/>
                </a:lnTo>
                <a:lnTo>
                  <a:pt x="336" y="279"/>
                </a:lnTo>
                <a:lnTo>
                  <a:pt x="159" y="304"/>
                </a:lnTo>
                <a:lnTo>
                  <a:pt x="0" y="328"/>
                </a:lnTo>
                <a:lnTo>
                  <a:pt x="213" y="286"/>
                </a:lnTo>
                <a:lnTo>
                  <a:pt x="428" y="243"/>
                </a:lnTo>
                <a:lnTo>
                  <a:pt x="643" y="202"/>
                </a:lnTo>
                <a:lnTo>
                  <a:pt x="859" y="164"/>
                </a:lnTo>
                <a:lnTo>
                  <a:pt x="968" y="144"/>
                </a:lnTo>
                <a:lnTo>
                  <a:pt x="1077" y="127"/>
                </a:lnTo>
                <a:lnTo>
                  <a:pt x="1186" y="109"/>
                </a:lnTo>
                <a:lnTo>
                  <a:pt x="1296" y="94"/>
                </a:lnTo>
                <a:lnTo>
                  <a:pt x="1405" y="79"/>
                </a:lnTo>
                <a:lnTo>
                  <a:pt x="1516" y="64"/>
                </a:lnTo>
                <a:lnTo>
                  <a:pt x="1627" y="51"/>
                </a:lnTo>
                <a:lnTo>
                  <a:pt x="1739" y="40"/>
                </a:lnTo>
                <a:lnTo>
                  <a:pt x="1851" y="30"/>
                </a:lnTo>
                <a:lnTo>
                  <a:pt x="1963" y="21"/>
                </a:lnTo>
                <a:lnTo>
                  <a:pt x="2076" y="13"/>
                </a:lnTo>
                <a:lnTo>
                  <a:pt x="2189" y="6"/>
                </a:lnTo>
                <a:lnTo>
                  <a:pt x="2304" y="3"/>
                </a:lnTo>
                <a:lnTo>
                  <a:pt x="2418" y="0"/>
                </a:lnTo>
                <a:lnTo>
                  <a:pt x="2534" y="0"/>
                </a:lnTo>
                <a:lnTo>
                  <a:pt x="2650" y="1"/>
                </a:lnTo>
                <a:lnTo>
                  <a:pt x="2767" y="4"/>
                </a:lnTo>
                <a:lnTo>
                  <a:pt x="2886" y="10"/>
                </a:lnTo>
                <a:lnTo>
                  <a:pt x="3004" y="17"/>
                </a:lnTo>
                <a:lnTo>
                  <a:pt x="3124" y="27"/>
                </a:lnTo>
                <a:lnTo>
                  <a:pt x="3245" y="40"/>
                </a:lnTo>
                <a:lnTo>
                  <a:pt x="3366" y="54"/>
                </a:lnTo>
                <a:lnTo>
                  <a:pt x="3488" y="71"/>
                </a:lnTo>
                <a:lnTo>
                  <a:pt x="3611" y="91"/>
                </a:lnTo>
                <a:close/>
              </a:path>
            </a:pathLst>
          </a:custGeom>
          <a:solidFill>
            <a:srgbClr val="038C4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grpSp>
        <p:nvGrpSpPr>
          <p:cNvPr id="24" name="93 Grupo"/>
          <p:cNvGrpSpPr>
            <a:grpSpLocks/>
          </p:cNvGrpSpPr>
          <p:nvPr/>
        </p:nvGrpSpPr>
        <p:grpSpPr bwMode="auto">
          <a:xfrm>
            <a:off x="27294" y="1454605"/>
            <a:ext cx="2509838" cy="3559175"/>
            <a:chOff x="3025775" y="1501775"/>
            <a:chExt cx="3092450" cy="3854450"/>
          </a:xfrm>
        </p:grpSpPr>
        <p:sp>
          <p:nvSpPr>
            <p:cNvPr id="25" name="Freeform 100"/>
            <p:cNvSpPr>
              <a:spLocks/>
            </p:cNvSpPr>
            <p:nvPr userDrawn="1"/>
          </p:nvSpPr>
          <p:spPr bwMode="auto">
            <a:xfrm>
              <a:off x="3025775" y="1501775"/>
              <a:ext cx="584847" cy="3854450"/>
            </a:xfrm>
            <a:custGeom>
              <a:avLst/>
              <a:gdLst/>
              <a:ahLst/>
              <a:cxnLst>
                <a:cxn ang="0">
                  <a:pos x="356" y="2415"/>
                </a:cxn>
                <a:cxn ang="0">
                  <a:pos x="341" y="2419"/>
                </a:cxn>
                <a:cxn ang="0">
                  <a:pos x="326" y="2423"/>
                </a:cxn>
                <a:cxn ang="0">
                  <a:pos x="310" y="2426"/>
                </a:cxn>
                <a:cxn ang="0">
                  <a:pos x="295" y="2428"/>
                </a:cxn>
                <a:cxn ang="0">
                  <a:pos x="0" y="2348"/>
                </a:cxn>
                <a:cxn ang="0">
                  <a:pos x="0" y="86"/>
                </a:cxn>
                <a:cxn ang="0">
                  <a:pos x="368" y="0"/>
                </a:cxn>
                <a:cxn ang="0">
                  <a:pos x="356" y="2415"/>
                </a:cxn>
              </a:cxnLst>
              <a:rect l="0" t="0" r="r" b="b"/>
              <a:pathLst>
                <a:path w="368" h="2428">
                  <a:moveTo>
                    <a:pt x="356" y="2415"/>
                  </a:moveTo>
                  <a:lnTo>
                    <a:pt x="341" y="2419"/>
                  </a:lnTo>
                  <a:lnTo>
                    <a:pt x="326" y="2423"/>
                  </a:lnTo>
                  <a:lnTo>
                    <a:pt x="310" y="2426"/>
                  </a:lnTo>
                  <a:lnTo>
                    <a:pt x="295" y="2428"/>
                  </a:lnTo>
                  <a:lnTo>
                    <a:pt x="0" y="2348"/>
                  </a:lnTo>
                  <a:lnTo>
                    <a:pt x="0" y="86"/>
                  </a:lnTo>
                  <a:lnTo>
                    <a:pt x="368" y="0"/>
                  </a:lnTo>
                  <a:lnTo>
                    <a:pt x="356" y="2415"/>
                  </a:lnTo>
                  <a:close/>
                </a:path>
              </a:pathLst>
            </a:custGeom>
            <a:solidFill>
              <a:srgbClr val="7C9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26" name="Freeform 101"/>
            <p:cNvSpPr>
              <a:spLocks/>
            </p:cNvSpPr>
            <p:nvPr userDrawn="1"/>
          </p:nvSpPr>
          <p:spPr bwMode="auto">
            <a:xfrm>
              <a:off x="3591062" y="1501775"/>
              <a:ext cx="2527163" cy="3833820"/>
            </a:xfrm>
            <a:custGeom>
              <a:avLst/>
              <a:gdLst/>
              <a:ahLst/>
              <a:cxnLst>
                <a:cxn ang="0">
                  <a:pos x="1592" y="2050"/>
                </a:cxn>
                <a:cxn ang="0">
                  <a:pos x="1493" y="2071"/>
                </a:cxn>
                <a:cxn ang="0">
                  <a:pos x="1393" y="2094"/>
                </a:cxn>
                <a:cxn ang="0">
                  <a:pos x="1293" y="2119"/>
                </a:cxn>
                <a:cxn ang="0">
                  <a:pos x="1193" y="2142"/>
                </a:cxn>
                <a:cxn ang="0">
                  <a:pos x="1094" y="2165"/>
                </a:cxn>
                <a:cxn ang="0">
                  <a:pos x="996" y="2188"/>
                </a:cxn>
                <a:cxn ang="0">
                  <a:pos x="896" y="2211"/>
                </a:cxn>
                <a:cxn ang="0">
                  <a:pos x="796" y="2234"/>
                </a:cxn>
                <a:cxn ang="0">
                  <a:pos x="697" y="2258"/>
                </a:cxn>
                <a:cxn ang="0">
                  <a:pos x="597" y="2282"/>
                </a:cxn>
                <a:cxn ang="0">
                  <a:pos x="497" y="2304"/>
                </a:cxn>
                <a:cxn ang="0">
                  <a:pos x="399" y="2327"/>
                </a:cxn>
                <a:cxn ang="0">
                  <a:pos x="300" y="2350"/>
                </a:cxn>
                <a:cxn ang="0">
                  <a:pos x="200" y="2373"/>
                </a:cxn>
                <a:cxn ang="0">
                  <a:pos x="100" y="2394"/>
                </a:cxn>
                <a:cxn ang="0">
                  <a:pos x="0" y="2415"/>
                </a:cxn>
                <a:cxn ang="0">
                  <a:pos x="12" y="0"/>
                </a:cxn>
                <a:cxn ang="0">
                  <a:pos x="1592" y="88"/>
                </a:cxn>
                <a:cxn ang="0">
                  <a:pos x="1592" y="2050"/>
                </a:cxn>
              </a:cxnLst>
              <a:rect l="0" t="0" r="r" b="b"/>
              <a:pathLst>
                <a:path w="1592" h="2415">
                  <a:moveTo>
                    <a:pt x="1592" y="2050"/>
                  </a:moveTo>
                  <a:lnTo>
                    <a:pt x="1493" y="2071"/>
                  </a:lnTo>
                  <a:lnTo>
                    <a:pt x="1393" y="2094"/>
                  </a:lnTo>
                  <a:lnTo>
                    <a:pt x="1293" y="2119"/>
                  </a:lnTo>
                  <a:lnTo>
                    <a:pt x="1193" y="2142"/>
                  </a:lnTo>
                  <a:lnTo>
                    <a:pt x="1094" y="2165"/>
                  </a:lnTo>
                  <a:lnTo>
                    <a:pt x="996" y="2188"/>
                  </a:lnTo>
                  <a:lnTo>
                    <a:pt x="896" y="2211"/>
                  </a:lnTo>
                  <a:lnTo>
                    <a:pt x="796" y="2234"/>
                  </a:lnTo>
                  <a:lnTo>
                    <a:pt x="697" y="2258"/>
                  </a:lnTo>
                  <a:lnTo>
                    <a:pt x="597" y="2282"/>
                  </a:lnTo>
                  <a:lnTo>
                    <a:pt x="497" y="2304"/>
                  </a:lnTo>
                  <a:lnTo>
                    <a:pt x="399" y="2327"/>
                  </a:lnTo>
                  <a:lnTo>
                    <a:pt x="300" y="2350"/>
                  </a:lnTo>
                  <a:lnTo>
                    <a:pt x="200" y="2373"/>
                  </a:lnTo>
                  <a:lnTo>
                    <a:pt x="100" y="2394"/>
                  </a:lnTo>
                  <a:lnTo>
                    <a:pt x="0" y="2415"/>
                  </a:lnTo>
                  <a:lnTo>
                    <a:pt x="12" y="0"/>
                  </a:lnTo>
                  <a:lnTo>
                    <a:pt x="1592" y="88"/>
                  </a:lnTo>
                  <a:lnTo>
                    <a:pt x="1592" y="20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7BAD">
                    <a:tint val="66000"/>
                    <a:satMod val="160000"/>
                  </a:srgbClr>
                </a:gs>
                <a:gs pos="50000">
                  <a:srgbClr val="5D7BAD">
                    <a:tint val="44500"/>
                    <a:satMod val="160000"/>
                  </a:srgbClr>
                </a:gs>
                <a:gs pos="100000">
                  <a:srgbClr val="5D7BA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pic>
        <p:nvPicPr>
          <p:cNvPr id="61" name="Picture 60" descr="C:\WINNT\Profiles\q73696x\Mis documentos\Mis imágen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8132" y="303543"/>
            <a:ext cx="1905000" cy="904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2" name="Rectangle 15"/>
          <p:cNvSpPr txBox="1">
            <a:spLocks noChangeArrowheads="1"/>
          </p:cNvSpPr>
          <p:nvPr/>
        </p:nvSpPr>
        <p:spPr>
          <a:xfrm>
            <a:off x="1132440" y="5437520"/>
            <a:ext cx="7569748" cy="6461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ctr" anchorCtr="0"/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</a:rPr>
              <a:t>Thank</a:t>
            </a:r>
            <a:r>
              <a:rPr kumimoji="0" lang="es-ES" alt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s-ES" altLang="en-GB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</a:rPr>
              <a:t>you</a:t>
            </a:r>
            <a:r>
              <a:rPr kumimoji="0" lang="es-ES" alt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s-ES" alt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</a:rPr>
              <a:t>for</a:t>
            </a:r>
            <a:r>
              <a:rPr kumimoji="0" lang="es-ES" alt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s-ES" alt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8C4F"/>
                </a:solidFill>
                <a:effectLst/>
                <a:uLnTx/>
                <a:uFillTx/>
                <a:latin typeface="+mn-lt"/>
              </a:rPr>
              <a:t>your</a:t>
            </a:r>
            <a:r>
              <a:rPr lang="es-ES" altLang="en-GB" sz="3200" b="1" dirty="0">
                <a:solidFill>
                  <a:srgbClr val="038C4F"/>
                </a:solidFill>
                <a:latin typeface="+mn-lt"/>
              </a:rPr>
              <a:t> </a:t>
            </a:r>
            <a:r>
              <a:rPr lang="es-ES" altLang="en-GB" sz="3200" b="1" dirty="0" err="1" smtClean="0">
                <a:solidFill>
                  <a:srgbClr val="038C4F"/>
                </a:solidFill>
                <a:latin typeface="+mn-lt"/>
              </a:rPr>
              <a:t>attention</a:t>
            </a:r>
            <a:endParaRPr lang="es-ES" altLang="en-GB" sz="3200" b="1" dirty="0" smtClean="0">
              <a:solidFill>
                <a:srgbClr val="038C4F"/>
              </a:solidFill>
              <a:latin typeface="+mn-lt"/>
            </a:endParaRPr>
          </a:p>
          <a:p>
            <a:pPr lvl="0" algn="r">
              <a:spcBef>
                <a:spcPts val="600"/>
              </a:spcBef>
              <a:buClr>
                <a:srgbClr val="028F4C"/>
              </a:buClr>
              <a:defRPr/>
            </a:pPr>
            <a:r>
              <a:rPr lang="es-ES" sz="2400" dirty="0" smtClean="0">
                <a:solidFill>
                  <a:srgbClr val="777777"/>
                </a:solidFill>
              </a:rPr>
              <a:t>María Mora (maria.mora@atos.net)</a:t>
            </a:r>
            <a:endParaRPr lang="es-ES" sz="2400" dirty="0">
              <a:solidFill>
                <a:srgbClr val="777777"/>
              </a:solidFill>
            </a:endParaRPr>
          </a:p>
        </p:txBody>
      </p:sp>
      <p:sp>
        <p:nvSpPr>
          <p:cNvPr id="63" name="10 Rectángulo"/>
          <p:cNvSpPr/>
          <p:nvPr/>
        </p:nvSpPr>
        <p:spPr>
          <a:xfrm>
            <a:off x="201613" y="284163"/>
            <a:ext cx="4827587" cy="6694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s-ES" sz="2400" b="1" dirty="0" smtClean="0">
                <a:latin typeface="+mj-lt"/>
              </a:rPr>
              <a:t>XBRL </a:t>
            </a:r>
            <a:r>
              <a:rPr lang="es-ES" sz="2400" b="1" dirty="0" err="1" smtClean="0">
                <a:latin typeface="+mj-lt"/>
              </a:rPr>
              <a:t>Europe</a:t>
            </a:r>
            <a:r>
              <a:rPr lang="es-ES" sz="2400" b="1" dirty="0" smtClean="0">
                <a:latin typeface="+mj-lt"/>
              </a:rPr>
              <a:t> </a:t>
            </a:r>
            <a:r>
              <a:rPr lang="es-ES" sz="2400" b="1" dirty="0" err="1" smtClean="0">
                <a:latin typeface="+mj-lt"/>
              </a:rPr>
              <a:t>week</a:t>
            </a:r>
            <a:endParaRPr lang="es-ES" sz="2400" b="1" dirty="0">
              <a:latin typeface="+mj-lt"/>
            </a:endParaRPr>
          </a:p>
          <a:p>
            <a:pPr>
              <a:lnSpc>
                <a:spcPts val="2000"/>
              </a:lnSpc>
              <a:spcBef>
                <a:spcPts val="500"/>
              </a:spcBef>
              <a:defRPr/>
            </a:pPr>
            <a:r>
              <a:rPr lang="en-US" dirty="0" smtClean="0">
                <a:latin typeface="+mj-lt"/>
              </a:rPr>
              <a:t>Madrid, 1</a:t>
            </a:r>
            <a:r>
              <a:rPr lang="en-US" baseline="30000" dirty="0" smtClean="0">
                <a:latin typeface="+mj-lt"/>
              </a:rPr>
              <a:t>st</a:t>
            </a:r>
            <a:r>
              <a:rPr lang="en-US" dirty="0" smtClean="0">
                <a:latin typeface="+mj-lt"/>
              </a:rPr>
              <a:t> June  2012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44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547" y="1298869"/>
            <a:ext cx="7693219" cy="4765764"/>
          </a:xfrm>
        </p:spPr>
        <p:txBody>
          <a:bodyPr/>
          <a:lstStyle/>
          <a:p>
            <a:r>
              <a:rPr lang="en-US" sz="2000" b="1" dirty="0" smtClean="0"/>
              <a:t>The evolution: Business Reporting VS XBRL standard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Integrated Reporting</a:t>
            </a:r>
          </a:p>
          <a:p>
            <a:pPr lvl="1"/>
            <a:r>
              <a:rPr lang="en-US" sz="2000" dirty="0" smtClean="0"/>
              <a:t>Why the need of Integrated Reporting?</a:t>
            </a:r>
          </a:p>
          <a:p>
            <a:pPr lvl="1"/>
            <a:r>
              <a:rPr lang="en-US" sz="2000" dirty="0" smtClean="0"/>
              <a:t>What is the main goal?</a:t>
            </a:r>
          </a:p>
          <a:p>
            <a:pPr lvl="1"/>
            <a:endParaRPr lang="en-US" sz="2000" b="1" dirty="0" smtClean="0"/>
          </a:p>
          <a:p>
            <a:r>
              <a:rPr lang="en-US" sz="2000" b="1" dirty="0" smtClean="0"/>
              <a:t>The taxonomy : Integrated Scoreboard of Financial, Environmental Social and Governance indicators (IS-FESG)</a:t>
            </a:r>
          </a:p>
          <a:p>
            <a:pPr lvl="1"/>
            <a:r>
              <a:rPr lang="en-US" sz="2000" dirty="0" smtClean="0"/>
              <a:t>Dimensions + Data Point Modeling</a:t>
            </a:r>
          </a:p>
          <a:p>
            <a:pPr lvl="1"/>
            <a:r>
              <a:rPr lang="en-US" sz="2000" dirty="0" smtClean="0"/>
              <a:t>Formulae</a:t>
            </a:r>
          </a:p>
          <a:p>
            <a:pPr lvl="1"/>
            <a:r>
              <a:rPr lang="en-US" sz="2000" dirty="0" smtClean="0"/>
              <a:t>Financial relationship: IFRS, USGAAP, IPP and PGC2007</a:t>
            </a:r>
          </a:p>
          <a:p>
            <a:pPr lvl="1"/>
            <a:r>
              <a:rPr lang="en-US" sz="2000" dirty="0" smtClean="0"/>
              <a:t>Risk relationship: COREP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ata identification relationship: Data of General Identifications Taxonomy (DGI)</a:t>
            </a:r>
          </a:p>
          <a:p>
            <a:pPr lvl="1"/>
            <a:endParaRPr lang="en-US" sz="2000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marL="23971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evolution: Business reporting VS XBRL standard</a:t>
            </a:r>
            <a:endParaRPr lang="en-US" dirty="0"/>
          </a:p>
        </p:txBody>
      </p:sp>
      <p:cxnSp>
        <p:nvCxnSpPr>
          <p:cNvPr id="98" name="Straight Connector 3"/>
          <p:cNvCxnSpPr/>
          <p:nvPr/>
        </p:nvCxnSpPr>
        <p:spPr bwMode="auto">
          <a:xfrm>
            <a:off x="427383" y="4084981"/>
            <a:ext cx="8588992" cy="10309"/>
          </a:xfrm>
          <a:prstGeom prst="line">
            <a:avLst/>
          </a:prstGeom>
          <a:solidFill>
            <a:srgbClr val="0066A1"/>
          </a:solid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cxnSp>
      <p:pic>
        <p:nvPicPr>
          <p:cNvPr id="99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970" y="4224735"/>
            <a:ext cx="1550059" cy="1647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0" name="TextBox 4"/>
          <p:cNvSpPr txBox="1">
            <a:spLocks noChangeArrowheads="1"/>
          </p:cNvSpPr>
          <p:nvPr/>
        </p:nvSpPr>
        <p:spPr bwMode="auto">
          <a:xfrm>
            <a:off x="443646" y="5851665"/>
            <a:ext cx="15447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XBRL 2.1</a:t>
            </a:r>
          </a:p>
        </p:txBody>
      </p:sp>
      <p:sp>
        <p:nvSpPr>
          <p:cNvPr id="101" name="TextBox 27"/>
          <p:cNvSpPr txBox="1">
            <a:spLocks noChangeArrowheads="1"/>
          </p:cNvSpPr>
          <p:nvPr/>
        </p:nvSpPr>
        <p:spPr bwMode="auto">
          <a:xfrm>
            <a:off x="918739" y="3834196"/>
            <a:ext cx="594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800" b="1">
                <a:solidFill>
                  <a:srgbClr val="0066B2"/>
                </a:solidFill>
                <a:latin typeface="+mj-lt"/>
              </a:rPr>
              <a:t>2003</a:t>
            </a:r>
          </a:p>
        </p:txBody>
      </p:sp>
      <p:sp>
        <p:nvSpPr>
          <p:cNvPr id="102" name="TextBox 28"/>
          <p:cNvSpPr txBox="1">
            <a:spLocks noChangeArrowheads="1"/>
          </p:cNvSpPr>
          <p:nvPr/>
        </p:nvSpPr>
        <p:spPr bwMode="auto">
          <a:xfrm>
            <a:off x="3436269" y="3834196"/>
            <a:ext cx="595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800" b="1" dirty="0">
                <a:solidFill>
                  <a:srgbClr val="0066B2"/>
                </a:solidFill>
                <a:latin typeface="+mj-lt"/>
              </a:rPr>
              <a:t>2005</a:t>
            </a:r>
          </a:p>
        </p:txBody>
      </p:sp>
      <p:sp>
        <p:nvSpPr>
          <p:cNvPr id="103" name="TextBox 29"/>
          <p:cNvSpPr txBox="1">
            <a:spLocks noChangeArrowheads="1"/>
          </p:cNvSpPr>
          <p:nvPr/>
        </p:nvSpPr>
        <p:spPr bwMode="auto">
          <a:xfrm>
            <a:off x="5210782" y="3834196"/>
            <a:ext cx="595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800" b="1" dirty="0">
                <a:solidFill>
                  <a:srgbClr val="0066B2"/>
                </a:solidFill>
                <a:latin typeface="+mj-lt"/>
              </a:rPr>
              <a:t>2009</a:t>
            </a:r>
          </a:p>
        </p:txBody>
      </p:sp>
      <p:sp>
        <p:nvSpPr>
          <p:cNvPr id="104" name="TextBox 30"/>
          <p:cNvSpPr txBox="1">
            <a:spLocks noChangeArrowheads="1"/>
          </p:cNvSpPr>
          <p:nvPr/>
        </p:nvSpPr>
        <p:spPr bwMode="auto">
          <a:xfrm>
            <a:off x="7382382" y="3813136"/>
            <a:ext cx="595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800" b="1" dirty="0">
                <a:solidFill>
                  <a:srgbClr val="0066B2"/>
                </a:solidFill>
                <a:latin typeface="+mj-lt"/>
              </a:rPr>
              <a:t>2011</a:t>
            </a:r>
          </a:p>
        </p:txBody>
      </p:sp>
      <p:sp>
        <p:nvSpPr>
          <p:cNvPr id="106" name="TextBox 32"/>
          <p:cNvSpPr txBox="1">
            <a:spLocks noChangeArrowheads="1"/>
          </p:cNvSpPr>
          <p:nvPr/>
        </p:nvSpPr>
        <p:spPr bwMode="auto">
          <a:xfrm>
            <a:off x="2928156" y="5715853"/>
            <a:ext cx="14213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600" dirty="0" err="1">
                <a:latin typeface="+mj-lt"/>
              </a:rPr>
              <a:t>Dimensions</a:t>
            </a:r>
            <a:r>
              <a:rPr lang="es-ES" sz="1600" dirty="0">
                <a:latin typeface="+mj-lt"/>
              </a:rPr>
              <a:t> 1.0 </a:t>
            </a:r>
            <a:r>
              <a:rPr lang="es-ES" sz="1600" dirty="0" err="1">
                <a:latin typeface="+mj-lt"/>
              </a:rPr>
              <a:t>Specification</a:t>
            </a:r>
            <a:endParaRPr lang="es-ES" sz="1600" dirty="0">
              <a:latin typeface="+mj-lt"/>
            </a:endParaRPr>
          </a:p>
        </p:txBody>
      </p:sp>
      <p:pic>
        <p:nvPicPr>
          <p:cNvPr id="1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2907" y="4242199"/>
            <a:ext cx="1457325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" name="TextBox 33"/>
          <p:cNvSpPr txBox="1">
            <a:spLocks noChangeArrowheads="1"/>
          </p:cNvSpPr>
          <p:nvPr/>
        </p:nvSpPr>
        <p:spPr bwMode="auto">
          <a:xfrm>
            <a:off x="4858427" y="5747289"/>
            <a:ext cx="13641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Formula 1.0 </a:t>
            </a:r>
            <a:r>
              <a:rPr lang="es-ES" sz="1600" dirty="0" err="1">
                <a:latin typeface="+mj-lt"/>
              </a:rPr>
              <a:t>Specification</a:t>
            </a:r>
            <a:endParaRPr lang="es-ES" sz="1600" dirty="0">
              <a:latin typeface="+mj-lt"/>
            </a:endParaRPr>
          </a:p>
        </p:txBody>
      </p:sp>
      <p:sp>
        <p:nvSpPr>
          <p:cNvPr id="110" name="TextBox 35"/>
          <p:cNvSpPr txBox="1">
            <a:spLocks noChangeArrowheads="1"/>
          </p:cNvSpPr>
          <p:nvPr/>
        </p:nvSpPr>
        <p:spPr bwMode="auto">
          <a:xfrm>
            <a:off x="7117188" y="5838965"/>
            <a:ext cx="9843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DPM</a:t>
            </a:r>
          </a:p>
        </p:txBody>
      </p:sp>
      <p:pic>
        <p:nvPicPr>
          <p:cNvPr id="1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16"/>
          <a:stretch/>
        </p:blipFill>
        <p:spPr bwMode="auto">
          <a:xfrm>
            <a:off x="5103788" y="4562153"/>
            <a:ext cx="809078" cy="819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8691" y="4359415"/>
            <a:ext cx="14525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193" y="2381182"/>
            <a:ext cx="12176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7981" y="1954553"/>
            <a:ext cx="2042532" cy="165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39290" y="1954752"/>
            <a:ext cx="2187617" cy="179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44" y="2184280"/>
            <a:ext cx="1103312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need of Integrated Reporting</a:t>
            </a:r>
            <a:r>
              <a:rPr lang="en-US" dirty="0" smtClean="0"/>
              <a:t>? </a:t>
            </a:r>
            <a:r>
              <a:rPr lang="en-US" dirty="0" smtClean="0"/>
              <a:t>– Actual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economic uncertainty </a:t>
            </a:r>
            <a:r>
              <a:rPr lang="en-US" dirty="0" smtClean="0"/>
              <a:t>and the </a:t>
            </a:r>
            <a:r>
              <a:rPr lang="en-US" b="1" dirty="0" smtClean="0"/>
              <a:t>lack of confidence</a:t>
            </a:r>
            <a:r>
              <a:rPr lang="en-US" dirty="0" smtClean="0"/>
              <a:t>, </a:t>
            </a:r>
            <a:r>
              <a:rPr lang="en-US" dirty="0"/>
              <a:t>makes pay more attention to the investment strategies and </a:t>
            </a:r>
            <a:r>
              <a:rPr lang="en-US" b="1" u="sng" dirty="0"/>
              <a:t>quick decision making</a:t>
            </a:r>
            <a:r>
              <a:rPr lang="en-US" dirty="0" smtClean="0"/>
              <a:t>.</a:t>
            </a:r>
            <a:endParaRPr lang="es-ES" dirty="0"/>
          </a:p>
          <a:p>
            <a:pPr lvl="0" fontAlgn="t"/>
            <a:r>
              <a:rPr lang="en-US" dirty="0"/>
              <a:t>The business information is an element of </a:t>
            </a:r>
            <a:r>
              <a:rPr lang="en-US" b="1" dirty="0"/>
              <a:t>competitive </a:t>
            </a:r>
            <a:r>
              <a:rPr lang="en-US" b="1" dirty="0" smtClean="0"/>
              <a:t>advantage</a:t>
            </a:r>
            <a:r>
              <a:rPr lang="en-US" dirty="0" smtClean="0"/>
              <a:t>.</a:t>
            </a:r>
          </a:p>
          <a:p>
            <a:pPr fontAlgn="t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/>
              <a:t>large volume of data</a:t>
            </a:r>
            <a:r>
              <a:rPr lang="en-US" dirty="0"/>
              <a:t>,</a:t>
            </a:r>
            <a:r>
              <a:rPr lang="en-US" b="1" dirty="0"/>
              <a:t> disjointed</a:t>
            </a:r>
            <a:r>
              <a:rPr lang="en-US" dirty="0"/>
              <a:t>, </a:t>
            </a:r>
            <a:r>
              <a:rPr lang="en-US" b="1" dirty="0"/>
              <a:t>irrelevant</a:t>
            </a:r>
            <a:r>
              <a:rPr lang="en-US" dirty="0"/>
              <a:t>, with a </a:t>
            </a:r>
            <a:r>
              <a:rPr lang="en-US" b="1" dirty="0"/>
              <a:t>little strategic significance,</a:t>
            </a:r>
            <a:r>
              <a:rPr lang="en-US" dirty="0"/>
              <a:t> does not convey the real </a:t>
            </a:r>
            <a:r>
              <a:rPr lang="en-US" b="1" dirty="0"/>
              <a:t>state of a company</a:t>
            </a:r>
            <a:r>
              <a:rPr lang="en-US" b="1" dirty="0" smtClean="0"/>
              <a:t>.</a:t>
            </a:r>
          </a:p>
          <a:p>
            <a:pPr fontAlgn="t"/>
            <a:endParaRPr lang="es-ES" dirty="0"/>
          </a:p>
          <a:p>
            <a:pPr lvl="0" fontAlgn="t"/>
            <a:endParaRPr lang="en-US" dirty="0" smtClean="0"/>
          </a:p>
          <a:p>
            <a:pPr lvl="1" fontAlgn="t"/>
            <a:endParaRPr lang="en-US" sz="1600" dirty="0" smtClean="0"/>
          </a:p>
          <a:p>
            <a:pPr lvl="1" fontAlgn="t"/>
            <a:r>
              <a:rPr lang="en-US" sz="1600" dirty="0"/>
              <a:t>Connecting </a:t>
            </a:r>
            <a:r>
              <a:rPr lang="en-US" sz="1600" b="1" dirty="0"/>
              <a:t>financial</a:t>
            </a:r>
            <a:r>
              <a:rPr lang="en-US" sz="1600" dirty="0"/>
              <a:t>, </a:t>
            </a:r>
            <a:r>
              <a:rPr lang="en-US" sz="1600" b="1" dirty="0"/>
              <a:t>social</a:t>
            </a:r>
            <a:r>
              <a:rPr lang="en-US" sz="1600" dirty="0"/>
              <a:t>, </a:t>
            </a:r>
            <a:r>
              <a:rPr lang="en-US" sz="1600" b="1" dirty="0"/>
              <a:t>environmental</a:t>
            </a:r>
            <a:r>
              <a:rPr lang="en-US" sz="1600" dirty="0"/>
              <a:t> and </a:t>
            </a:r>
            <a:r>
              <a:rPr lang="en-US" sz="1600" b="1" dirty="0"/>
              <a:t>government</a:t>
            </a:r>
            <a:r>
              <a:rPr lang="en-US" sz="1600" dirty="0"/>
              <a:t> information.</a:t>
            </a:r>
          </a:p>
          <a:p>
            <a:pPr lvl="1" fontAlgn="t"/>
            <a:r>
              <a:rPr lang="en-US" sz="1600" dirty="0" smtClean="0"/>
              <a:t>Containing </a:t>
            </a:r>
            <a:r>
              <a:rPr lang="en-US" sz="1600" b="1" dirty="0"/>
              <a:t>quantitative and qualitative</a:t>
            </a:r>
            <a:r>
              <a:rPr lang="en-US" sz="1600" dirty="0"/>
              <a:t> information truly relevant about </a:t>
            </a:r>
            <a:endParaRPr lang="en-US" sz="1600" dirty="0" smtClean="0"/>
          </a:p>
          <a:p>
            <a:pPr marL="239712" lvl="1" indent="0" fontAlgn="t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strategy .</a:t>
            </a:r>
          </a:p>
          <a:p>
            <a:pPr lvl="1" fontAlgn="t"/>
            <a:r>
              <a:rPr lang="en-US" sz="1600" dirty="0" smtClean="0"/>
              <a:t>Creating </a:t>
            </a:r>
            <a:r>
              <a:rPr lang="en-US" sz="1600" dirty="0" smtClean="0"/>
              <a:t>value for the </a:t>
            </a:r>
            <a:r>
              <a:rPr lang="en-US" sz="1600" b="1" dirty="0" smtClean="0"/>
              <a:t>shareholders</a:t>
            </a:r>
            <a:r>
              <a:rPr lang="en-US" sz="1600" dirty="0" smtClean="0"/>
              <a:t> and </a:t>
            </a:r>
            <a:r>
              <a:rPr lang="en-US" sz="1600" b="1" dirty="0" smtClean="0"/>
              <a:t>stakeholders</a:t>
            </a:r>
          </a:p>
          <a:p>
            <a:pPr lvl="1" fontAlgn="t"/>
            <a:r>
              <a:rPr lang="en-US" sz="1600" dirty="0" smtClean="0"/>
              <a:t>Promoting the exercise </a:t>
            </a:r>
            <a:r>
              <a:rPr lang="en-US" sz="1600" dirty="0" smtClean="0"/>
              <a:t>of</a:t>
            </a:r>
            <a:r>
              <a:rPr lang="en-US" sz="1600" b="1" dirty="0" smtClean="0"/>
              <a:t> Corporate transparency</a:t>
            </a:r>
          </a:p>
          <a:p>
            <a:pPr lvl="0" fontAlgn="t"/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7877" y="3462978"/>
            <a:ext cx="7712303" cy="3450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t" anchorCtr="0"/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What is the main goal ?</a:t>
            </a:r>
          </a:p>
          <a:p>
            <a:pPr marL="174625" indent="-174625">
              <a:lnSpc>
                <a:spcPct val="100000"/>
              </a:lnSpc>
              <a:spcBef>
                <a:spcPts val="600"/>
              </a:spcBef>
              <a:buClr>
                <a:srgbClr val="028F4C"/>
              </a:buClr>
              <a:buFont typeface="Wingdings" pitchFamily="2" charset="2"/>
              <a:buChar char="§"/>
            </a:pPr>
            <a:r>
              <a:rPr lang="en-US" sz="1800" b="0" dirty="0">
                <a:solidFill>
                  <a:schemeClr val="tx2"/>
                </a:solidFill>
              </a:rPr>
              <a:t>C</a:t>
            </a:r>
            <a:r>
              <a:rPr lang="en-US" sz="1800" b="0" dirty="0" smtClean="0">
                <a:solidFill>
                  <a:schemeClr val="tx2"/>
                </a:solidFill>
              </a:rPr>
              <a:t>onnect </a:t>
            </a:r>
            <a:r>
              <a:rPr lang="en-US" sz="1800" dirty="0">
                <a:solidFill>
                  <a:schemeClr val="tx2"/>
                </a:solidFill>
              </a:rPr>
              <a:t>financial and nonfinancial </a:t>
            </a:r>
            <a:r>
              <a:rPr lang="en-US" sz="1800" b="0" dirty="0">
                <a:solidFill>
                  <a:schemeClr val="tx2"/>
                </a:solidFill>
              </a:rPr>
              <a:t>information in a unique </a:t>
            </a:r>
            <a:r>
              <a:rPr lang="en-US" sz="1800" b="0" dirty="0" smtClean="0">
                <a:solidFill>
                  <a:schemeClr val="tx2"/>
                </a:solidFill>
              </a:rPr>
              <a:t>block</a:t>
            </a:r>
          </a:p>
          <a:p>
            <a:pPr marL="631825" lvl="1" indent="-174625">
              <a:lnSpc>
                <a:spcPct val="100000"/>
              </a:lnSpc>
              <a:spcBef>
                <a:spcPts val="600"/>
              </a:spcBef>
              <a:buClr>
                <a:srgbClr val="028F4C"/>
              </a:buClr>
              <a:buFont typeface="Wingdings" pitchFamily="2" charset="2"/>
              <a:buChar char="§"/>
            </a:pPr>
            <a:endParaRPr lang="en-US" sz="2200" b="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taxonomy </a:t>
            </a:r>
            <a:r>
              <a:rPr lang="en-US" dirty="0" smtClean="0"/>
              <a:t>for Integrated </a:t>
            </a:r>
            <a:r>
              <a:rPr lang="en-US" dirty="0"/>
              <a:t>R</a:t>
            </a:r>
            <a:r>
              <a:rPr lang="en-US" dirty="0" smtClean="0"/>
              <a:t>eporting  - (</a:t>
            </a:r>
            <a:r>
              <a:rPr lang="en-US" dirty="0" smtClean="0"/>
              <a:t>IS – FESG Taxonomy)</a:t>
            </a:r>
            <a:endParaRPr lang="en-US" dirty="0"/>
          </a:p>
        </p:txBody>
      </p:sp>
      <p:sp>
        <p:nvSpPr>
          <p:cNvPr id="43" name="Freeform 2"/>
          <p:cNvSpPr/>
          <p:nvPr/>
        </p:nvSpPr>
        <p:spPr bwMode="auto">
          <a:xfrm>
            <a:off x="3781792" y="2199481"/>
            <a:ext cx="1816100" cy="3906838"/>
          </a:xfrm>
          <a:custGeom>
            <a:avLst/>
            <a:gdLst>
              <a:gd name="connsiteX0" fmla="*/ 0 w 1816100"/>
              <a:gd name="connsiteY0" fmla="*/ 0 h 3962400"/>
              <a:gd name="connsiteX1" fmla="*/ 381000 w 1816100"/>
              <a:gd name="connsiteY1" fmla="*/ 1244600 h 3962400"/>
              <a:gd name="connsiteX2" fmla="*/ 660400 w 1816100"/>
              <a:gd name="connsiteY2" fmla="*/ 3175000 h 3962400"/>
              <a:gd name="connsiteX3" fmla="*/ 1816100 w 1816100"/>
              <a:gd name="connsiteY3" fmla="*/ 39624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6100" h="3962400">
                <a:moveTo>
                  <a:pt x="0" y="0"/>
                </a:moveTo>
                <a:cubicBezTo>
                  <a:pt x="135466" y="357716"/>
                  <a:pt x="270933" y="715433"/>
                  <a:pt x="381000" y="1244600"/>
                </a:cubicBezTo>
                <a:cubicBezTo>
                  <a:pt x="491067" y="1773767"/>
                  <a:pt x="421217" y="2722033"/>
                  <a:pt x="660400" y="3175000"/>
                </a:cubicBezTo>
                <a:cubicBezTo>
                  <a:pt x="899583" y="3627967"/>
                  <a:pt x="1509183" y="3848100"/>
                  <a:pt x="1816100" y="3962400"/>
                </a:cubicBezTo>
              </a:path>
            </a:pathLst>
          </a:custGeom>
          <a:ln>
            <a:solidFill>
              <a:srgbClr val="7B96B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b"/>
          <a:lstStyle/>
          <a:p>
            <a:pPr>
              <a:defRPr/>
            </a:pPr>
            <a:endParaRPr lang="es-ES">
              <a:latin typeface="Verdana" pitchFamily="34" charset="0"/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980" y="3555417"/>
            <a:ext cx="785813" cy="78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2655" y="2810216"/>
            <a:ext cx="777961" cy="98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8055" y="4562816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4580" y="5372440"/>
            <a:ext cx="98569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47 Conector recto de flecha"/>
          <p:cNvCxnSpPr/>
          <p:nvPr/>
        </p:nvCxnSpPr>
        <p:spPr>
          <a:xfrm flipV="1">
            <a:off x="5578830" y="3819866"/>
            <a:ext cx="400050" cy="371475"/>
          </a:xfrm>
          <a:prstGeom prst="straightConnector1">
            <a:avLst/>
          </a:prstGeom>
          <a:ln>
            <a:solidFill>
              <a:srgbClr val="028F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V="1">
            <a:off x="5718012" y="4115142"/>
            <a:ext cx="860943" cy="278945"/>
          </a:xfrm>
          <a:prstGeom prst="straightConnector1">
            <a:avLst/>
          </a:prstGeom>
          <a:ln>
            <a:solidFill>
              <a:srgbClr val="028F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>
            <a:off x="5727342" y="4692667"/>
            <a:ext cx="1013538" cy="213049"/>
          </a:xfrm>
          <a:prstGeom prst="straightConnector1">
            <a:avLst/>
          </a:prstGeom>
          <a:ln>
            <a:solidFill>
              <a:srgbClr val="028F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5578830" y="4924767"/>
            <a:ext cx="514350" cy="390524"/>
          </a:xfrm>
          <a:prstGeom prst="straightConnector1">
            <a:avLst/>
          </a:prstGeom>
          <a:ln>
            <a:solidFill>
              <a:srgbClr val="028F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1" descr="G:\abaco\aeca\bocetos\xbrl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3673" y="4048855"/>
            <a:ext cx="985023" cy="1010525"/>
          </a:xfrm>
          <a:prstGeom prst="rect">
            <a:avLst/>
          </a:prstGeom>
          <a:noFill/>
        </p:spPr>
      </p:pic>
      <p:sp>
        <p:nvSpPr>
          <p:cNvPr id="89" name="Rounded Rectangle 1"/>
          <p:cNvSpPr/>
          <p:nvPr/>
        </p:nvSpPr>
        <p:spPr bwMode="auto">
          <a:xfrm>
            <a:off x="756744" y="4381309"/>
            <a:ext cx="3074276" cy="1982262"/>
          </a:xfrm>
          <a:prstGeom prst="roundRect">
            <a:avLst>
              <a:gd name="adj" fmla="val 10403"/>
            </a:avLst>
          </a:prstGeom>
          <a:gradFill flip="none" rotWithShape="1">
            <a:gsLst>
              <a:gs pos="4000">
                <a:schemeClr val="bg1">
                  <a:lumMod val="85000"/>
                </a:schemeClr>
              </a:gs>
              <a:gs pos="0">
                <a:schemeClr val="bg1">
                  <a:lumMod val="95000"/>
                  <a:alpha val="90000"/>
                </a:schemeClr>
              </a:gs>
              <a:gs pos="82000">
                <a:srgbClr val="F7F7F7"/>
              </a:gs>
            </a:gsLst>
            <a:lin ang="16200000" scaled="1"/>
            <a:tileRect/>
          </a:gra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36000" tIns="108000" rIns="36000" bIns="3600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lvl="0" indent="-176213" eaLnBrk="1" hangingPunct="1">
              <a:spcBef>
                <a:spcPts val="600"/>
              </a:spcBef>
              <a:buClr>
                <a:srgbClr val="028F4C"/>
              </a:buClr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Brings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together </a:t>
            </a:r>
          </a:p>
          <a:p>
            <a:pPr marL="669925" lvl="1" indent="-176213" eaLnBrk="1" hangingPunct="1">
              <a:spcBef>
                <a:spcPts val="600"/>
              </a:spcBef>
              <a:buClr>
                <a:srgbClr val="028F4C"/>
              </a:buClr>
              <a:buFont typeface="Wingdings" pitchFamily="2" charset="2"/>
              <a:buChar char="§"/>
              <a:defRPr/>
            </a:pPr>
            <a:r>
              <a:rPr lang="en-US" sz="1800" b="0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inancial</a:t>
            </a:r>
          </a:p>
          <a:p>
            <a:pPr marL="669925" lvl="1" indent="-176213" eaLnBrk="1" hangingPunct="1">
              <a:spcBef>
                <a:spcPts val="600"/>
              </a:spcBef>
              <a:buClr>
                <a:srgbClr val="028F4C"/>
              </a:buClr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 Environmental</a:t>
            </a:r>
          </a:p>
          <a:p>
            <a:pPr marL="669925" lvl="1" indent="-176213" eaLnBrk="1" hangingPunct="1">
              <a:spcBef>
                <a:spcPts val="600"/>
              </a:spcBef>
              <a:buClr>
                <a:srgbClr val="028F4C"/>
              </a:buClr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b="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ocial </a:t>
            </a:r>
          </a:p>
          <a:p>
            <a:pPr marL="669925" lvl="1" indent="-176213" eaLnBrk="1" hangingPunct="1">
              <a:spcBef>
                <a:spcPts val="600"/>
              </a:spcBef>
              <a:buClr>
                <a:srgbClr val="028F4C"/>
              </a:buClr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 Corporate Governance</a:t>
            </a:r>
            <a:endParaRPr lang="es-ES" sz="18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2124" y="1920150"/>
            <a:ext cx="2973220" cy="243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56234" y="5059380"/>
            <a:ext cx="14047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635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IS-FESG</a:t>
            </a:r>
          </a:p>
          <a:p>
            <a:pPr algn="ctr"/>
            <a:r>
              <a:rPr lang="en-US" b="1" dirty="0" smtClean="0">
                <a:ln w="635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Taxonomy</a:t>
            </a:r>
            <a:endParaRPr lang="en-US" b="1" dirty="0">
              <a:ln w="635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ounded Rectangle 1"/>
          <p:cNvSpPr/>
          <p:nvPr/>
        </p:nvSpPr>
        <p:spPr bwMode="auto">
          <a:xfrm>
            <a:off x="6740880" y="1560781"/>
            <a:ext cx="2328562" cy="1868507"/>
          </a:xfrm>
          <a:prstGeom prst="roundRect">
            <a:avLst>
              <a:gd name="adj" fmla="val 10403"/>
            </a:avLst>
          </a:prstGeom>
          <a:gradFill flip="none" rotWithShape="1">
            <a:gsLst>
              <a:gs pos="4000">
                <a:schemeClr val="bg1">
                  <a:lumMod val="85000"/>
                </a:schemeClr>
              </a:gs>
              <a:gs pos="0">
                <a:schemeClr val="bg1">
                  <a:lumMod val="95000"/>
                  <a:alpha val="90000"/>
                </a:schemeClr>
              </a:gs>
              <a:gs pos="82000">
                <a:srgbClr val="F7F7F7"/>
              </a:gs>
            </a:gsLst>
            <a:lin ang="16200000" scaled="1"/>
            <a:tileRect/>
          </a:gra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36000" tIns="108000" rIns="36000" bIns="3600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lvl="0" indent="-176213" eaLnBrk="1" hangingPunct="1">
              <a:spcBef>
                <a:spcPts val="600"/>
              </a:spcBef>
              <a:buClr>
                <a:srgbClr val="028F4C"/>
              </a:buClr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In a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format</a:t>
            </a:r>
          </a:p>
          <a:p>
            <a:pPr marL="669925" lvl="1" indent="-176213" eaLnBrk="1" hangingPunct="1">
              <a:spcBef>
                <a:spcPts val="600"/>
              </a:spcBef>
              <a:buClr>
                <a:srgbClr val="028F4C"/>
              </a:buClr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Clear</a:t>
            </a:r>
          </a:p>
          <a:p>
            <a:pPr marL="669925" lvl="1" indent="-176213" eaLnBrk="1" hangingPunct="1">
              <a:spcBef>
                <a:spcPts val="600"/>
              </a:spcBef>
              <a:buClr>
                <a:srgbClr val="028F4C"/>
              </a:buClr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Concise</a:t>
            </a:r>
          </a:p>
          <a:p>
            <a:pPr marL="669925" lvl="1" indent="-176213" eaLnBrk="1" hangingPunct="1">
              <a:spcBef>
                <a:spcPts val="600"/>
              </a:spcBef>
              <a:buClr>
                <a:srgbClr val="028F4C"/>
              </a:buClr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Consistent </a:t>
            </a:r>
          </a:p>
          <a:p>
            <a:pPr marL="669925" lvl="1" indent="-176213" eaLnBrk="1" hangingPunct="1">
              <a:spcBef>
                <a:spcPts val="600"/>
              </a:spcBef>
              <a:buClr>
                <a:srgbClr val="028F4C"/>
              </a:buClr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Comparable</a:t>
            </a:r>
            <a:endParaRPr lang="es-ES" sz="1800" b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23" b="53781"/>
          <a:stretch/>
        </p:blipFill>
        <p:spPr bwMode="auto">
          <a:xfrm>
            <a:off x="434853" y="1278306"/>
            <a:ext cx="3522295" cy="510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"/>
          <a:stretch/>
        </p:blipFill>
        <p:spPr bwMode="auto">
          <a:xfrm>
            <a:off x="4403338" y="979344"/>
            <a:ext cx="4125805" cy="556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32 Título"/>
          <p:cNvSpPr txBox="1">
            <a:spLocks/>
          </p:cNvSpPr>
          <p:nvPr/>
        </p:nvSpPr>
        <p:spPr>
          <a:xfrm>
            <a:off x="434853" y="933225"/>
            <a:ext cx="7712303" cy="3450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t" anchorCtr="0"/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KPI 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r>
              <a:rPr lang="es-ES" dirty="0" smtClean="0"/>
              <a:t> of </a:t>
            </a:r>
            <a:r>
              <a:rPr lang="en-US" dirty="0"/>
              <a:t>t</a:t>
            </a:r>
            <a:r>
              <a:rPr lang="en-US" dirty="0" smtClean="0"/>
              <a:t>he</a:t>
            </a:r>
            <a:r>
              <a:rPr lang="es-ES" dirty="0" smtClean="0"/>
              <a:t> Business </a:t>
            </a:r>
            <a:r>
              <a:rPr lang="en-US" dirty="0"/>
              <a:t>r</a:t>
            </a:r>
            <a:r>
              <a:rPr lang="en-US" dirty="0" smtClean="0"/>
              <a:t>eality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pSp>
        <p:nvGrpSpPr>
          <p:cNvPr id="37" name="36 Grupo"/>
          <p:cNvGrpSpPr/>
          <p:nvPr/>
        </p:nvGrpSpPr>
        <p:grpSpPr>
          <a:xfrm>
            <a:off x="1466372" y="1682496"/>
            <a:ext cx="6066058" cy="5044774"/>
            <a:chOff x="1466372" y="1682496"/>
            <a:chExt cx="6066058" cy="5044774"/>
          </a:xfrm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2829976" y="2281552"/>
              <a:ext cx="3632200" cy="3451225"/>
            </a:xfrm>
            <a:custGeom>
              <a:avLst/>
              <a:gdLst/>
              <a:ahLst/>
              <a:cxnLst>
                <a:cxn ang="0">
                  <a:pos x="1144" y="0"/>
                </a:cxn>
                <a:cxn ang="0">
                  <a:pos x="1716" y="414"/>
                </a:cxn>
                <a:cxn ang="0">
                  <a:pos x="2288" y="829"/>
                </a:cxn>
                <a:cxn ang="0">
                  <a:pos x="2069" y="1502"/>
                </a:cxn>
                <a:cxn ang="0">
                  <a:pos x="1850" y="2174"/>
                </a:cxn>
                <a:cxn ang="0">
                  <a:pos x="1144" y="2174"/>
                </a:cxn>
                <a:cxn ang="0">
                  <a:pos x="436" y="2174"/>
                </a:cxn>
                <a:cxn ang="0">
                  <a:pos x="219" y="1502"/>
                </a:cxn>
                <a:cxn ang="0">
                  <a:pos x="0" y="829"/>
                </a:cxn>
                <a:cxn ang="0">
                  <a:pos x="572" y="414"/>
                </a:cxn>
                <a:cxn ang="0">
                  <a:pos x="1144" y="0"/>
                </a:cxn>
              </a:cxnLst>
              <a:rect l="0" t="0" r="r" b="b"/>
              <a:pathLst>
                <a:path w="2288" h="2174">
                  <a:moveTo>
                    <a:pt x="1144" y="0"/>
                  </a:moveTo>
                  <a:lnTo>
                    <a:pt x="1716" y="414"/>
                  </a:lnTo>
                  <a:lnTo>
                    <a:pt x="2288" y="829"/>
                  </a:lnTo>
                  <a:lnTo>
                    <a:pt x="2069" y="1502"/>
                  </a:lnTo>
                  <a:lnTo>
                    <a:pt x="1850" y="2174"/>
                  </a:lnTo>
                  <a:lnTo>
                    <a:pt x="1144" y="2174"/>
                  </a:lnTo>
                  <a:lnTo>
                    <a:pt x="436" y="2174"/>
                  </a:lnTo>
                  <a:lnTo>
                    <a:pt x="219" y="1502"/>
                  </a:lnTo>
                  <a:lnTo>
                    <a:pt x="0" y="829"/>
                  </a:lnTo>
                  <a:lnTo>
                    <a:pt x="572" y="41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2829976" y="2281552"/>
              <a:ext cx="3632200" cy="3451225"/>
            </a:xfrm>
            <a:custGeom>
              <a:avLst/>
              <a:gdLst/>
              <a:ahLst/>
              <a:cxnLst>
                <a:cxn ang="0">
                  <a:pos x="1144" y="0"/>
                </a:cxn>
                <a:cxn ang="0">
                  <a:pos x="1716" y="414"/>
                </a:cxn>
                <a:cxn ang="0">
                  <a:pos x="2288" y="829"/>
                </a:cxn>
                <a:cxn ang="0">
                  <a:pos x="2069" y="1502"/>
                </a:cxn>
                <a:cxn ang="0">
                  <a:pos x="1850" y="2174"/>
                </a:cxn>
                <a:cxn ang="0">
                  <a:pos x="1144" y="2174"/>
                </a:cxn>
                <a:cxn ang="0">
                  <a:pos x="436" y="2174"/>
                </a:cxn>
                <a:cxn ang="0">
                  <a:pos x="219" y="1502"/>
                </a:cxn>
                <a:cxn ang="0">
                  <a:pos x="0" y="829"/>
                </a:cxn>
                <a:cxn ang="0">
                  <a:pos x="572" y="414"/>
                </a:cxn>
                <a:cxn ang="0">
                  <a:pos x="1144" y="0"/>
                </a:cxn>
              </a:cxnLst>
              <a:rect l="0" t="0" r="r" b="b"/>
              <a:pathLst>
                <a:path w="2288" h="2174">
                  <a:moveTo>
                    <a:pt x="1144" y="0"/>
                  </a:moveTo>
                  <a:lnTo>
                    <a:pt x="1716" y="414"/>
                  </a:lnTo>
                  <a:lnTo>
                    <a:pt x="2288" y="829"/>
                  </a:lnTo>
                  <a:lnTo>
                    <a:pt x="2069" y="1502"/>
                  </a:lnTo>
                  <a:lnTo>
                    <a:pt x="1850" y="2174"/>
                  </a:lnTo>
                  <a:lnTo>
                    <a:pt x="1144" y="2174"/>
                  </a:lnTo>
                  <a:lnTo>
                    <a:pt x="436" y="2174"/>
                  </a:lnTo>
                  <a:lnTo>
                    <a:pt x="219" y="1502"/>
                  </a:lnTo>
                  <a:lnTo>
                    <a:pt x="0" y="829"/>
                  </a:lnTo>
                  <a:lnTo>
                    <a:pt x="572" y="414"/>
                  </a:lnTo>
                  <a:lnTo>
                    <a:pt x="114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rgbClr val="C1D7EB">
                    <a:shade val="67500"/>
                    <a:satMod val="115000"/>
                    <a:alpha val="30000"/>
                  </a:srgbClr>
                </a:gs>
                <a:gs pos="100000">
                  <a:srgbClr val="C1D7EB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2814101" y="2262502"/>
              <a:ext cx="3660775" cy="3482975"/>
            </a:xfrm>
            <a:custGeom>
              <a:avLst/>
              <a:gdLst/>
              <a:ahLst/>
              <a:cxnLst>
                <a:cxn ang="0">
                  <a:pos x="1148" y="17"/>
                </a:cxn>
                <a:cxn ang="0">
                  <a:pos x="1730" y="420"/>
                </a:cxn>
                <a:cxn ang="0">
                  <a:pos x="2304" y="845"/>
                </a:cxn>
                <a:cxn ang="0">
                  <a:pos x="1720" y="432"/>
                </a:cxn>
                <a:cxn ang="0">
                  <a:pos x="2302" y="835"/>
                </a:cxn>
                <a:cxn ang="0">
                  <a:pos x="2302" y="835"/>
                </a:cxn>
                <a:cxn ang="0">
                  <a:pos x="2304" y="845"/>
                </a:cxn>
                <a:cxn ang="0">
                  <a:pos x="2072" y="1510"/>
                </a:cxn>
                <a:cxn ang="0">
                  <a:pos x="2304" y="845"/>
                </a:cxn>
                <a:cxn ang="0">
                  <a:pos x="2072" y="1510"/>
                </a:cxn>
                <a:cxn ang="0">
                  <a:pos x="1853" y="2184"/>
                </a:cxn>
                <a:cxn ang="0">
                  <a:pos x="2087" y="1516"/>
                </a:cxn>
                <a:cxn ang="0">
                  <a:pos x="1860" y="2194"/>
                </a:cxn>
                <a:cxn ang="0">
                  <a:pos x="1866" y="2194"/>
                </a:cxn>
                <a:cxn ang="0">
                  <a:pos x="1868" y="2188"/>
                </a:cxn>
                <a:cxn ang="0">
                  <a:pos x="1860" y="2178"/>
                </a:cxn>
                <a:cxn ang="0">
                  <a:pos x="1154" y="2194"/>
                </a:cxn>
                <a:cxn ang="0">
                  <a:pos x="438" y="2188"/>
                </a:cxn>
                <a:cxn ang="0">
                  <a:pos x="1154" y="2178"/>
                </a:cxn>
                <a:cxn ang="0">
                  <a:pos x="446" y="2194"/>
                </a:cxn>
                <a:cxn ang="0">
                  <a:pos x="446" y="2194"/>
                </a:cxn>
                <a:cxn ang="0">
                  <a:pos x="438" y="2188"/>
                </a:cxn>
                <a:cxn ang="0">
                  <a:pos x="221" y="1516"/>
                </a:cxn>
                <a:cxn ang="0">
                  <a:pos x="453" y="2184"/>
                </a:cxn>
                <a:cxn ang="0">
                  <a:pos x="221" y="1516"/>
                </a:cxn>
                <a:cxn ang="0">
                  <a:pos x="18" y="839"/>
                </a:cxn>
                <a:cxn ang="0">
                  <a:pos x="221" y="1516"/>
                </a:cxn>
                <a:cxn ang="0">
                  <a:pos x="4" y="835"/>
                </a:cxn>
                <a:cxn ang="0">
                  <a:pos x="0" y="839"/>
                </a:cxn>
                <a:cxn ang="0">
                  <a:pos x="2" y="845"/>
                </a:cxn>
                <a:cxn ang="0">
                  <a:pos x="586" y="432"/>
                </a:cxn>
                <a:cxn ang="0">
                  <a:pos x="4" y="835"/>
                </a:cxn>
                <a:cxn ang="0">
                  <a:pos x="1158" y="4"/>
                </a:cxn>
                <a:cxn ang="0">
                  <a:pos x="586" y="432"/>
                </a:cxn>
                <a:cxn ang="0">
                  <a:pos x="1148" y="4"/>
                </a:cxn>
                <a:cxn ang="0">
                  <a:pos x="1148" y="4"/>
                </a:cxn>
                <a:cxn ang="0">
                  <a:pos x="1158" y="4"/>
                </a:cxn>
              </a:cxnLst>
              <a:rect l="0" t="0" r="r" b="b"/>
              <a:pathLst>
                <a:path w="2306" h="2194">
                  <a:moveTo>
                    <a:pt x="1720" y="432"/>
                  </a:moveTo>
                  <a:lnTo>
                    <a:pt x="1148" y="17"/>
                  </a:lnTo>
                  <a:lnTo>
                    <a:pt x="1158" y="4"/>
                  </a:lnTo>
                  <a:lnTo>
                    <a:pt x="1730" y="420"/>
                  </a:lnTo>
                  <a:lnTo>
                    <a:pt x="1720" y="432"/>
                  </a:lnTo>
                  <a:close/>
                  <a:moveTo>
                    <a:pt x="2304" y="845"/>
                  </a:moveTo>
                  <a:lnTo>
                    <a:pt x="2292" y="848"/>
                  </a:lnTo>
                  <a:lnTo>
                    <a:pt x="1720" y="432"/>
                  </a:lnTo>
                  <a:lnTo>
                    <a:pt x="1730" y="420"/>
                  </a:lnTo>
                  <a:lnTo>
                    <a:pt x="2302" y="835"/>
                  </a:lnTo>
                  <a:lnTo>
                    <a:pt x="2304" y="845"/>
                  </a:lnTo>
                  <a:close/>
                  <a:moveTo>
                    <a:pt x="2302" y="835"/>
                  </a:moveTo>
                  <a:lnTo>
                    <a:pt x="2306" y="839"/>
                  </a:lnTo>
                  <a:lnTo>
                    <a:pt x="2304" y="845"/>
                  </a:lnTo>
                  <a:lnTo>
                    <a:pt x="2302" y="835"/>
                  </a:lnTo>
                  <a:close/>
                  <a:moveTo>
                    <a:pt x="2072" y="1510"/>
                  </a:moveTo>
                  <a:lnTo>
                    <a:pt x="2290" y="839"/>
                  </a:lnTo>
                  <a:lnTo>
                    <a:pt x="2304" y="845"/>
                  </a:lnTo>
                  <a:lnTo>
                    <a:pt x="2087" y="1516"/>
                  </a:lnTo>
                  <a:lnTo>
                    <a:pt x="2072" y="1510"/>
                  </a:lnTo>
                  <a:close/>
                  <a:moveTo>
                    <a:pt x="1860" y="2194"/>
                  </a:moveTo>
                  <a:lnTo>
                    <a:pt x="1853" y="2184"/>
                  </a:lnTo>
                  <a:lnTo>
                    <a:pt x="2072" y="1510"/>
                  </a:lnTo>
                  <a:lnTo>
                    <a:pt x="2087" y="1516"/>
                  </a:lnTo>
                  <a:lnTo>
                    <a:pt x="1868" y="2188"/>
                  </a:lnTo>
                  <a:lnTo>
                    <a:pt x="1860" y="2194"/>
                  </a:lnTo>
                  <a:close/>
                  <a:moveTo>
                    <a:pt x="1868" y="2188"/>
                  </a:moveTo>
                  <a:lnTo>
                    <a:pt x="1866" y="2194"/>
                  </a:lnTo>
                  <a:lnTo>
                    <a:pt x="1860" y="2194"/>
                  </a:lnTo>
                  <a:lnTo>
                    <a:pt x="1868" y="2188"/>
                  </a:lnTo>
                  <a:close/>
                  <a:moveTo>
                    <a:pt x="1154" y="2178"/>
                  </a:moveTo>
                  <a:lnTo>
                    <a:pt x="1860" y="2178"/>
                  </a:lnTo>
                  <a:lnTo>
                    <a:pt x="1860" y="2194"/>
                  </a:lnTo>
                  <a:lnTo>
                    <a:pt x="1154" y="2194"/>
                  </a:lnTo>
                  <a:lnTo>
                    <a:pt x="1154" y="2178"/>
                  </a:lnTo>
                  <a:close/>
                  <a:moveTo>
                    <a:pt x="438" y="2188"/>
                  </a:moveTo>
                  <a:lnTo>
                    <a:pt x="446" y="2178"/>
                  </a:lnTo>
                  <a:lnTo>
                    <a:pt x="1154" y="2178"/>
                  </a:lnTo>
                  <a:lnTo>
                    <a:pt x="1154" y="2194"/>
                  </a:lnTo>
                  <a:lnTo>
                    <a:pt x="446" y="2194"/>
                  </a:lnTo>
                  <a:lnTo>
                    <a:pt x="438" y="2188"/>
                  </a:lnTo>
                  <a:close/>
                  <a:moveTo>
                    <a:pt x="446" y="2194"/>
                  </a:moveTo>
                  <a:lnTo>
                    <a:pt x="440" y="2194"/>
                  </a:lnTo>
                  <a:lnTo>
                    <a:pt x="438" y="2188"/>
                  </a:lnTo>
                  <a:lnTo>
                    <a:pt x="446" y="2194"/>
                  </a:lnTo>
                  <a:close/>
                  <a:moveTo>
                    <a:pt x="221" y="1516"/>
                  </a:moveTo>
                  <a:lnTo>
                    <a:pt x="237" y="1510"/>
                  </a:lnTo>
                  <a:lnTo>
                    <a:pt x="453" y="2184"/>
                  </a:lnTo>
                  <a:lnTo>
                    <a:pt x="438" y="2188"/>
                  </a:lnTo>
                  <a:lnTo>
                    <a:pt x="221" y="1516"/>
                  </a:lnTo>
                  <a:close/>
                  <a:moveTo>
                    <a:pt x="4" y="835"/>
                  </a:moveTo>
                  <a:lnTo>
                    <a:pt x="18" y="839"/>
                  </a:lnTo>
                  <a:lnTo>
                    <a:pt x="237" y="1510"/>
                  </a:lnTo>
                  <a:lnTo>
                    <a:pt x="221" y="1516"/>
                  </a:lnTo>
                  <a:lnTo>
                    <a:pt x="2" y="845"/>
                  </a:lnTo>
                  <a:lnTo>
                    <a:pt x="4" y="835"/>
                  </a:lnTo>
                  <a:close/>
                  <a:moveTo>
                    <a:pt x="2" y="845"/>
                  </a:moveTo>
                  <a:lnTo>
                    <a:pt x="0" y="839"/>
                  </a:lnTo>
                  <a:lnTo>
                    <a:pt x="4" y="835"/>
                  </a:lnTo>
                  <a:lnTo>
                    <a:pt x="2" y="845"/>
                  </a:lnTo>
                  <a:close/>
                  <a:moveTo>
                    <a:pt x="576" y="420"/>
                  </a:moveTo>
                  <a:lnTo>
                    <a:pt x="586" y="432"/>
                  </a:lnTo>
                  <a:lnTo>
                    <a:pt x="14" y="848"/>
                  </a:lnTo>
                  <a:lnTo>
                    <a:pt x="4" y="835"/>
                  </a:lnTo>
                  <a:lnTo>
                    <a:pt x="576" y="420"/>
                  </a:lnTo>
                  <a:close/>
                  <a:moveTo>
                    <a:pt x="1158" y="4"/>
                  </a:moveTo>
                  <a:lnTo>
                    <a:pt x="1158" y="17"/>
                  </a:lnTo>
                  <a:lnTo>
                    <a:pt x="586" y="432"/>
                  </a:lnTo>
                  <a:lnTo>
                    <a:pt x="576" y="420"/>
                  </a:lnTo>
                  <a:lnTo>
                    <a:pt x="1148" y="4"/>
                  </a:lnTo>
                  <a:lnTo>
                    <a:pt x="1158" y="4"/>
                  </a:lnTo>
                  <a:close/>
                  <a:moveTo>
                    <a:pt x="1148" y="4"/>
                  </a:moveTo>
                  <a:lnTo>
                    <a:pt x="1154" y="0"/>
                  </a:lnTo>
                  <a:lnTo>
                    <a:pt x="1158" y="4"/>
                  </a:lnTo>
                  <a:lnTo>
                    <a:pt x="1148" y="4"/>
                  </a:lnTo>
                  <a:close/>
                </a:path>
              </a:pathLst>
            </a:custGeom>
            <a:solidFill>
              <a:srgbClr val="527A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60" name="Picture 46" descr="G:\abaco\aeca\bocetos\fichero-bol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7581" y="2044700"/>
              <a:ext cx="749732" cy="769143"/>
            </a:xfrm>
            <a:prstGeom prst="rect">
              <a:avLst/>
            </a:prstGeom>
            <a:noFill/>
          </p:spPr>
        </p:pic>
        <p:cxnSp>
          <p:nvCxnSpPr>
            <p:cNvPr id="79" name="78 Conector recto"/>
            <p:cNvCxnSpPr/>
            <p:nvPr/>
          </p:nvCxnSpPr>
          <p:spPr>
            <a:xfrm rot="16200000" flipV="1">
              <a:off x="2840692" y="2252009"/>
              <a:ext cx="1706051" cy="1291434"/>
            </a:xfrm>
            <a:prstGeom prst="line">
              <a:avLst/>
            </a:prstGeom>
            <a:ln w="12700">
              <a:solidFill>
                <a:srgbClr val="028F4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rot="5400000" flipH="1" flipV="1">
              <a:off x="4720420" y="2266332"/>
              <a:ext cx="1719132" cy="1275868"/>
            </a:xfrm>
            <a:prstGeom prst="line">
              <a:avLst/>
            </a:prstGeom>
            <a:ln w="12700">
              <a:solidFill>
                <a:srgbClr val="028F4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5108549" y="4189282"/>
              <a:ext cx="2113531" cy="266700"/>
            </a:xfrm>
            <a:prstGeom prst="line">
              <a:avLst/>
            </a:prstGeom>
            <a:ln w="12700">
              <a:solidFill>
                <a:srgbClr val="028F4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>
              <a:off x="5065115" y="4428169"/>
              <a:ext cx="1923031" cy="1238250"/>
            </a:xfrm>
            <a:prstGeom prst="line">
              <a:avLst/>
            </a:prstGeom>
            <a:ln w="12700">
              <a:solidFill>
                <a:srgbClr val="028F4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 rot="16200000" flipH="1">
              <a:off x="3557560" y="5326886"/>
              <a:ext cx="2190750" cy="27556"/>
            </a:xfrm>
            <a:prstGeom prst="line">
              <a:avLst/>
            </a:prstGeom>
            <a:ln w="12700">
              <a:solidFill>
                <a:srgbClr val="028F4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 flipV="1">
              <a:off x="2052548" y="4189282"/>
              <a:ext cx="2094481" cy="257175"/>
            </a:xfrm>
            <a:prstGeom prst="line">
              <a:avLst/>
            </a:prstGeom>
            <a:ln w="12700">
              <a:solidFill>
                <a:srgbClr val="028F4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 flipV="1">
              <a:off x="2195547" y="4329110"/>
              <a:ext cx="2009775" cy="885824"/>
            </a:xfrm>
            <a:prstGeom prst="line">
              <a:avLst/>
            </a:prstGeom>
            <a:ln w="12700">
              <a:solidFill>
                <a:srgbClr val="028F4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 flipV="1">
              <a:off x="2780763" y="4302440"/>
              <a:ext cx="1704975" cy="1323974"/>
            </a:xfrm>
            <a:prstGeom prst="line">
              <a:avLst/>
            </a:prstGeom>
            <a:ln w="12700">
              <a:solidFill>
                <a:srgbClr val="028F4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20"/>
            <p:cNvSpPr>
              <a:spLocks/>
            </p:cNvSpPr>
            <p:nvPr/>
          </p:nvSpPr>
          <p:spPr bwMode="auto">
            <a:xfrm>
              <a:off x="4342863" y="3834127"/>
              <a:ext cx="633413" cy="633413"/>
            </a:xfrm>
            <a:custGeom>
              <a:avLst/>
              <a:gdLst/>
              <a:ahLst/>
              <a:cxnLst>
                <a:cxn ang="0">
                  <a:pos x="218" y="2"/>
                </a:cxn>
                <a:cxn ang="0">
                  <a:pos x="259" y="10"/>
                </a:cxn>
                <a:cxn ang="0">
                  <a:pos x="293" y="25"/>
                </a:cxn>
                <a:cxn ang="0">
                  <a:pos x="326" y="46"/>
                </a:cxn>
                <a:cxn ang="0">
                  <a:pos x="353" y="73"/>
                </a:cxn>
                <a:cxn ang="0">
                  <a:pos x="374" y="104"/>
                </a:cxn>
                <a:cxn ang="0">
                  <a:pos x="389" y="140"/>
                </a:cxn>
                <a:cxn ang="0">
                  <a:pos x="397" y="178"/>
                </a:cxn>
                <a:cxn ang="0">
                  <a:pos x="397" y="221"/>
                </a:cxn>
                <a:cxn ang="0">
                  <a:pos x="389" y="259"/>
                </a:cxn>
                <a:cxn ang="0">
                  <a:pos x="374" y="296"/>
                </a:cxn>
                <a:cxn ang="0">
                  <a:pos x="353" y="326"/>
                </a:cxn>
                <a:cxn ang="0">
                  <a:pos x="326" y="353"/>
                </a:cxn>
                <a:cxn ang="0">
                  <a:pos x="293" y="374"/>
                </a:cxn>
                <a:cxn ang="0">
                  <a:pos x="259" y="390"/>
                </a:cxn>
                <a:cxn ang="0">
                  <a:pos x="218" y="397"/>
                </a:cxn>
                <a:cxn ang="0">
                  <a:pos x="178" y="397"/>
                </a:cxn>
                <a:cxn ang="0">
                  <a:pos x="140" y="390"/>
                </a:cxn>
                <a:cxn ang="0">
                  <a:pos x="103" y="374"/>
                </a:cxn>
                <a:cxn ang="0">
                  <a:pos x="72" y="353"/>
                </a:cxn>
                <a:cxn ang="0">
                  <a:pos x="44" y="326"/>
                </a:cxn>
                <a:cxn ang="0">
                  <a:pos x="23" y="296"/>
                </a:cxn>
                <a:cxn ang="0">
                  <a:pos x="7" y="259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7" y="140"/>
                </a:cxn>
                <a:cxn ang="0">
                  <a:pos x="23" y="104"/>
                </a:cxn>
                <a:cxn ang="0">
                  <a:pos x="44" y="73"/>
                </a:cxn>
                <a:cxn ang="0">
                  <a:pos x="72" y="46"/>
                </a:cxn>
                <a:cxn ang="0">
                  <a:pos x="103" y="25"/>
                </a:cxn>
                <a:cxn ang="0">
                  <a:pos x="140" y="10"/>
                </a:cxn>
                <a:cxn ang="0">
                  <a:pos x="178" y="2"/>
                </a:cxn>
              </a:cxnLst>
              <a:rect l="0" t="0" r="r" b="b"/>
              <a:pathLst>
                <a:path w="399" h="399">
                  <a:moveTo>
                    <a:pt x="199" y="0"/>
                  </a:moveTo>
                  <a:lnTo>
                    <a:pt x="218" y="2"/>
                  </a:lnTo>
                  <a:lnTo>
                    <a:pt x="239" y="4"/>
                  </a:lnTo>
                  <a:lnTo>
                    <a:pt x="259" y="10"/>
                  </a:lnTo>
                  <a:lnTo>
                    <a:pt x="276" y="15"/>
                  </a:lnTo>
                  <a:lnTo>
                    <a:pt x="293" y="25"/>
                  </a:lnTo>
                  <a:lnTo>
                    <a:pt x="311" y="35"/>
                  </a:lnTo>
                  <a:lnTo>
                    <a:pt x="326" y="46"/>
                  </a:lnTo>
                  <a:lnTo>
                    <a:pt x="339" y="58"/>
                  </a:lnTo>
                  <a:lnTo>
                    <a:pt x="353" y="73"/>
                  </a:lnTo>
                  <a:lnTo>
                    <a:pt x="364" y="88"/>
                  </a:lnTo>
                  <a:lnTo>
                    <a:pt x="374" y="104"/>
                  </a:lnTo>
                  <a:lnTo>
                    <a:pt x="383" y="123"/>
                  </a:lnTo>
                  <a:lnTo>
                    <a:pt x="389" y="140"/>
                  </a:lnTo>
                  <a:lnTo>
                    <a:pt x="395" y="159"/>
                  </a:lnTo>
                  <a:lnTo>
                    <a:pt x="397" y="178"/>
                  </a:lnTo>
                  <a:lnTo>
                    <a:pt x="399" y="200"/>
                  </a:lnTo>
                  <a:lnTo>
                    <a:pt x="397" y="221"/>
                  </a:lnTo>
                  <a:lnTo>
                    <a:pt x="395" y="240"/>
                  </a:lnTo>
                  <a:lnTo>
                    <a:pt x="389" y="259"/>
                  </a:lnTo>
                  <a:lnTo>
                    <a:pt x="383" y="278"/>
                  </a:lnTo>
                  <a:lnTo>
                    <a:pt x="374" y="296"/>
                  </a:lnTo>
                  <a:lnTo>
                    <a:pt x="364" y="311"/>
                  </a:lnTo>
                  <a:lnTo>
                    <a:pt x="353" y="326"/>
                  </a:lnTo>
                  <a:lnTo>
                    <a:pt x="339" y="342"/>
                  </a:lnTo>
                  <a:lnTo>
                    <a:pt x="326" y="353"/>
                  </a:lnTo>
                  <a:lnTo>
                    <a:pt x="311" y="365"/>
                  </a:lnTo>
                  <a:lnTo>
                    <a:pt x="293" y="374"/>
                  </a:lnTo>
                  <a:lnTo>
                    <a:pt x="276" y="384"/>
                  </a:lnTo>
                  <a:lnTo>
                    <a:pt x="259" y="390"/>
                  </a:lnTo>
                  <a:lnTo>
                    <a:pt x="239" y="395"/>
                  </a:lnTo>
                  <a:lnTo>
                    <a:pt x="218" y="397"/>
                  </a:lnTo>
                  <a:lnTo>
                    <a:pt x="199" y="399"/>
                  </a:lnTo>
                  <a:lnTo>
                    <a:pt x="178" y="397"/>
                  </a:lnTo>
                  <a:lnTo>
                    <a:pt x="159" y="395"/>
                  </a:lnTo>
                  <a:lnTo>
                    <a:pt x="140" y="390"/>
                  </a:lnTo>
                  <a:lnTo>
                    <a:pt x="120" y="384"/>
                  </a:lnTo>
                  <a:lnTo>
                    <a:pt x="103" y="374"/>
                  </a:lnTo>
                  <a:lnTo>
                    <a:pt x="88" y="365"/>
                  </a:lnTo>
                  <a:lnTo>
                    <a:pt x="72" y="353"/>
                  </a:lnTo>
                  <a:lnTo>
                    <a:pt x="57" y="342"/>
                  </a:lnTo>
                  <a:lnTo>
                    <a:pt x="44" y="326"/>
                  </a:lnTo>
                  <a:lnTo>
                    <a:pt x="32" y="311"/>
                  </a:lnTo>
                  <a:lnTo>
                    <a:pt x="23" y="296"/>
                  </a:lnTo>
                  <a:lnTo>
                    <a:pt x="15" y="278"/>
                  </a:lnTo>
                  <a:lnTo>
                    <a:pt x="7" y="259"/>
                  </a:lnTo>
                  <a:lnTo>
                    <a:pt x="3" y="240"/>
                  </a:lnTo>
                  <a:lnTo>
                    <a:pt x="0" y="221"/>
                  </a:lnTo>
                  <a:lnTo>
                    <a:pt x="0" y="200"/>
                  </a:lnTo>
                  <a:lnTo>
                    <a:pt x="0" y="178"/>
                  </a:lnTo>
                  <a:lnTo>
                    <a:pt x="3" y="159"/>
                  </a:lnTo>
                  <a:lnTo>
                    <a:pt x="7" y="140"/>
                  </a:lnTo>
                  <a:lnTo>
                    <a:pt x="15" y="123"/>
                  </a:lnTo>
                  <a:lnTo>
                    <a:pt x="23" y="104"/>
                  </a:lnTo>
                  <a:lnTo>
                    <a:pt x="32" y="88"/>
                  </a:lnTo>
                  <a:lnTo>
                    <a:pt x="44" y="73"/>
                  </a:lnTo>
                  <a:lnTo>
                    <a:pt x="57" y="58"/>
                  </a:lnTo>
                  <a:lnTo>
                    <a:pt x="72" y="46"/>
                  </a:lnTo>
                  <a:lnTo>
                    <a:pt x="88" y="35"/>
                  </a:lnTo>
                  <a:lnTo>
                    <a:pt x="103" y="25"/>
                  </a:lnTo>
                  <a:lnTo>
                    <a:pt x="120" y="15"/>
                  </a:lnTo>
                  <a:lnTo>
                    <a:pt x="140" y="10"/>
                  </a:lnTo>
                  <a:lnTo>
                    <a:pt x="159" y="4"/>
                  </a:lnTo>
                  <a:lnTo>
                    <a:pt x="178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TextBox 21"/>
            <p:cNvSpPr txBox="1">
              <a:spLocks noChangeArrowheads="1"/>
            </p:cNvSpPr>
            <p:nvPr/>
          </p:nvSpPr>
          <p:spPr bwMode="auto">
            <a:xfrm>
              <a:off x="1754540" y="2484055"/>
              <a:ext cx="5191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28F4C"/>
                  </a:solidFill>
                  <a:latin typeface="+mj-lt"/>
                </a:rPr>
                <a:t>KPI</a:t>
              </a:r>
              <a:endParaRPr lang="es-ES" b="1" dirty="0">
                <a:solidFill>
                  <a:srgbClr val="028F4C"/>
                </a:solidFill>
                <a:latin typeface="+mj-lt"/>
              </a:endParaRPr>
            </a:p>
          </p:txBody>
        </p:sp>
        <p:sp>
          <p:nvSpPr>
            <p:cNvPr id="66" name="TextBox 21"/>
            <p:cNvSpPr txBox="1">
              <a:spLocks noChangeArrowheads="1"/>
            </p:cNvSpPr>
            <p:nvPr/>
          </p:nvSpPr>
          <p:spPr bwMode="auto">
            <a:xfrm rot="19466018">
              <a:off x="2717136" y="2944062"/>
              <a:ext cx="8763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66A1"/>
                  </a:solidFill>
                  <a:latin typeface="+mj-lt"/>
                </a:rPr>
                <a:t>Stock</a:t>
              </a:r>
              <a:endParaRPr lang="es-ES" b="1" dirty="0">
                <a:solidFill>
                  <a:srgbClr val="0066A1"/>
                </a:solidFill>
                <a:latin typeface="+mj-lt"/>
              </a:endParaRPr>
            </a:p>
          </p:txBody>
        </p:sp>
        <p:sp>
          <p:nvSpPr>
            <p:cNvPr id="67" name="TextBox 21"/>
            <p:cNvSpPr txBox="1">
              <a:spLocks noChangeArrowheads="1"/>
            </p:cNvSpPr>
            <p:nvPr/>
          </p:nvSpPr>
          <p:spPr bwMode="auto">
            <a:xfrm rot="19466018">
              <a:off x="3616296" y="2271978"/>
              <a:ext cx="8763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66A1"/>
                  </a:solidFill>
                  <a:latin typeface="+mj-lt"/>
                </a:rPr>
                <a:t>Flow</a:t>
              </a:r>
              <a:endParaRPr lang="es-ES" b="1" dirty="0">
                <a:solidFill>
                  <a:srgbClr val="0066A1"/>
                </a:solidFill>
                <a:latin typeface="+mj-lt"/>
              </a:endParaRPr>
            </a:p>
          </p:txBody>
        </p:sp>
        <p:sp>
          <p:nvSpPr>
            <p:cNvPr id="68" name="TextBox 21"/>
            <p:cNvSpPr txBox="1">
              <a:spLocks noChangeArrowheads="1"/>
            </p:cNvSpPr>
            <p:nvPr/>
          </p:nvSpPr>
          <p:spPr bwMode="auto">
            <a:xfrm rot="2209284">
              <a:off x="4482992" y="2120024"/>
              <a:ext cx="14679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66A1"/>
                  </a:solidFill>
                  <a:latin typeface="+mj-lt"/>
                </a:rPr>
                <a:t>Quantitative</a:t>
              </a:r>
              <a:endParaRPr lang="es-ES" b="1" dirty="0">
                <a:solidFill>
                  <a:srgbClr val="0066A1"/>
                </a:solidFill>
                <a:latin typeface="+mj-lt"/>
              </a:endParaRPr>
            </a:p>
          </p:txBody>
        </p:sp>
        <p:sp>
          <p:nvSpPr>
            <p:cNvPr id="69" name="TextBox 21"/>
            <p:cNvSpPr txBox="1">
              <a:spLocks noChangeArrowheads="1"/>
            </p:cNvSpPr>
            <p:nvPr/>
          </p:nvSpPr>
          <p:spPr bwMode="auto">
            <a:xfrm rot="2209284">
              <a:off x="5570112" y="2919989"/>
              <a:ext cx="13373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66A1"/>
                  </a:solidFill>
                  <a:latin typeface="+mj-lt"/>
                </a:rPr>
                <a:t>Qualitative</a:t>
              </a:r>
              <a:endParaRPr lang="es-ES" b="1" dirty="0">
                <a:solidFill>
                  <a:srgbClr val="0066A1"/>
                </a:solidFill>
                <a:latin typeface="+mj-lt"/>
              </a:endParaRPr>
            </a:p>
          </p:txBody>
        </p:sp>
        <p:sp>
          <p:nvSpPr>
            <p:cNvPr id="70" name="TextBox 21"/>
            <p:cNvSpPr txBox="1">
              <a:spLocks noChangeArrowheads="1"/>
            </p:cNvSpPr>
            <p:nvPr/>
          </p:nvSpPr>
          <p:spPr bwMode="auto">
            <a:xfrm>
              <a:off x="6406508" y="3784167"/>
              <a:ext cx="8721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b="1" dirty="0" err="1" smtClean="0">
                  <a:solidFill>
                    <a:srgbClr val="0066A1"/>
                  </a:solidFill>
                  <a:latin typeface="+mj-lt"/>
                </a:rPr>
                <a:t>Entity</a:t>
              </a:r>
              <a:endParaRPr lang="es-ES" b="1" dirty="0">
                <a:solidFill>
                  <a:srgbClr val="0066A1"/>
                </a:solidFill>
                <a:latin typeface="+mj-lt"/>
              </a:endParaRPr>
            </a:p>
          </p:txBody>
        </p:sp>
        <p:sp>
          <p:nvSpPr>
            <p:cNvPr id="71" name="TextBox 21"/>
            <p:cNvSpPr txBox="1">
              <a:spLocks noChangeArrowheads="1"/>
            </p:cNvSpPr>
            <p:nvPr/>
          </p:nvSpPr>
          <p:spPr bwMode="auto">
            <a:xfrm rot="647104">
              <a:off x="6117272" y="4661430"/>
              <a:ext cx="14151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b="1" dirty="0" err="1" smtClean="0">
                  <a:solidFill>
                    <a:srgbClr val="0066A1"/>
                  </a:solidFill>
                  <a:latin typeface="+mj-lt"/>
                </a:rPr>
                <a:t>Environment</a:t>
              </a:r>
              <a:endParaRPr lang="es-ES" b="1" dirty="0">
                <a:solidFill>
                  <a:srgbClr val="0066A1"/>
                </a:solidFill>
                <a:latin typeface="+mj-lt"/>
              </a:endParaRPr>
            </a:p>
          </p:txBody>
        </p:sp>
        <p:sp>
          <p:nvSpPr>
            <p:cNvPr id="72" name="TextBox 21"/>
            <p:cNvSpPr txBox="1">
              <a:spLocks noChangeArrowheads="1"/>
            </p:cNvSpPr>
            <p:nvPr/>
          </p:nvSpPr>
          <p:spPr bwMode="auto">
            <a:xfrm rot="2465751">
              <a:off x="5817927" y="5703954"/>
              <a:ext cx="14659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b="1" dirty="0" err="1" smtClean="0">
                  <a:solidFill>
                    <a:srgbClr val="0066A1"/>
                  </a:solidFill>
                  <a:latin typeface="+mj-lt"/>
                </a:rPr>
                <a:t>Engagement</a:t>
              </a:r>
              <a:endParaRPr lang="es-ES" b="1" dirty="0">
                <a:solidFill>
                  <a:srgbClr val="0066A1"/>
                </a:solidFill>
                <a:latin typeface="+mj-lt"/>
              </a:endParaRPr>
            </a:p>
          </p:txBody>
        </p:sp>
        <p:sp>
          <p:nvSpPr>
            <p:cNvPr id="73" name="TextBox 21"/>
            <p:cNvSpPr txBox="1">
              <a:spLocks noChangeArrowheads="1"/>
            </p:cNvSpPr>
            <p:nvPr/>
          </p:nvSpPr>
          <p:spPr bwMode="auto">
            <a:xfrm>
              <a:off x="4629376" y="5870334"/>
              <a:ext cx="1369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66A1"/>
                  </a:solidFill>
                  <a:latin typeface="+mj-lt"/>
                </a:rPr>
                <a:t>Prospective</a:t>
              </a:r>
              <a:endParaRPr lang="es-ES" b="1" dirty="0">
                <a:solidFill>
                  <a:srgbClr val="0066A1"/>
                </a:solidFill>
                <a:latin typeface="+mj-lt"/>
              </a:endParaRPr>
            </a:p>
          </p:txBody>
        </p:sp>
        <p:sp>
          <p:nvSpPr>
            <p:cNvPr id="74" name="TextBox 21"/>
            <p:cNvSpPr txBox="1">
              <a:spLocks noChangeArrowheads="1"/>
            </p:cNvSpPr>
            <p:nvPr/>
          </p:nvSpPr>
          <p:spPr bwMode="auto">
            <a:xfrm>
              <a:off x="3423891" y="5870334"/>
              <a:ext cx="11115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66A1"/>
                  </a:solidFill>
                  <a:latin typeface="+mj-lt"/>
                </a:rPr>
                <a:t>Historical</a:t>
              </a:r>
              <a:endParaRPr lang="es-ES" b="1" dirty="0">
                <a:solidFill>
                  <a:srgbClr val="0066A1"/>
                </a:solidFill>
                <a:latin typeface="+mj-lt"/>
              </a:endParaRPr>
            </a:p>
          </p:txBody>
        </p:sp>
        <p:sp>
          <p:nvSpPr>
            <p:cNvPr id="75" name="TextBox 21"/>
            <p:cNvSpPr txBox="1">
              <a:spLocks noChangeArrowheads="1"/>
            </p:cNvSpPr>
            <p:nvPr/>
          </p:nvSpPr>
          <p:spPr bwMode="auto">
            <a:xfrm rot="18793853">
              <a:off x="2047060" y="5744582"/>
              <a:ext cx="15960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b="1" dirty="0" err="1" smtClean="0">
                  <a:solidFill>
                    <a:srgbClr val="0066A1"/>
                  </a:solidFill>
                  <a:latin typeface="+mj-lt"/>
                </a:rPr>
                <a:t>Governmental</a:t>
              </a:r>
              <a:endParaRPr lang="es-ES" b="1" dirty="0">
                <a:solidFill>
                  <a:srgbClr val="0066A1"/>
                </a:solidFill>
                <a:latin typeface="+mj-lt"/>
              </a:endParaRPr>
            </a:p>
          </p:txBody>
        </p:sp>
        <p:sp>
          <p:nvSpPr>
            <p:cNvPr id="76" name="TextBox 21"/>
            <p:cNvSpPr txBox="1">
              <a:spLocks noChangeArrowheads="1"/>
            </p:cNvSpPr>
            <p:nvPr/>
          </p:nvSpPr>
          <p:spPr bwMode="auto">
            <a:xfrm rot="19883035">
              <a:off x="1466372" y="5278559"/>
              <a:ext cx="17755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b="1" dirty="0" err="1" smtClean="0">
                  <a:solidFill>
                    <a:srgbClr val="0066A1"/>
                  </a:solidFill>
                  <a:latin typeface="+mj-lt"/>
                </a:rPr>
                <a:t>Environmental</a:t>
              </a:r>
              <a:endParaRPr lang="es-ES" b="1" dirty="0">
                <a:solidFill>
                  <a:srgbClr val="0066A1"/>
                </a:solidFill>
                <a:latin typeface="+mj-lt"/>
              </a:endParaRPr>
            </a:p>
          </p:txBody>
        </p:sp>
        <p:sp>
          <p:nvSpPr>
            <p:cNvPr id="77" name="TextBox 21"/>
            <p:cNvSpPr txBox="1">
              <a:spLocks noChangeArrowheads="1"/>
            </p:cNvSpPr>
            <p:nvPr/>
          </p:nvSpPr>
          <p:spPr bwMode="auto">
            <a:xfrm rot="20741235">
              <a:off x="2085629" y="4489858"/>
              <a:ext cx="8973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b="1" dirty="0" smtClean="0">
                  <a:solidFill>
                    <a:srgbClr val="0066A1"/>
                  </a:solidFill>
                  <a:latin typeface="+mj-lt"/>
                </a:rPr>
                <a:t>Social</a:t>
              </a:r>
              <a:endParaRPr lang="es-ES" b="1" dirty="0">
                <a:solidFill>
                  <a:srgbClr val="0066A1"/>
                </a:solidFill>
                <a:latin typeface="+mj-lt"/>
              </a:endParaRPr>
            </a:p>
          </p:txBody>
        </p:sp>
        <p:sp>
          <p:nvSpPr>
            <p:cNvPr id="78" name="TextBox 21"/>
            <p:cNvSpPr txBox="1">
              <a:spLocks noChangeArrowheads="1"/>
            </p:cNvSpPr>
            <p:nvPr/>
          </p:nvSpPr>
          <p:spPr bwMode="auto">
            <a:xfrm>
              <a:off x="1584961" y="3825237"/>
              <a:ext cx="12487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b="1" dirty="0" err="1" smtClean="0">
                  <a:solidFill>
                    <a:srgbClr val="0066A1"/>
                  </a:solidFill>
                  <a:latin typeface="+mj-lt"/>
                </a:rPr>
                <a:t>Financial</a:t>
              </a:r>
              <a:endParaRPr lang="es-ES" b="1" dirty="0">
                <a:solidFill>
                  <a:srgbClr val="0066A1"/>
                </a:solidFill>
                <a:latin typeface="+mj-lt"/>
              </a:endParaRPr>
            </a:p>
          </p:txBody>
        </p:sp>
        <p:sp>
          <p:nvSpPr>
            <p:cNvPr id="40" name="Freeform 63"/>
            <p:cNvSpPr>
              <a:spLocks/>
            </p:cNvSpPr>
            <p:nvPr/>
          </p:nvSpPr>
          <p:spPr bwMode="auto">
            <a:xfrm rot="18900000">
              <a:off x="1852522" y="1877034"/>
              <a:ext cx="279038" cy="347022"/>
            </a:xfrm>
            <a:custGeom>
              <a:avLst/>
              <a:gdLst/>
              <a:ahLst/>
              <a:cxnLst>
                <a:cxn ang="0">
                  <a:pos x="98" y="80"/>
                </a:cxn>
                <a:cxn ang="0">
                  <a:pos x="69" y="109"/>
                </a:cxn>
                <a:cxn ang="0">
                  <a:pos x="38" y="110"/>
                </a:cxn>
                <a:cxn ang="0">
                  <a:pos x="8" y="80"/>
                </a:cxn>
                <a:cxn ang="0">
                  <a:pos x="14" y="66"/>
                </a:cxn>
                <a:cxn ang="0">
                  <a:pos x="27" y="66"/>
                </a:cxn>
                <a:cxn ang="0">
                  <a:pos x="27" y="8"/>
                </a:cxn>
                <a:cxn ang="0">
                  <a:pos x="35" y="0"/>
                </a:cxn>
                <a:cxn ang="0">
                  <a:pos x="71" y="0"/>
                </a:cxn>
                <a:cxn ang="0">
                  <a:pos x="79" y="8"/>
                </a:cxn>
                <a:cxn ang="0">
                  <a:pos x="79" y="66"/>
                </a:cxn>
                <a:cxn ang="0">
                  <a:pos x="93" y="66"/>
                </a:cxn>
                <a:cxn ang="0">
                  <a:pos x="98" y="80"/>
                </a:cxn>
              </a:cxnLst>
              <a:rect l="0" t="0" r="r" b="b"/>
              <a:pathLst>
                <a:path w="104" h="122">
                  <a:moveTo>
                    <a:pt x="98" y="80"/>
                  </a:moveTo>
                  <a:cubicBezTo>
                    <a:pt x="69" y="109"/>
                    <a:pt x="69" y="109"/>
                    <a:pt x="69" y="109"/>
                  </a:cubicBezTo>
                  <a:cubicBezTo>
                    <a:pt x="57" y="121"/>
                    <a:pt x="50" y="122"/>
                    <a:pt x="38" y="11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0" y="73"/>
                    <a:pt x="5" y="66"/>
                    <a:pt x="14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4"/>
                    <a:pt x="30" y="0"/>
                    <a:pt x="3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6" y="0"/>
                    <a:pt x="79" y="4"/>
                    <a:pt x="79" y="8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103" y="66"/>
                    <a:pt x="104" y="74"/>
                    <a:pt x="98" y="80"/>
                  </a:cubicBezTo>
                  <a:close/>
                </a:path>
              </a:pathLst>
            </a:custGeom>
            <a:solidFill>
              <a:srgbClr val="028F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400"/>
                </a:lnSpc>
              </a:pPr>
              <a:endParaRPr lang="es-ES_tradnl"/>
            </a:p>
          </p:txBody>
        </p:sp>
        <p:pic>
          <p:nvPicPr>
            <p:cNvPr id="63" name="Picture 46" descr="G:\abaco\aeca\bocetos\fichero-bol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5635" y="3654370"/>
              <a:ext cx="967870" cy="992928"/>
            </a:xfrm>
            <a:prstGeom prst="rect">
              <a:avLst/>
            </a:prstGeom>
            <a:noFill/>
          </p:spPr>
        </p:pic>
        <p:cxnSp>
          <p:nvCxnSpPr>
            <p:cNvPr id="59" name="58 Conector recto"/>
            <p:cNvCxnSpPr/>
            <p:nvPr/>
          </p:nvCxnSpPr>
          <p:spPr>
            <a:xfrm rot="16200000" flipV="1">
              <a:off x="3660330" y="2667319"/>
              <a:ext cx="1971875" cy="2229"/>
            </a:xfrm>
            <a:prstGeom prst="line">
              <a:avLst/>
            </a:prstGeom>
            <a:solidFill>
              <a:srgbClr val="527AA3"/>
            </a:solidFill>
            <a:ln w="25400">
              <a:solidFill>
                <a:srgbClr val="0066A1"/>
              </a:solidFill>
              <a:round/>
              <a:headEnd/>
              <a:tailEnd/>
            </a:ln>
          </p:spPr>
        </p:cxnSp>
        <p:cxnSp>
          <p:nvCxnSpPr>
            <p:cNvPr id="61" name="60 Conector recto"/>
            <p:cNvCxnSpPr/>
            <p:nvPr/>
          </p:nvCxnSpPr>
          <p:spPr>
            <a:xfrm flipV="1">
              <a:off x="5116771" y="3364992"/>
              <a:ext cx="2356925" cy="627198"/>
            </a:xfrm>
            <a:prstGeom prst="line">
              <a:avLst/>
            </a:prstGeom>
            <a:solidFill>
              <a:srgbClr val="527AA3"/>
            </a:solidFill>
            <a:ln w="25400">
              <a:solidFill>
                <a:srgbClr val="0066A1"/>
              </a:solidFill>
              <a:round/>
              <a:headEnd/>
              <a:tailEnd/>
            </a:ln>
          </p:spPr>
        </p:cxnSp>
        <p:cxnSp>
          <p:nvCxnSpPr>
            <p:cNvPr id="64" name="63 Conector recto"/>
            <p:cNvCxnSpPr/>
            <p:nvPr/>
          </p:nvCxnSpPr>
          <p:spPr>
            <a:xfrm rot="16200000" flipH="1">
              <a:off x="4608263" y="4903030"/>
              <a:ext cx="2136450" cy="1424239"/>
            </a:xfrm>
            <a:prstGeom prst="line">
              <a:avLst/>
            </a:prstGeom>
            <a:solidFill>
              <a:srgbClr val="527AA3"/>
            </a:solidFill>
            <a:ln w="25400">
              <a:solidFill>
                <a:srgbClr val="0066A1"/>
              </a:solidFill>
              <a:round/>
              <a:headEnd/>
              <a:tailEnd/>
            </a:ln>
          </p:spPr>
        </p:cxnSp>
        <p:cxnSp>
          <p:nvCxnSpPr>
            <p:cNvPr id="87" name="86 Conector recto"/>
            <p:cNvCxnSpPr/>
            <p:nvPr/>
          </p:nvCxnSpPr>
          <p:spPr>
            <a:xfrm rot="5400000">
              <a:off x="2560009" y="4906901"/>
              <a:ext cx="2154738" cy="1398211"/>
            </a:xfrm>
            <a:prstGeom prst="line">
              <a:avLst/>
            </a:prstGeom>
            <a:solidFill>
              <a:srgbClr val="527AA3"/>
            </a:solidFill>
            <a:ln w="25400">
              <a:solidFill>
                <a:srgbClr val="0066A1"/>
              </a:solidFill>
              <a:round/>
              <a:headEnd/>
              <a:tailEnd/>
            </a:ln>
          </p:spPr>
        </p:cxnSp>
        <p:cxnSp>
          <p:nvCxnSpPr>
            <p:cNvPr id="88" name="87 Conector recto"/>
            <p:cNvCxnSpPr/>
            <p:nvPr/>
          </p:nvCxnSpPr>
          <p:spPr>
            <a:xfrm rot="10800000">
              <a:off x="1780033" y="3352801"/>
              <a:ext cx="2428437" cy="633295"/>
            </a:xfrm>
            <a:prstGeom prst="line">
              <a:avLst/>
            </a:prstGeom>
            <a:solidFill>
              <a:srgbClr val="527AA3"/>
            </a:solidFill>
            <a:ln w="25400">
              <a:solidFill>
                <a:srgbClr val="0066A1"/>
              </a:solidFill>
              <a:round/>
              <a:headEnd/>
              <a:tailEnd/>
            </a:ln>
          </p:spPr>
        </p:cxnSp>
      </p:grpSp>
      <p:sp>
        <p:nvSpPr>
          <p:cNvPr id="39" name="TextBox 38"/>
          <p:cNvSpPr txBox="1"/>
          <p:nvPr/>
        </p:nvSpPr>
        <p:spPr>
          <a:xfrm>
            <a:off x="5143505" y="1359330"/>
            <a:ext cx="349141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DATA POINT MODEL  + DIMENSIONS</a:t>
            </a:r>
            <a:endParaRPr lang="en-US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214" y="2556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1" t="25006" r="42559" b="22539"/>
          <a:stretch/>
        </p:blipFill>
        <p:spPr bwMode="auto">
          <a:xfrm>
            <a:off x="1193512" y="2278397"/>
            <a:ext cx="3241177" cy="363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20" y="2153986"/>
            <a:ext cx="35337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5 Título"/>
          <p:cNvSpPr>
            <a:spLocks noGrp="1"/>
          </p:cNvSpPr>
          <p:nvPr>
            <p:ph type="title"/>
          </p:nvPr>
        </p:nvSpPr>
        <p:spPr>
          <a:xfrm>
            <a:off x="551455" y="1241425"/>
            <a:ext cx="7712075" cy="344488"/>
          </a:xfrm>
        </p:spPr>
        <p:txBody>
          <a:bodyPr/>
          <a:lstStyle/>
          <a:p>
            <a:pPr algn="ctr"/>
            <a:r>
              <a:rPr lang="en-US" dirty="0" smtClean="0"/>
              <a:t>New levels of complexity (Basic, composed and complex indicators)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866775" y="1776413"/>
            <a:ext cx="7693025" cy="4765675"/>
          </a:xfrm>
        </p:spPr>
        <p:txBody>
          <a:bodyPr/>
          <a:lstStyle/>
          <a:p>
            <a:endParaRPr dirty="0" smtClean="0"/>
          </a:p>
        </p:txBody>
      </p:sp>
      <p:grpSp>
        <p:nvGrpSpPr>
          <p:cNvPr id="39944" name="227 Grupo"/>
          <p:cNvGrpSpPr>
            <a:grpSpLocks/>
          </p:cNvGrpSpPr>
          <p:nvPr/>
        </p:nvGrpSpPr>
        <p:grpSpPr bwMode="auto">
          <a:xfrm>
            <a:off x="3200400" y="1971305"/>
            <a:ext cx="5575465" cy="3846171"/>
            <a:chOff x="2615641" y="3728768"/>
            <a:chExt cx="3599428" cy="2376198"/>
          </a:xfrm>
        </p:grpSpPr>
        <p:sp>
          <p:nvSpPr>
            <p:cNvPr id="12" name="186 Triángulo isósceles"/>
            <p:cNvSpPr/>
            <p:nvPr/>
          </p:nvSpPr>
          <p:spPr>
            <a:xfrm>
              <a:off x="2615641" y="3728768"/>
              <a:ext cx="2853182" cy="2376197"/>
            </a:xfrm>
            <a:prstGeom prst="triangle">
              <a:avLst/>
            </a:prstGeom>
            <a:solidFill>
              <a:srgbClr val="A5B8D7"/>
            </a:solidFill>
            <a:ln w="28575">
              <a:solidFill>
                <a:srgbClr val="7794C3"/>
              </a:solidFill>
            </a:ln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56000" tIns="1080000" rIns="144000" bIns="0"/>
            <a:lstStyle/>
            <a:p>
              <a:pPr eaLnBrk="0" hangingPunct="0">
                <a:spcBef>
                  <a:spcPts val="600"/>
                </a:spcBef>
                <a:buClr>
                  <a:srgbClr val="028F4C"/>
                </a:buClr>
                <a:defRPr/>
              </a:pPr>
              <a:endParaRPr lang="es-ES" sz="1400"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13" name="187 Conector recto"/>
            <p:cNvCxnSpPr/>
            <p:nvPr/>
          </p:nvCxnSpPr>
          <p:spPr>
            <a:xfrm>
              <a:off x="2929646" y="5083957"/>
              <a:ext cx="2219356" cy="5540"/>
            </a:xfrm>
            <a:prstGeom prst="line">
              <a:avLst/>
            </a:prstGeom>
            <a:ln w="952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88 Conector recto"/>
            <p:cNvCxnSpPr/>
            <p:nvPr/>
          </p:nvCxnSpPr>
          <p:spPr>
            <a:xfrm>
              <a:off x="3301801" y="4504216"/>
              <a:ext cx="1531259" cy="3693"/>
            </a:xfrm>
            <a:prstGeom prst="line">
              <a:avLst/>
            </a:prstGeom>
            <a:ln w="952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89 Conector recto"/>
            <p:cNvCxnSpPr/>
            <p:nvPr/>
          </p:nvCxnSpPr>
          <p:spPr>
            <a:xfrm rot="5400000">
              <a:off x="2912347" y="5593401"/>
              <a:ext cx="1017316" cy="581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90 Conector recto"/>
            <p:cNvCxnSpPr/>
            <p:nvPr/>
          </p:nvCxnSpPr>
          <p:spPr>
            <a:xfrm rot="5400000">
              <a:off x="3181816" y="5298822"/>
              <a:ext cx="1602594" cy="969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91 Conector recto"/>
            <p:cNvCxnSpPr/>
            <p:nvPr/>
          </p:nvCxnSpPr>
          <p:spPr>
            <a:xfrm rot="5400000">
              <a:off x="4161584" y="5594369"/>
              <a:ext cx="1017316" cy="3877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92 Conector recto"/>
            <p:cNvCxnSpPr/>
            <p:nvPr/>
          </p:nvCxnSpPr>
          <p:spPr>
            <a:xfrm rot="5400000">
              <a:off x="3225837" y="4702018"/>
              <a:ext cx="568663" cy="184138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93 Conector recto"/>
            <p:cNvCxnSpPr/>
            <p:nvPr/>
          </p:nvCxnSpPr>
          <p:spPr>
            <a:xfrm rot="16200000" flipH="1">
              <a:off x="4274643" y="4684757"/>
              <a:ext cx="576048" cy="21127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955" name="Picture 46" descr="G:\abaco\aeca\bocetos\fichero-bol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861" y="3740457"/>
              <a:ext cx="459806" cy="47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1"/>
            <p:cNvSpPr txBox="1">
              <a:spLocks noChangeArrowheads="1"/>
            </p:cNvSpPr>
            <p:nvPr/>
          </p:nvSpPr>
          <p:spPr bwMode="auto">
            <a:xfrm>
              <a:off x="5497897" y="4158958"/>
              <a:ext cx="629949" cy="296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s-ES" sz="1400" b="1" dirty="0" err="1">
                  <a:solidFill>
                    <a:srgbClr val="0066A1"/>
                  </a:solidFill>
                  <a:latin typeface="+mj-lt"/>
                  <a:cs typeface="+mn-cs"/>
                </a:rPr>
                <a:t>Complex</a:t>
              </a:r>
              <a:r>
                <a:rPr lang="es-ES" sz="1400" b="1" dirty="0">
                  <a:solidFill>
                    <a:srgbClr val="0066A1"/>
                  </a:solidFill>
                  <a:latin typeface="+mj-lt"/>
                  <a:cs typeface="+mn-cs"/>
                </a:rPr>
                <a:t> </a:t>
              </a:r>
              <a:r>
                <a:rPr lang="es-ES" sz="1400" b="1" dirty="0" err="1">
                  <a:solidFill>
                    <a:srgbClr val="0066A1"/>
                  </a:solidFill>
                  <a:latin typeface="+mj-lt"/>
                  <a:cs typeface="+mn-cs"/>
                </a:rPr>
                <a:t>Indicators</a:t>
              </a:r>
              <a:endParaRPr lang="es-ES" sz="1400" b="1" dirty="0">
                <a:solidFill>
                  <a:srgbClr val="0066A1"/>
                </a:solidFill>
                <a:latin typeface="+mj-lt"/>
                <a:cs typeface="+mn-cs"/>
              </a:endParaRPr>
            </a:p>
          </p:txBody>
        </p:sp>
        <p:pic>
          <p:nvPicPr>
            <p:cNvPr id="39957" name="Picture 46" descr="G:\abaco\aeca\bocetos\fichero-bol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861" y="4459647"/>
              <a:ext cx="459806" cy="47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5497897" y="4879017"/>
              <a:ext cx="629949" cy="296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s-ES" sz="1400" b="1" dirty="0" err="1" smtClean="0">
                  <a:solidFill>
                    <a:srgbClr val="0066A1"/>
                  </a:solidFill>
                  <a:latin typeface="+mj-lt"/>
                  <a:cs typeface="+mn-cs"/>
                </a:rPr>
                <a:t>Composed</a:t>
              </a:r>
              <a:r>
                <a:rPr lang="es-ES" sz="1400" b="1" dirty="0" smtClean="0">
                  <a:solidFill>
                    <a:srgbClr val="0066A1"/>
                  </a:solidFill>
                  <a:latin typeface="+mj-lt"/>
                  <a:cs typeface="+mn-cs"/>
                </a:rPr>
                <a:t> </a:t>
              </a:r>
              <a:r>
                <a:rPr lang="es-ES" sz="1400" b="1" dirty="0" err="1" smtClean="0">
                  <a:solidFill>
                    <a:srgbClr val="0066A1"/>
                  </a:solidFill>
                  <a:latin typeface="+mj-lt"/>
                  <a:cs typeface="+mn-cs"/>
                </a:rPr>
                <a:t>Indicators</a:t>
              </a:r>
              <a:endParaRPr lang="es-ES" sz="1400" b="1" dirty="0">
                <a:solidFill>
                  <a:srgbClr val="0066A1"/>
                </a:solidFill>
                <a:latin typeface="+mj-lt"/>
                <a:cs typeface="+mn-cs"/>
              </a:endParaRPr>
            </a:p>
          </p:txBody>
        </p:sp>
        <p:pic>
          <p:nvPicPr>
            <p:cNvPr id="39959" name="Picture 46" descr="G:\abaco\aeca\bocetos\fichero-bol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861" y="5269844"/>
              <a:ext cx="459806" cy="47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1"/>
            <p:cNvSpPr txBox="1">
              <a:spLocks noChangeArrowheads="1"/>
            </p:cNvSpPr>
            <p:nvPr/>
          </p:nvSpPr>
          <p:spPr bwMode="auto">
            <a:xfrm>
              <a:off x="5431995" y="5732011"/>
              <a:ext cx="783074" cy="296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s-ES" sz="1400" b="1" dirty="0">
                  <a:solidFill>
                    <a:srgbClr val="0066A1"/>
                  </a:solidFill>
                  <a:latin typeface="+mj-lt"/>
                  <a:cs typeface="+mn-cs"/>
                </a:rPr>
                <a:t>Basic </a:t>
              </a:r>
              <a:r>
                <a:rPr lang="es-ES" sz="1400" b="1" dirty="0" err="1">
                  <a:solidFill>
                    <a:srgbClr val="0066A1"/>
                  </a:solidFill>
                  <a:latin typeface="+mj-lt"/>
                  <a:cs typeface="+mn-cs"/>
                </a:rPr>
                <a:t>Indicators</a:t>
              </a:r>
              <a:endParaRPr lang="es-ES" sz="1400" b="1" dirty="0">
                <a:solidFill>
                  <a:srgbClr val="0066A1"/>
                </a:solidFill>
                <a:latin typeface="+mj-lt"/>
                <a:cs typeface="+mn-cs"/>
              </a:endParaRPr>
            </a:p>
          </p:txBody>
        </p:sp>
        <p:pic>
          <p:nvPicPr>
            <p:cNvPr id="39961" name="Picture 18" descr="G:\abaco\aeca\bocetos\ficheros-h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80505" y="4615419"/>
              <a:ext cx="385879" cy="35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2" name="Picture 18" descr="G:\abaco\aeca\bocetos\ficheros-h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012741" y="5751423"/>
              <a:ext cx="278577" cy="22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1"/>
            <p:cNvSpPr txBox="1">
              <a:spLocks noChangeArrowheads="1"/>
            </p:cNvSpPr>
            <p:nvPr/>
          </p:nvSpPr>
          <p:spPr bwMode="auto">
            <a:xfrm>
              <a:off x="3014932" y="5837250"/>
              <a:ext cx="279116" cy="13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srgbClr val="0066A1"/>
                  </a:solidFill>
                  <a:latin typeface="+mj-lt"/>
                  <a:cs typeface="+mn-cs"/>
                </a:rPr>
                <a:t>F1</a:t>
              </a:r>
            </a:p>
          </p:txBody>
        </p:sp>
        <p:pic>
          <p:nvPicPr>
            <p:cNvPr id="39964" name="Picture 18" descr="G:\abaco\aeca\bocetos\ficheros-h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14871" y="4615419"/>
              <a:ext cx="385879" cy="35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5" name="Picture 18" descr="G:\abaco\aeca\bocetos\ficheros-h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40233" y="5751423"/>
              <a:ext cx="278577" cy="22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21"/>
            <p:cNvSpPr txBox="1">
              <a:spLocks noChangeArrowheads="1"/>
            </p:cNvSpPr>
            <p:nvPr/>
          </p:nvSpPr>
          <p:spPr bwMode="auto">
            <a:xfrm>
              <a:off x="3433605" y="5837250"/>
              <a:ext cx="281053" cy="13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srgbClr val="0066A1"/>
                  </a:solidFill>
                  <a:latin typeface="+mj-lt"/>
                  <a:cs typeface="+mn-cs"/>
                </a:rPr>
                <a:t>S1</a:t>
              </a:r>
            </a:p>
          </p:txBody>
        </p:sp>
        <p:pic>
          <p:nvPicPr>
            <p:cNvPr id="39967" name="Picture 18" descr="G:\abaco\aeca\bocetos\ficheros-h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703305" y="5751423"/>
              <a:ext cx="278577" cy="22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21"/>
            <p:cNvSpPr txBox="1">
              <a:spLocks noChangeArrowheads="1"/>
            </p:cNvSpPr>
            <p:nvPr/>
          </p:nvSpPr>
          <p:spPr bwMode="auto">
            <a:xfrm>
              <a:off x="3697214" y="5837250"/>
              <a:ext cx="281053" cy="13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srgbClr val="0066A1"/>
                  </a:solidFill>
                  <a:latin typeface="+mj-lt"/>
                  <a:cs typeface="+mn-cs"/>
                </a:rPr>
                <a:t>S2</a:t>
              </a:r>
            </a:p>
          </p:txBody>
        </p:sp>
        <p:pic>
          <p:nvPicPr>
            <p:cNvPr id="39969" name="Picture 18" descr="G:\abaco\aeca\bocetos\ficheros-h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63680" y="5751423"/>
              <a:ext cx="278577" cy="22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21"/>
            <p:cNvSpPr txBox="1">
              <a:spLocks noChangeArrowheads="1"/>
            </p:cNvSpPr>
            <p:nvPr/>
          </p:nvSpPr>
          <p:spPr bwMode="auto">
            <a:xfrm>
              <a:off x="4158530" y="5837250"/>
              <a:ext cx="279116" cy="13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srgbClr val="0066A1"/>
                  </a:solidFill>
                  <a:latin typeface="+mj-lt"/>
                  <a:cs typeface="+mn-cs"/>
                </a:rPr>
                <a:t>E1</a:t>
              </a:r>
            </a:p>
          </p:txBody>
        </p:sp>
        <p:pic>
          <p:nvPicPr>
            <p:cNvPr id="39971" name="Picture 18" descr="G:\abaco\aeca\bocetos\ficheros-h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901033" y="5751423"/>
              <a:ext cx="278577" cy="22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21"/>
            <p:cNvSpPr txBox="1">
              <a:spLocks noChangeArrowheads="1"/>
            </p:cNvSpPr>
            <p:nvPr/>
          </p:nvSpPr>
          <p:spPr bwMode="auto">
            <a:xfrm>
              <a:off x="4895085" y="5837250"/>
              <a:ext cx="279116" cy="13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srgbClr val="0066A1"/>
                  </a:solidFill>
                  <a:latin typeface="+mj-lt"/>
                  <a:cs typeface="+mn-cs"/>
                </a:rPr>
                <a:t>G1</a:t>
              </a:r>
            </a:p>
          </p:txBody>
        </p:sp>
        <p:sp>
          <p:nvSpPr>
            <p:cNvPr id="38" name="212 Rectángulo redondeado"/>
            <p:cNvSpPr/>
            <p:nvPr/>
          </p:nvSpPr>
          <p:spPr>
            <a:xfrm>
              <a:off x="2817225" y="5233508"/>
              <a:ext cx="550478" cy="193862"/>
            </a:xfrm>
            <a:prstGeom prst="roundRect">
              <a:avLst/>
            </a:prstGeom>
            <a:solidFill>
              <a:srgbClr val="D1DBEB"/>
            </a:solidFill>
            <a:ln w="9525">
              <a:solidFill>
                <a:srgbClr val="829DC8"/>
              </a:solidFill>
            </a:ln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36000" rIns="0" bIns="0"/>
            <a:lstStyle/>
            <a:p>
              <a:pPr algn="ctr" eaLnBrk="0" hangingPunct="0">
                <a:spcBef>
                  <a:spcPts val="600"/>
                </a:spcBef>
                <a:buClr>
                  <a:srgbClr val="028F4C"/>
                </a:buClr>
                <a:defRPr/>
              </a:pPr>
              <a:r>
                <a:rPr lang="es-ES" sz="1400" dirty="0" err="1">
                  <a:solidFill>
                    <a:schemeClr val="tx1"/>
                  </a:solidFill>
                  <a:latin typeface="+mj-lt"/>
                </a:rPr>
                <a:t>Financial</a:t>
              </a:r>
              <a:endParaRPr lang="es-E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213 Rectángulo redondeado"/>
            <p:cNvSpPr/>
            <p:nvPr/>
          </p:nvSpPr>
          <p:spPr>
            <a:xfrm>
              <a:off x="3460741" y="5233508"/>
              <a:ext cx="461316" cy="193862"/>
            </a:xfrm>
            <a:prstGeom prst="roundRect">
              <a:avLst/>
            </a:prstGeom>
            <a:solidFill>
              <a:srgbClr val="D1DBEB"/>
            </a:solidFill>
            <a:ln w="9525">
              <a:solidFill>
                <a:srgbClr val="829DC8"/>
              </a:solidFill>
            </a:ln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36000" rIns="0" bIns="0"/>
            <a:lstStyle/>
            <a:p>
              <a:pPr algn="ctr" eaLnBrk="0" hangingPunct="0">
                <a:spcBef>
                  <a:spcPts val="600"/>
                </a:spcBef>
                <a:buClr>
                  <a:srgbClr val="028F4C"/>
                </a:buClr>
                <a:defRPr/>
              </a:pPr>
              <a:r>
                <a:rPr lang="es-ES" sz="1400" dirty="0">
                  <a:solidFill>
                    <a:schemeClr val="tx1"/>
                  </a:solidFill>
                  <a:latin typeface="+mj-lt"/>
                </a:rPr>
                <a:t>Social</a:t>
              </a:r>
            </a:p>
          </p:txBody>
        </p:sp>
        <p:sp>
          <p:nvSpPr>
            <p:cNvPr id="40" name="214 Rectángulo redondeado"/>
            <p:cNvSpPr/>
            <p:nvPr/>
          </p:nvSpPr>
          <p:spPr>
            <a:xfrm>
              <a:off x="4736145" y="5233508"/>
              <a:ext cx="713295" cy="193862"/>
            </a:xfrm>
            <a:prstGeom prst="roundRect">
              <a:avLst/>
            </a:prstGeom>
            <a:solidFill>
              <a:srgbClr val="D1DBEB"/>
            </a:solidFill>
            <a:ln w="9525">
              <a:solidFill>
                <a:srgbClr val="829DC8"/>
              </a:solidFill>
            </a:ln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36000" rIns="0" bIns="0"/>
            <a:lstStyle/>
            <a:p>
              <a:pPr algn="ctr" eaLnBrk="0" hangingPunct="0">
                <a:spcBef>
                  <a:spcPts val="600"/>
                </a:spcBef>
                <a:buClr>
                  <a:srgbClr val="028F4C"/>
                </a:buClr>
                <a:defRPr/>
              </a:pPr>
              <a:r>
                <a:rPr lang="es-ES" sz="1400" dirty="0" err="1">
                  <a:solidFill>
                    <a:schemeClr val="tx1"/>
                  </a:solidFill>
                  <a:latin typeface="+mj-lt"/>
                </a:rPr>
                <a:t>Governmental</a:t>
              </a:r>
              <a:endParaRPr lang="es-E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1" name="215 Rectángulo redondeado"/>
            <p:cNvSpPr/>
            <p:nvPr/>
          </p:nvSpPr>
          <p:spPr>
            <a:xfrm>
              <a:off x="3964700" y="5233508"/>
              <a:ext cx="730740" cy="193862"/>
            </a:xfrm>
            <a:prstGeom prst="roundRect">
              <a:avLst/>
            </a:prstGeom>
            <a:solidFill>
              <a:srgbClr val="D1DBEB"/>
            </a:solidFill>
            <a:ln w="9525">
              <a:solidFill>
                <a:srgbClr val="829DC8"/>
              </a:solidFill>
            </a:ln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36000" rIns="0" bIns="0"/>
            <a:lstStyle/>
            <a:p>
              <a:pPr algn="ctr" eaLnBrk="0" hangingPunct="0">
                <a:spcBef>
                  <a:spcPts val="600"/>
                </a:spcBef>
                <a:buClr>
                  <a:srgbClr val="028F4C"/>
                </a:buClr>
                <a:defRPr/>
              </a:pPr>
              <a:r>
                <a:rPr lang="es-ES" sz="1400" dirty="0" err="1">
                  <a:solidFill>
                    <a:schemeClr val="tx1"/>
                  </a:solidFill>
                  <a:latin typeface="+mj-lt"/>
                </a:rPr>
                <a:t>Environmental</a:t>
              </a:r>
              <a:endParaRPr lang="es-E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216 Rectángulo redondeado"/>
            <p:cNvSpPr/>
            <p:nvPr/>
          </p:nvSpPr>
          <p:spPr>
            <a:xfrm>
              <a:off x="2817225" y="5473528"/>
              <a:ext cx="550478" cy="19201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28F4C"/>
              </a:solidFill>
            </a:ln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36000" rIns="0" bIns="0"/>
            <a:lstStyle/>
            <a:p>
              <a:pPr algn="ctr" eaLnBrk="0" hangingPunct="0">
                <a:spcBef>
                  <a:spcPts val="600"/>
                </a:spcBef>
                <a:buClr>
                  <a:srgbClr val="028F4C"/>
                </a:buClr>
                <a:defRPr/>
              </a:pPr>
              <a:r>
                <a:rPr lang="es-ES" sz="1400" dirty="0" err="1">
                  <a:solidFill>
                    <a:schemeClr val="tx1"/>
                  </a:solidFill>
                  <a:latin typeface="+mj-lt"/>
                </a:rPr>
                <a:t>Profit</a:t>
              </a:r>
              <a:endParaRPr lang="es-E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217 Rectángulo redondeado"/>
            <p:cNvSpPr/>
            <p:nvPr/>
          </p:nvSpPr>
          <p:spPr>
            <a:xfrm>
              <a:off x="3460741" y="5473528"/>
              <a:ext cx="461316" cy="19201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28F4C"/>
              </a:solidFill>
            </a:ln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36000" rIns="0" bIns="0"/>
            <a:lstStyle/>
            <a:p>
              <a:pPr algn="ctr" eaLnBrk="0" hangingPunct="0">
                <a:spcBef>
                  <a:spcPts val="600"/>
                </a:spcBef>
                <a:buClr>
                  <a:srgbClr val="028F4C"/>
                </a:buClr>
                <a:defRPr/>
              </a:pPr>
              <a:r>
                <a:rPr lang="es-ES" sz="1400" dirty="0" err="1">
                  <a:solidFill>
                    <a:schemeClr val="tx1"/>
                  </a:solidFill>
                  <a:latin typeface="+mj-lt"/>
                </a:rPr>
                <a:t>People</a:t>
              </a:r>
            </a:p>
          </p:txBody>
        </p:sp>
        <p:sp>
          <p:nvSpPr>
            <p:cNvPr id="44" name="218 Rectángulo redondeado"/>
            <p:cNvSpPr/>
            <p:nvPr/>
          </p:nvSpPr>
          <p:spPr>
            <a:xfrm>
              <a:off x="4736145" y="5473528"/>
              <a:ext cx="713295" cy="19201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28F4C"/>
              </a:solidFill>
            </a:ln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36000" rIns="0" bIns="0"/>
            <a:lstStyle/>
            <a:p>
              <a:pPr algn="ctr" eaLnBrk="0" hangingPunct="0">
                <a:spcBef>
                  <a:spcPts val="600"/>
                </a:spcBef>
                <a:buClr>
                  <a:srgbClr val="028F4C"/>
                </a:buClr>
                <a:defRPr/>
              </a:pPr>
              <a:r>
                <a:rPr lang="es-ES" sz="1400" dirty="0" err="1">
                  <a:solidFill>
                    <a:schemeClr val="tx1"/>
                  </a:solidFill>
                  <a:latin typeface="+mj-lt"/>
                </a:rPr>
                <a:t>Pilots</a:t>
              </a:r>
            </a:p>
          </p:txBody>
        </p:sp>
        <p:sp>
          <p:nvSpPr>
            <p:cNvPr id="45" name="219 Rectángulo redondeado"/>
            <p:cNvSpPr/>
            <p:nvPr/>
          </p:nvSpPr>
          <p:spPr>
            <a:xfrm>
              <a:off x="3964700" y="5473528"/>
              <a:ext cx="730740" cy="19201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28F4C"/>
              </a:solidFill>
            </a:ln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36000" rIns="0" bIns="0"/>
            <a:lstStyle/>
            <a:p>
              <a:pPr algn="ctr" eaLnBrk="0" hangingPunct="0">
                <a:spcBef>
                  <a:spcPts val="600"/>
                </a:spcBef>
                <a:buClr>
                  <a:srgbClr val="028F4C"/>
                </a:buClr>
                <a:defRPr/>
              </a:pPr>
              <a:r>
                <a:rPr lang="es-ES" sz="1400" dirty="0" err="1">
                  <a:solidFill>
                    <a:schemeClr val="tx1"/>
                  </a:solidFill>
                  <a:latin typeface="+mj-lt"/>
                </a:rPr>
                <a:t>Planet</a:t>
              </a:r>
            </a:p>
          </p:txBody>
        </p:sp>
        <p:sp>
          <p:nvSpPr>
            <p:cNvPr id="46" name="TextBox 21"/>
            <p:cNvSpPr txBox="1">
              <a:spLocks noChangeArrowheads="1"/>
            </p:cNvSpPr>
            <p:nvPr/>
          </p:nvSpPr>
          <p:spPr bwMode="auto">
            <a:xfrm>
              <a:off x="3575101" y="4764546"/>
              <a:ext cx="360524" cy="13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srgbClr val="0066A1"/>
                  </a:solidFill>
                  <a:latin typeface="+mj-lt"/>
                  <a:cs typeface="+mn-cs"/>
                </a:rPr>
                <a:t>S1/S2</a:t>
              </a:r>
            </a:p>
          </p:txBody>
        </p:sp>
        <p:sp>
          <p:nvSpPr>
            <p:cNvPr id="47" name="TextBox 21"/>
            <p:cNvSpPr txBox="1">
              <a:spLocks noChangeArrowheads="1"/>
            </p:cNvSpPr>
            <p:nvPr/>
          </p:nvSpPr>
          <p:spPr bwMode="auto">
            <a:xfrm>
              <a:off x="4135271" y="4759007"/>
              <a:ext cx="317882" cy="13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srgbClr val="0066A1"/>
                  </a:solidFill>
                  <a:latin typeface="+mj-lt"/>
                  <a:cs typeface="+mn-cs"/>
                </a:rPr>
                <a:t>E1/E2</a:t>
              </a:r>
            </a:p>
          </p:txBody>
        </p:sp>
        <p:grpSp>
          <p:nvGrpSpPr>
            <p:cNvPr id="39983" name="132 Grupo"/>
            <p:cNvGrpSpPr>
              <a:grpSpLocks/>
            </p:cNvGrpSpPr>
            <p:nvPr/>
          </p:nvGrpSpPr>
          <p:grpSpPr bwMode="auto">
            <a:xfrm>
              <a:off x="3765054" y="4002018"/>
              <a:ext cx="590049" cy="411477"/>
              <a:chOff x="4842148" y="2704120"/>
              <a:chExt cx="981975" cy="684791"/>
            </a:xfrm>
          </p:grpSpPr>
          <p:pic>
            <p:nvPicPr>
              <p:cNvPr id="39984" name="Picture 17" descr="G:\abaco\aeca\bocetos\ficheros-h1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7220" y="2704120"/>
                <a:ext cx="956903" cy="684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xtBox 21"/>
              <p:cNvSpPr txBox="1">
                <a:spLocks noChangeArrowheads="1"/>
              </p:cNvSpPr>
              <p:nvPr/>
            </p:nvSpPr>
            <p:spPr bwMode="auto">
              <a:xfrm>
                <a:off x="4842148" y="2737926"/>
                <a:ext cx="803218" cy="44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indent="-228600" algn="ctr">
                  <a:defRPr/>
                </a:pPr>
                <a:r>
                  <a:rPr lang="es-ES" sz="1400" b="1" dirty="0">
                    <a:solidFill>
                      <a:srgbClr val="0066A1"/>
                    </a:solidFill>
                    <a:latin typeface="+mj-lt"/>
                    <a:cs typeface="+mn-cs"/>
                  </a:rPr>
                  <a:t>F1</a:t>
                </a:r>
              </a:p>
              <a:p>
                <a:pPr indent="-228600" algn="ctr">
                  <a:defRPr/>
                </a:pPr>
                <a:r>
                  <a:rPr lang="es-ES" sz="1400" b="1" dirty="0">
                    <a:solidFill>
                      <a:srgbClr val="0066A1"/>
                    </a:solidFill>
                    <a:latin typeface="+mj-lt"/>
                    <a:cs typeface="+mn-cs"/>
                  </a:rPr>
                  <a:t>/(S2+E2)</a:t>
                </a:r>
              </a:p>
            </p:txBody>
          </p:sp>
        </p:grpSp>
      </p:grpSp>
      <p:pic>
        <p:nvPicPr>
          <p:cNvPr id="3994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59" y="4883218"/>
            <a:ext cx="1928816" cy="160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03" y="1885946"/>
            <a:ext cx="2634939" cy="226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8009" y="5844636"/>
            <a:ext cx="349141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FORMULAE</a:t>
            </a:r>
          </a:p>
          <a:p>
            <a:r>
              <a:rPr lang="en-US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Assertion type rule validation</a:t>
            </a:r>
            <a:endParaRPr lang="en-US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991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59634" y="1411357"/>
          <a:ext cx="4436784" cy="3043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64463235"/>
              </p:ext>
            </p:extLst>
          </p:nvPr>
        </p:nvGraphicFramePr>
        <p:xfrm>
          <a:off x="3668288" y="2160878"/>
          <a:ext cx="4508741" cy="309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4037" name="14 Título"/>
          <p:cNvSpPr>
            <a:spLocks noGrp="1"/>
          </p:cNvSpPr>
          <p:nvPr>
            <p:ph type="title"/>
          </p:nvPr>
        </p:nvSpPr>
        <p:spPr>
          <a:xfrm>
            <a:off x="854900" y="1241425"/>
            <a:ext cx="7710488" cy="312738"/>
          </a:xfrm>
        </p:spPr>
        <p:txBody>
          <a:bodyPr/>
          <a:lstStyle/>
          <a:p>
            <a:r>
              <a:rPr lang="en-US" dirty="0" smtClean="0"/>
              <a:t>Examples - different levels of KPI complexity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654" y="5253353"/>
            <a:ext cx="893904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XPATH Expression:</a:t>
            </a:r>
          </a:p>
          <a:p>
            <a:pPr algn="ctr"/>
            <a:endParaRPr lang="en-US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abs($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composed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</a:rPr>
              <a:t>EmployeeBenefits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- ($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basic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</a:rPr>
              <a:t>EmployeeBenefits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div $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basic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</a:rPr>
              <a:t>Revenue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)) le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threshold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09082"/>
              </p:ext>
            </p:extLst>
          </p:nvPr>
        </p:nvGraphicFramePr>
        <p:xfrm>
          <a:off x="718946" y="1666238"/>
          <a:ext cx="3458916" cy="3587115"/>
        </p:xfrm>
        <a:graphic>
          <a:graphicData uri="http://schemas.openxmlformats.org/drawingml/2006/table">
            <a:tbl>
              <a:tblPr/>
              <a:tblGrid>
                <a:gridCol w="848304"/>
                <a:gridCol w="2610612"/>
              </a:tblGrid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Economic efficiency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Suppliers expenses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Added Value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compensation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Profit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expenses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Owners retribution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 Administration expenses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Economic contribution to the community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R&amp;D&amp;I investment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Profitability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 of debt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KPI_F13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Treasury shares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Environmental indicators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Energy efficiency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KPI_E1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consumption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967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Xunta Galicia">
      <a:dk1>
        <a:sysClr val="windowText" lastClr="000000"/>
      </a:dk1>
      <a:lt1>
        <a:sysClr val="window" lastClr="FFFFFF"/>
      </a:lt1>
      <a:dk2>
        <a:srgbClr val="4E5B6F"/>
      </a:dk2>
      <a:lt2>
        <a:srgbClr val="E1FEFF"/>
      </a:lt2>
      <a:accent1>
        <a:srgbClr val="0094DB"/>
      </a:accent1>
      <a:accent2>
        <a:srgbClr val="0066B2"/>
      </a:accent2>
      <a:accent3>
        <a:srgbClr val="003F75"/>
      </a:accent3>
      <a:accent4>
        <a:srgbClr val="FEB80A"/>
      </a:accent4>
      <a:accent5>
        <a:srgbClr val="FF9900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8943</TotalTime>
  <Words>669</Words>
  <Application>Microsoft Office PowerPoint</Application>
  <PresentationFormat>On-screen Show (4:3)</PresentationFormat>
  <Paragraphs>222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de Office</vt:lpstr>
      <vt:lpstr>PowerPoint Presentation</vt:lpstr>
      <vt:lpstr>PowerPoint Presentation</vt:lpstr>
      <vt:lpstr>The evolution: Business reporting VS XBRL standard</vt:lpstr>
      <vt:lpstr>Why the need of Integrated Reporting? – Actual state</vt:lpstr>
      <vt:lpstr>The taxonomy for Integrated Reporting  - (IS – FESG Taxonomy)</vt:lpstr>
      <vt:lpstr>PowerPoint Presentation</vt:lpstr>
      <vt:lpstr>Representation of the Business reality  </vt:lpstr>
      <vt:lpstr>New levels of complexity (Basic, composed and complex indicators)</vt:lpstr>
      <vt:lpstr>Examples - different levels of KPI complexity</vt:lpstr>
      <vt:lpstr>Example - different levels of KPI complexity</vt:lpstr>
      <vt:lpstr>Total of 30 formulas </vt:lpstr>
      <vt:lpstr>Architecture of the taxonomy - (European, American and Spanish)                 Listed and non companies  and SMEs </vt:lpstr>
      <vt:lpstr>XBRL shows new possibilities to discover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 estrategia para el desarrollo de la sociedad e la información y la modernización de Galicia</dc:title>
  <dc:creator>S245521</dc:creator>
  <cp:lastModifiedBy>Maria Mora Rodriguez</cp:lastModifiedBy>
  <cp:revision>458</cp:revision>
  <dcterms:created xsi:type="dcterms:W3CDTF">2010-02-25T09:23:09Z</dcterms:created>
  <dcterms:modified xsi:type="dcterms:W3CDTF">2012-05-29T18:46:06Z</dcterms:modified>
</cp:coreProperties>
</file>