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53" r:id="rId1"/>
    <p:sldMasterId id="2147483654" r:id="rId2"/>
  </p:sldMasterIdLst>
  <p:notesMasterIdLst>
    <p:notesMasterId r:id="rId15"/>
  </p:notesMasterIdLst>
  <p:handoutMasterIdLst>
    <p:handoutMasterId r:id="rId16"/>
  </p:handoutMasterIdLst>
  <p:sldIdLst>
    <p:sldId id="878" r:id="rId3"/>
    <p:sldId id="900" r:id="rId4"/>
    <p:sldId id="937" r:id="rId5"/>
    <p:sldId id="935" r:id="rId6"/>
    <p:sldId id="938" r:id="rId7"/>
    <p:sldId id="936" r:id="rId8"/>
    <p:sldId id="939" r:id="rId9"/>
    <p:sldId id="942" r:id="rId10"/>
    <p:sldId id="944" r:id="rId11"/>
    <p:sldId id="943" r:id="rId12"/>
    <p:sldId id="940" r:id="rId13"/>
    <p:sldId id="941" r:id="rId14"/>
  </p:sldIdLst>
  <p:sldSz cx="9906000" cy="6858000" type="A4"/>
  <p:notesSz cx="6648450" cy="9850438"/>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Verdana"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Verdana"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Verdana"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Verdana" pitchFamily="34" charset="0"/>
        <a:ea typeface="+mn-ea"/>
        <a:cs typeface="Arial" pitchFamily="34" charset="0"/>
      </a:defRPr>
    </a:lvl5pPr>
    <a:lvl6pPr marL="2286000" algn="l" defTabSz="914400" rtl="0" eaLnBrk="1" latinLnBrk="0" hangingPunct="1">
      <a:defRPr kern="1200">
        <a:solidFill>
          <a:schemeClr val="tx1"/>
        </a:solidFill>
        <a:latin typeface="Verdana" pitchFamily="34" charset="0"/>
        <a:ea typeface="+mn-ea"/>
        <a:cs typeface="Arial" pitchFamily="34" charset="0"/>
      </a:defRPr>
    </a:lvl6pPr>
    <a:lvl7pPr marL="2743200" algn="l" defTabSz="914400" rtl="0" eaLnBrk="1" latinLnBrk="0" hangingPunct="1">
      <a:defRPr kern="1200">
        <a:solidFill>
          <a:schemeClr val="tx1"/>
        </a:solidFill>
        <a:latin typeface="Verdana" pitchFamily="34" charset="0"/>
        <a:ea typeface="+mn-ea"/>
        <a:cs typeface="Arial" pitchFamily="34" charset="0"/>
      </a:defRPr>
    </a:lvl7pPr>
    <a:lvl8pPr marL="3200400" algn="l" defTabSz="914400" rtl="0" eaLnBrk="1" latinLnBrk="0" hangingPunct="1">
      <a:defRPr kern="1200">
        <a:solidFill>
          <a:schemeClr val="tx1"/>
        </a:solidFill>
        <a:latin typeface="Verdana" pitchFamily="34" charset="0"/>
        <a:ea typeface="+mn-ea"/>
        <a:cs typeface="Arial" pitchFamily="34" charset="0"/>
      </a:defRPr>
    </a:lvl8pPr>
    <a:lvl9pPr marL="3657600" algn="l" defTabSz="914400" rtl="0" eaLnBrk="1" latinLnBrk="0" hangingPunct="1">
      <a:defRPr kern="1200">
        <a:solidFill>
          <a:schemeClr val="tx1"/>
        </a:solidFill>
        <a:latin typeface="Verdana" pitchFamily="34" charset="0"/>
        <a:ea typeface="+mn-ea"/>
        <a:cs typeface="Arial" pitchFamily="34" charset="0"/>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 uri="{2D200454-40CA-4A62-9FC3-DE9A4176ACB9}">
      <p15:notesGuideLst xmlns:p15="http://schemas.microsoft.com/office/powerpoint/2012/main" xmlns="">
        <p15:guide id="1" orient="horz" pos="3103">
          <p15:clr>
            <a:srgbClr val="A4A3A4"/>
          </p15:clr>
        </p15:guide>
        <p15:guide id="2" pos="209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366"/>
    <a:srgbClr val="6699FF"/>
    <a:srgbClr val="FF0000"/>
    <a:srgbClr val="C3CADB"/>
    <a:srgbClr val="000099"/>
    <a:srgbClr val="000000"/>
    <a:srgbClr val="ED8A79"/>
    <a:srgbClr val="CC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114" y="-198"/>
      </p:cViewPr>
      <p:guideLst>
        <p:guide orient="horz" pos="2160"/>
        <p:guide pos="312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990"/>
    </p:cViewPr>
  </p:sorterViewPr>
  <p:notesViewPr>
    <p:cSldViewPr>
      <p:cViewPr varScale="1">
        <p:scale>
          <a:sx n="76" d="100"/>
          <a:sy n="76" d="100"/>
        </p:scale>
        <p:origin x="-2190" y="-102"/>
      </p:cViewPr>
      <p:guideLst>
        <p:guide orient="horz" pos="3103"/>
        <p:guide pos="209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D0C478-4EBF-4073-96DF-4C19856CF22A}" type="doc">
      <dgm:prSet loTypeId="urn:microsoft.com/office/officeart/2005/8/layout/pyramid1" loCatId="pyramid" qsTypeId="urn:microsoft.com/office/officeart/2005/8/quickstyle/simple1" qsCatId="simple" csTypeId="urn:microsoft.com/office/officeart/2005/8/colors/accent1_2" csCatId="accent1" phldr="1"/>
      <dgm:spPr/>
    </dgm:pt>
    <dgm:pt modelId="{77950C42-BBC0-4A5A-8362-717765B5F62A}">
      <dgm:prSet phldrT="[Texte]" custT="1"/>
      <dgm:spPr>
        <a:solidFill>
          <a:schemeClr val="bg1">
            <a:lumMod val="75000"/>
          </a:schemeClr>
        </a:solidFill>
      </dgm:spPr>
      <dgm:t>
        <a:bodyPr/>
        <a:lstStyle/>
        <a:p>
          <a:r>
            <a:rPr lang="fr-FR" sz="1800" kern="1200" dirty="0" err="1" smtClean="0">
              <a:solidFill>
                <a:schemeClr val="tx1"/>
              </a:solidFill>
              <a:latin typeface="+mn-lt"/>
              <a:ea typeface="+mn-ea"/>
              <a:cs typeface="+mn-cs"/>
            </a:rPr>
            <a:t>Company</a:t>
          </a:r>
          <a:r>
            <a:rPr lang="fr-FR" sz="1800" kern="1200" dirty="0" smtClean="0">
              <a:solidFill>
                <a:schemeClr val="tx1"/>
              </a:solidFill>
              <a:latin typeface="+mn-lt"/>
              <a:ea typeface="+mn-ea"/>
              <a:cs typeface="+mn-cs"/>
            </a:rPr>
            <a:t> concepts</a:t>
          </a:r>
        </a:p>
      </dgm:t>
    </dgm:pt>
    <dgm:pt modelId="{93C47B37-B412-403A-B79C-13127466431C}" type="parTrans" cxnId="{4F172AF0-DFCA-41E7-8C8E-DE51D8018584}">
      <dgm:prSet/>
      <dgm:spPr/>
      <dgm:t>
        <a:bodyPr/>
        <a:lstStyle/>
        <a:p>
          <a:endParaRPr lang="fr-FR"/>
        </a:p>
      </dgm:t>
    </dgm:pt>
    <dgm:pt modelId="{39E24D43-BA06-459E-8C53-D172B7E4090D}" type="sibTrans" cxnId="{4F172AF0-DFCA-41E7-8C8E-DE51D8018584}">
      <dgm:prSet/>
      <dgm:spPr/>
      <dgm:t>
        <a:bodyPr/>
        <a:lstStyle/>
        <a:p>
          <a:endParaRPr lang="fr-FR"/>
        </a:p>
      </dgm:t>
    </dgm:pt>
    <dgm:pt modelId="{EFD3D20E-FC8B-457A-BFA5-43AB6155BB34}">
      <dgm:prSet phldrT="[Texte]" custT="1"/>
      <dgm:spPr>
        <a:solidFill>
          <a:schemeClr val="bg1">
            <a:lumMod val="50000"/>
          </a:schemeClr>
        </a:solidFill>
      </dgm:spPr>
      <dgm:t>
        <a:bodyPr/>
        <a:lstStyle/>
        <a:p>
          <a:r>
            <a:rPr lang="fr-FR" sz="1800" kern="1200" dirty="0" smtClean="0">
              <a:solidFill>
                <a:schemeClr val="tx1"/>
              </a:solidFill>
              <a:latin typeface="+mn-lt"/>
              <a:ea typeface="+mn-ea"/>
              <a:cs typeface="+mn-cs"/>
            </a:rPr>
            <a:t>Local/</a:t>
          </a:r>
          <a:r>
            <a:rPr lang="fr-FR" sz="1800" kern="1200" dirty="0" err="1" smtClean="0">
              <a:solidFill>
                <a:schemeClr val="tx1"/>
              </a:solidFill>
              <a:latin typeface="+mn-lt"/>
              <a:ea typeface="+mn-ea"/>
              <a:cs typeface="+mn-cs"/>
            </a:rPr>
            <a:t>regulatory</a:t>
          </a:r>
          <a:endParaRPr lang="fr-FR" sz="1800" kern="1200" dirty="0" smtClean="0">
            <a:solidFill>
              <a:schemeClr val="tx1"/>
            </a:solidFill>
            <a:latin typeface="+mn-lt"/>
            <a:ea typeface="+mn-ea"/>
            <a:cs typeface="+mn-cs"/>
          </a:endParaRPr>
        </a:p>
        <a:p>
          <a:r>
            <a:rPr lang="fr-FR" sz="1800" kern="1200" dirty="0" smtClean="0">
              <a:solidFill>
                <a:schemeClr val="tx1"/>
              </a:solidFill>
              <a:latin typeface="+mn-lt"/>
              <a:ea typeface="+mn-ea"/>
              <a:cs typeface="+mn-cs"/>
            </a:rPr>
            <a:t>concepts</a:t>
          </a:r>
        </a:p>
      </dgm:t>
    </dgm:pt>
    <dgm:pt modelId="{10D0857F-8D8B-4025-8BD0-8EECCF74A4F1}" type="parTrans" cxnId="{6C361F75-AFE4-4730-86B0-ED523632390E}">
      <dgm:prSet/>
      <dgm:spPr/>
      <dgm:t>
        <a:bodyPr/>
        <a:lstStyle/>
        <a:p>
          <a:endParaRPr lang="fr-FR"/>
        </a:p>
      </dgm:t>
    </dgm:pt>
    <dgm:pt modelId="{5962AD71-6076-45BA-853A-622125612EEF}" type="sibTrans" cxnId="{6C361F75-AFE4-4730-86B0-ED523632390E}">
      <dgm:prSet/>
      <dgm:spPr/>
      <dgm:t>
        <a:bodyPr/>
        <a:lstStyle/>
        <a:p>
          <a:endParaRPr lang="fr-FR"/>
        </a:p>
      </dgm:t>
    </dgm:pt>
    <dgm:pt modelId="{3F014CBA-98C9-4D46-AC66-7F7BB6A868E6}">
      <dgm:prSet phldrT="[Texte]" custT="1"/>
      <dgm:spPr>
        <a:solidFill>
          <a:schemeClr val="tx2">
            <a:lumMod val="40000"/>
            <a:lumOff val="60000"/>
          </a:schemeClr>
        </a:solidFill>
      </dgm:spPr>
      <dgm:t>
        <a:bodyPr/>
        <a:lstStyle/>
        <a:p>
          <a:r>
            <a:rPr lang="fr-FR" sz="1800" kern="1200" dirty="0" smtClean="0">
              <a:solidFill>
                <a:schemeClr val="bg1"/>
              </a:solidFill>
              <a:latin typeface="+mn-lt"/>
              <a:ea typeface="+mn-ea"/>
              <a:cs typeface="+mn-cs"/>
            </a:rPr>
            <a:t>Common and </a:t>
          </a:r>
          <a:r>
            <a:rPr lang="fr-FR" sz="1800" kern="1200" dirty="0" err="1" smtClean="0">
              <a:solidFill>
                <a:schemeClr val="bg1"/>
              </a:solidFill>
              <a:latin typeface="+mn-lt"/>
              <a:ea typeface="+mn-ea"/>
              <a:cs typeface="+mn-cs"/>
            </a:rPr>
            <a:t>industry</a:t>
          </a:r>
          <a:endParaRPr lang="fr-FR" sz="1800" kern="1200" dirty="0" smtClean="0">
            <a:solidFill>
              <a:schemeClr val="bg1"/>
            </a:solidFill>
            <a:latin typeface="+mn-lt"/>
            <a:ea typeface="+mn-ea"/>
            <a:cs typeface="+mn-cs"/>
          </a:endParaRPr>
        </a:p>
        <a:p>
          <a:r>
            <a:rPr lang="fr-FR" sz="1800" kern="1200" dirty="0" smtClean="0">
              <a:solidFill>
                <a:schemeClr val="bg1"/>
              </a:solidFill>
              <a:latin typeface="+mn-lt"/>
              <a:ea typeface="+mn-ea"/>
              <a:cs typeface="+mn-cs"/>
            </a:rPr>
            <a:t>Practice concepts</a:t>
          </a:r>
        </a:p>
      </dgm:t>
    </dgm:pt>
    <dgm:pt modelId="{A12E7EAB-7548-435A-BCCE-BB7924DA1475}" type="parTrans" cxnId="{6BEFF578-C2E8-4699-8BC8-B826B81F7F62}">
      <dgm:prSet/>
      <dgm:spPr/>
      <dgm:t>
        <a:bodyPr/>
        <a:lstStyle/>
        <a:p>
          <a:endParaRPr lang="fr-FR"/>
        </a:p>
      </dgm:t>
    </dgm:pt>
    <dgm:pt modelId="{F546ECE6-6FF2-4D8B-B982-27D9EC3A4E9D}" type="sibTrans" cxnId="{6BEFF578-C2E8-4699-8BC8-B826B81F7F62}">
      <dgm:prSet/>
      <dgm:spPr/>
      <dgm:t>
        <a:bodyPr/>
        <a:lstStyle/>
        <a:p>
          <a:endParaRPr lang="fr-FR"/>
        </a:p>
      </dgm:t>
    </dgm:pt>
    <dgm:pt modelId="{BC26AA12-9D1D-4CE6-A882-0EFF0A2CC5C9}">
      <dgm:prSet/>
      <dgm:spPr>
        <a:solidFill>
          <a:srgbClr val="C00000"/>
        </a:solidFill>
      </dgm:spPr>
      <dgm:t>
        <a:bodyPr/>
        <a:lstStyle/>
        <a:p>
          <a:endParaRPr lang="fr-FR"/>
        </a:p>
      </dgm:t>
    </dgm:pt>
    <dgm:pt modelId="{4A89E45B-3DC2-4EE6-88CB-71C3D55BD618}" type="parTrans" cxnId="{564F066F-3E5D-44BB-908E-DEA8CDCB5482}">
      <dgm:prSet/>
      <dgm:spPr/>
      <dgm:t>
        <a:bodyPr/>
        <a:lstStyle/>
        <a:p>
          <a:endParaRPr lang="fr-FR"/>
        </a:p>
      </dgm:t>
    </dgm:pt>
    <dgm:pt modelId="{EC547C1F-7CE5-4929-8D69-3989168C5C57}" type="sibTrans" cxnId="{564F066F-3E5D-44BB-908E-DEA8CDCB5482}">
      <dgm:prSet/>
      <dgm:spPr/>
      <dgm:t>
        <a:bodyPr/>
        <a:lstStyle/>
        <a:p>
          <a:endParaRPr lang="fr-FR"/>
        </a:p>
      </dgm:t>
    </dgm:pt>
    <dgm:pt modelId="{28F711FC-373D-42E9-BE46-9423D43796FF}">
      <dgm:prSet custT="1"/>
      <dgm:spPr>
        <a:solidFill>
          <a:schemeClr val="accent2">
            <a:lumMod val="60000"/>
            <a:lumOff val="40000"/>
          </a:schemeClr>
        </a:solidFill>
      </dgm:spPr>
      <dgm:t>
        <a:bodyPr/>
        <a:lstStyle/>
        <a:p>
          <a:r>
            <a:rPr lang="fr-FR" sz="1800" kern="1200" dirty="0" smtClean="0">
              <a:solidFill>
                <a:schemeClr val="bg1"/>
              </a:solidFill>
              <a:latin typeface="+mn-lt"/>
              <a:ea typeface="+mn-ea"/>
              <a:cs typeface="+mn-cs"/>
            </a:rPr>
            <a:t>Guidance and </a:t>
          </a:r>
          <a:r>
            <a:rPr lang="fr-FR" sz="1800" kern="1200" dirty="0" err="1" smtClean="0">
              <a:solidFill>
                <a:schemeClr val="bg1"/>
              </a:solidFill>
              <a:latin typeface="+mn-lt"/>
              <a:ea typeface="+mn-ea"/>
              <a:cs typeface="+mn-cs"/>
            </a:rPr>
            <a:t>example</a:t>
          </a:r>
          <a:r>
            <a:rPr lang="fr-FR" sz="1800" kern="1200" dirty="0" smtClean="0">
              <a:solidFill>
                <a:schemeClr val="bg1"/>
              </a:solidFill>
              <a:latin typeface="+mn-lt"/>
              <a:ea typeface="+mn-ea"/>
              <a:cs typeface="+mn-cs"/>
            </a:rPr>
            <a:t> concepts</a:t>
          </a:r>
        </a:p>
      </dgm:t>
    </dgm:pt>
    <dgm:pt modelId="{BA5E8727-A264-456B-AE12-9B07BC755270}" type="parTrans" cxnId="{940D5497-8DCE-468B-8D0B-5BDDE6982974}">
      <dgm:prSet/>
      <dgm:spPr/>
      <dgm:t>
        <a:bodyPr/>
        <a:lstStyle/>
        <a:p>
          <a:endParaRPr lang="fr-FR"/>
        </a:p>
      </dgm:t>
    </dgm:pt>
    <dgm:pt modelId="{1ACE5C02-1669-4A34-9EE2-7AFF4C3E8A3D}" type="sibTrans" cxnId="{940D5497-8DCE-468B-8D0B-5BDDE6982974}">
      <dgm:prSet/>
      <dgm:spPr/>
      <dgm:t>
        <a:bodyPr/>
        <a:lstStyle/>
        <a:p>
          <a:endParaRPr lang="fr-FR"/>
        </a:p>
      </dgm:t>
    </dgm:pt>
    <dgm:pt modelId="{4ADDF58C-B5E6-46A1-89D0-3ACCC8F12A3C}" type="pres">
      <dgm:prSet presAssocID="{24D0C478-4EBF-4073-96DF-4C19856CF22A}" presName="Name0" presStyleCnt="0">
        <dgm:presLayoutVars>
          <dgm:dir/>
          <dgm:animLvl val="lvl"/>
          <dgm:resizeHandles val="exact"/>
        </dgm:presLayoutVars>
      </dgm:prSet>
      <dgm:spPr/>
    </dgm:pt>
    <dgm:pt modelId="{950D2B18-0628-4A4F-B32D-2A6D5E35898D}" type="pres">
      <dgm:prSet presAssocID="{77950C42-BBC0-4A5A-8362-717765B5F62A}" presName="Name8" presStyleCnt="0"/>
      <dgm:spPr/>
    </dgm:pt>
    <dgm:pt modelId="{825EAB1A-8DA8-4A29-A0EB-BCCC94035CC1}" type="pres">
      <dgm:prSet presAssocID="{77950C42-BBC0-4A5A-8362-717765B5F62A}" presName="level" presStyleLbl="node1" presStyleIdx="0" presStyleCnt="5" custScaleX="247350" custLinFactNeighborX="72092">
        <dgm:presLayoutVars>
          <dgm:chMax val="1"/>
          <dgm:bulletEnabled val="1"/>
        </dgm:presLayoutVars>
      </dgm:prSet>
      <dgm:spPr/>
      <dgm:t>
        <a:bodyPr/>
        <a:lstStyle/>
        <a:p>
          <a:endParaRPr lang="fr-FR"/>
        </a:p>
      </dgm:t>
    </dgm:pt>
    <dgm:pt modelId="{67ADB4F1-81D4-449A-85E1-49170B6F23ED}" type="pres">
      <dgm:prSet presAssocID="{77950C42-BBC0-4A5A-8362-717765B5F62A}" presName="levelTx" presStyleLbl="revTx" presStyleIdx="0" presStyleCnt="0">
        <dgm:presLayoutVars>
          <dgm:chMax val="1"/>
          <dgm:bulletEnabled val="1"/>
        </dgm:presLayoutVars>
      </dgm:prSet>
      <dgm:spPr/>
      <dgm:t>
        <a:bodyPr/>
        <a:lstStyle/>
        <a:p>
          <a:endParaRPr lang="fr-FR"/>
        </a:p>
      </dgm:t>
    </dgm:pt>
    <dgm:pt modelId="{301DEEB2-DF8D-4789-A9F5-14C71E3A8D9D}" type="pres">
      <dgm:prSet presAssocID="{EFD3D20E-FC8B-457A-BFA5-43AB6155BB34}" presName="Name8" presStyleCnt="0"/>
      <dgm:spPr/>
    </dgm:pt>
    <dgm:pt modelId="{A8502930-FB2A-4CDA-B1B5-AEEC98CAB30E}" type="pres">
      <dgm:prSet presAssocID="{EFD3D20E-FC8B-457A-BFA5-43AB6155BB34}" presName="level" presStyleLbl="node1" presStyleIdx="1" presStyleCnt="5" custScaleX="146909" custLinFactNeighborX="23195">
        <dgm:presLayoutVars>
          <dgm:chMax val="1"/>
          <dgm:bulletEnabled val="1"/>
        </dgm:presLayoutVars>
      </dgm:prSet>
      <dgm:spPr/>
      <dgm:t>
        <a:bodyPr/>
        <a:lstStyle/>
        <a:p>
          <a:endParaRPr lang="fr-FR"/>
        </a:p>
      </dgm:t>
    </dgm:pt>
    <dgm:pt modelId="{6A3D3E8C-7A06-424A-94FF-22A557464E2F}" type="pres">
      <dgm:prSet presAssocID="{EFD3D20E-FC8B-457A-BFA5-43AB6155BB34}" presName="levelTx" presStyleLbl="revTx" presStyleIdx="0" presStyleCnt="0">
        <dgm:presLayoutVars>
          <dgm:chMax val="1"/>
          <dgm:bulletEnabled val="1"/>
        </dgm:presLayoutVars>
      </dgm:prSet>
      <dgm:spPr/>
      <dgm:t>
        <a:bodyPr/>
        <a:lstStyle/>
        <a:p>
          <a:endParaRPr lang="fr-FR"/>
        </a:p>
      </dgm:t>
    </dgm:pt>
    <dgm:pt modelId="{0F71F042-0E57-4B0E-8051-897F5D1C110A}" type="pres">
      <dgm:prSet presAssocID="{3F014CBA-98C9-4D46-AC66-7F7BB6A868E6}" presName="Name8" presStyleCnt="0"/>
      <dgm:spPr/>
    </dgm:pt>
    <dgm:pt modelId="{5D26C458-CBC1-4539-B9DD-150C741DEB21}" type="pres">
      <dgm:prSet presAssocID="{3F014CBA-98C9-4D46-AC66-7F7BB6A868E6}" presName="level" presStyleLbl="node1" presStyleIdx="2" presStyleCnt="5" custLinFactNeighborX="135">
        <dgm:presLayoutVars>
          <dgm:chMax val="1"/>
          <dgm:bulletEnabled val="1"/>
        </dgm:presLayoutVars>
      </dgm:prSet>
      <dgm:spPr/>
      <dgm:t>
        <a:bodyPr/>
        <a:lstStyle/>
        <a:p>
          <a:endParaRPr lang="fr-FR"/>
        </a:p>
      </dgm:t>
    </dgm:pt>
    <dgm:pt modelId="{61F4EE8B-A085-45D8-AAB9-26D1B8A514BB}" type="pres">
      <dgm:prSet presAssocID="{3F014CBA-98C9-4D46-AC66-7F7BB6A868E6}" presName="levelTx" presStyleLbl="revTx" presStyleIdx="0" presStyleCnt="0">
        <dgm:presLayoutVars>
          <dgm:chMax val="1"/>
          <dgm:bulletEnabled val="1"/>
        </dgm:presLayoutVars>
      </dgm:prSet>
      <dgm:spPr/>
      <dgm:t>
        <a:bodyPr/>
        <a:lstStyle/>
        <a:p>
          <a:endParaRPr lang="fr-FR"/>
        </a:p>
      </dgm:t>
    </dgm:pt>
    <dgm:pt modelId="{9407624C-0081-45B2-93C0-03A4361CBCDD}" type="pres">
      <dgm:prSet presAssocID="{28F711FC-373D-42E9-BE46-9423D43796FF}" presName="Name8" presStyleCnt="0"/>
      <dgm:spPr/>
    </dgm:pt>
    <dgm:pt modelId="{9E932E94-263B-45B9-9112-FEC339CA2552}" type="pres">
      <dgm:prSet presAssocID="{28F711FC-373D-42E9-BE46-9423D43796FF}" presName="level" presStyleLbl="node1" presStyleIdx="3" presStyleCnt="5">
        <dgm:presLayoutVars>
          <dgm:chMax val="1"/>
          <dgm:bulletEnabled val="1"/>
        </dgm:presLayoutVars>
      </dgm:prSet>
      <dgm:spPr/>
      <dgm:t>
        <a:bodyPr/>
        <a:lstStyle/>
        <a:p>
          <a:endParaRPr lang="fr-FR"/>
        </a:p>
      </dgm:t>
    </dgm:pt>
    <dgm:pt modelId="{BDADFC82-41E0-43F6-8478-06A76E3BFF21}" type="pres">
      <dgm:prSet presAssocID="{28F711FC-373D-42E9-BE46-9423D43796FF}" presName="levelTx" presStyleLbl="revTx" presStyleIdx="0" presStyleCnt="0">
        <dgm:presLayoutVars>
          <dgm:chMax val="1"/>
          <dgm:bulletEnabled val="1"/>
        </dgm:presLayoutVars>
      </dgm:prSet>
      <dgm:spPr/>
      <dgm:t>
        <a:bodyPr/>
        <a:lstStyle/>
        <a:p>
          <a:endParaRPr lang="fr-FR"/>
        </a:p>
      </dgm:t>
    </dgm:pt>
    <dgm:pt modelId="{FD232E49-F7E9-44E4-ABEC-5DB6E46AD9C3}" type="pres">
      <dgm:prSet presAssocID="{BC26AA12-9D1D-4CE6-A882-0EFF0A2CC5C9}" presName="Name8" presStyleCnt="0"/>
      <dgm:spPr/>
    </dgm:pt>
    <dgm:pt modelId="{53D0FA55-E48E-4953-8C5C-FBCB89B0108F}" type="pres">
      <dgm:prSet presAssocID="{BC26AA12-9D1D-4CE6-A882-0EFF0A2CC5C9}" presName="level" presStyleLbl="node1" presStyleIdx="4" presStyleCnt="5" custLinFactNeighborY="7937">
        <dgm:presLayoutVars>
          <dgm:chMax val="1"/>
          <dgm:bulletEnabled val="1"/>
        </dgm:presLayoutVars>
      </dgm:prSet>
      <dgm:spPr/>
      <dgm:t>
        <a:bodyPr/>
        <a:lstStyle/>
        <a:p>
          <a:endParaRPr lang="fr-FR"/>
        </a:p>
      </dgm:t>
    </dgm:pt>
    <dgm:pt modelId="{BB041128-969A-465D-9C16-A7029973015B}" type="pres">
      <dgm:prSet presAssocID="{BC26AA12-9D1D-4CE6-A882-0EFF0A2CC5C9}" presName="levelTx" presStyleLbl="revTx" presStyleIdx="0" presStyleCnt="0">
        <dgm:presLayoutVars>
          <dgm:chMax val="1"/>
          <dgm:bulletEnabled val="1"/>
        </dgm:presLayoutVars>
      </dgm:prSet>
      <dgm:spPr/>
      <dgm:t>
        <a:bodyPr/>
        <a:lstStyle/>
        <a:p>
          <a:endParaRPr lang="fr-FR"/>
        </a:p>
      </dgm:t>
    </dgm:pt>
  </dgm:ptLst>
  <dgm:cxnLst>
    <dgm:cxn modelId="{BD8BFDB9-8485-4012-BB66-796F53CB6077}" type="presOf" srcId="{BC26AA12-9D1D-4CE6-A882-0EFF0A2CC5C9}" destId="{BB041128-969A-465D-9C16-A7029973015B}" srcOrd="1" destOrd="0" presId="urn:microsoft.com/office/officeart/2005/8/layout/pyramid1"/>
    <dgm:cxn modelId="{4F172AF0-DFCA-41E7-8C8E-DE51D8018584}" srcId="{24D0C478-4EBF-4073-96DF-4C19856CF22A}" destId="{77950C42-BBC0-4A5A-8362-717765B5F62A}" srcOrd="0" destOrd="0" parTransId="{93C47B37-B412-403A-B79C-13127466431C}" sibTransId="{39E24D43-BA06-459E-8C53-D172B7E4090D}"/>
    <dgm:cxn modelId="{F5F26C27-05B4-432C-9D3C-73AD99CCDA8E}" type="presOf" srcId="{77950C42-BBC0-4A5A-8362-717765B5F62A}" destId="{825EAB1A-8DA8-4A29-A0EB-BCCC94035CC1}" srcOrd="0" destOrd="0" presId="urn:microsoft.com/office/officeart/2005/8/layout/pyramid1"/>
    <dgm:cxn modelId="{D16EE046-8B7D-41C5-98EC-2DC0FEC767A2}" type="presOf" srcId="{EFD3D20E-FC8B-457A-BFA5-43AB6155BB34}" destId="{A8502930-FB2A-4CDA-B1B5-AEEC98CAB30E}" srcOrd="0" destOrd="0" presId="urn:microsoft.com/office/officeart/2005/8/layout/pyramid1"/>
    <dgm:cxn modelId="{2DB71F20-BACF-4A22-A092-2811F9822679}" type="presOf" srcId="{EFD3D20E-FC8B-457A-BFA5-43AB6155BB34}" destId="{6A3D3E8C-7A06-424A-94FF-22A557464E2F}" srcOrd="1" destOrd="0" presId="urn:microsoft.com/office/officeart/2005/8/layout/pyramid1"/>
    <dgm:cxn modelId="{6C361F75-AFE4-4730-86B0-ED523632390E}" srcId="{24D0C478-4EBF-4073-96DF-4C19856CF22A}" destId="{EFD3D20E-FC8B-457A-BFA5-43AB6155BB34}" srcOrd="1" destOrd="0" parTransId="{10D0857F-8D8B-4025-8BD0-8EECCF74A4F1}" sibTransId="{5962AD71-6076-45BA-853A-622125612EEF}"/>
    <dgm:cxn modelId="{6BEFF578-C2E8-4699-8BC8-B826B81F7F62}" srcId="{24D0C478-4EBF-4073-96DF-4C19856CF22A}" destId="{3F014CBA-98C9-4D46-AC66-7F7BB6A868E6}" srcOrd="2" destOrd="0" parTransId="{A12E7EAB-7548-435A-BCCE-BB7924DA1475}" sibTransId="{F546ECE6-6FF2-4D8B-B982-27D9EC3A4E9D}"/>
    <dgm:cxn modelId="{564F066F-3E5D-44BB-908E-DEA8CDCB5482}" srcId="{24D0C478-4EBF-4073-96DF-4C19856CF22A}" destId="{BC26AA12-9D1D-4CE6-A882-0EFF0A2CC5C9}" srcOrd="4" destOrd="0" parTransId="{4A89E45B-3DC2-4EE6-88CB-71C3D55BD618}" sibTransId="{EC547C1F-7CE5-4929-8D69-3989168C5C57}"/>
    <dgm:cxn modelId="{73024805-95DF-4CF4-90F5-D47FCEB6EF28}" type="presOf" srcId="{77950C42-BBC0-4A5A-8362-717765B5F62A}" destId="{67ADB4F1-81D4-449A-85E1-49170B6F23ED}" srcOrd="1" destOrd="0" presId="urn:microsoft.com/office/officeart/2005/8/layout/pyramid1"/>
    <dgm:cxn modelId="{E8D7C237-F189-453A-BAB6-38875AF75349}" type="presOf" srcId="{28F711FC-373D-42E9-BE46-9423D43796FF}" destId="{BDADFC82-41E0-43F6-8478-06A76E3BFF21}" srcOrd="1" destOrd="0" presId="urn:microsoft.com/office/officeart/2005/8/layout/pyramid1"/>
    <dgm:cxn modelId="{940D5497-8DCE-468B-8D0B-5BDDE6982974}" srcId="{24D0C478-4EBF-4073-96DF-4C19856CF22A}" destId="{28F711FC-373D-42E9-BE46-9423D43796FF}" srcOrd="3" destOrd="0" parTransId="{BA5E8727-A264-456B-AE12-9B07BC755270}" sibTransId="{1ACE5C02-1669-4A34-9EE2-7AFF4C3E8A3D}"/>
    <dgm:cxn modelId="{F19313E0-DB1B-473C-84DA-0D7078204A6D}" type="presOf" srcId="{3F014CBA-98C9-4D46-AC66-7F7BB6A868E6}" destId="{61F4EE8B-A085-45D8-AAB9-26D1B8A514BB}" srcOrd="1" destOrd="0" presId="urn:microsoft.com/office/officeart/2005/8/layout/pyramid1"/>
    <dgm:cxn modelId="{59D1FAAF-D778-4658-B460-A7490AAAB447}" type="presOf" srcId="{24D0C478-4EBF-4073-96DF-4C19856CF22A}" destId="{4ADDF58C-B5E6-46A1-89D0-3ACCC8F12A3C}" srcOrd="0" destOrd="0" presId="urn:microsoft.com/office/officeart/2005/8/layout/pyramid1"/>
    <dgm:cxn modelId="{CE749795-435A-47A0-AB22-0E18561F426E}" type="presOf" srcId="{BC26AA12-9D1D-4CE6-A882-0EFF0A2CC5C9}" destId="{53D0FA55-E48E-4953-8C5C-FBCB89B0108F}" srcOrd="0" destOrd="0" presId="urn:microsoft.com/office/officeart/2005/8/layout/pyramid1"/>
    <dgm:cxn modelId="{93504B2C-410F-4373-9BFC-748AB16C6B6E}" type="presOf" srcId="{28F711FC-373D-42E9-BE46-9423D43796FF}" destId="{9E932E94-263B-45B9-9112-FEC339CA2552}" srcOrd="0" destOrd="0" presId="urn:microsoft.com/office/officeart/2005/8/layout/pyramid1"/>
    <dgm:cxn modelId="{D4E9EA72-5365-4367-BC41-C97B14906907}" type="presOf" srcId="{3F014CBA-98C9-4D46-AC66-7F7BB6A868E6}" destId="{5D26C458-CBC1-4539-B9DD-150C741DEB21}" srcOrd="0" destOrd="0" presId="urn:microsoft.com/office/officeart/2005/8/layout/pyramid1"/>
    <dgm:cxn modelId="{61FFECFA-D818-495B-96D0-BC34138751A4}" type="presParOf" srcId="{4ADDF58C-B5E6-46A1-89D0-3ACCC8F12A3C}" destId="{950D2B18-0628-4A4F-B32D-2A6D5E35898D}" srcOrd="0" destOrd="0" presId="urn:microsoft.com/office/officeart/2005/8/layout/pyramid1"/>
    <dgm:cxn modelId="{F1C3DCB5-7A59-4DD1-865D-71162E7DE373}" type="presParOf" srcId="{950D2B18-0628-4A4F-B32D-2A6D5E35898D}" destId="{825EAB1A-8DA8-4A29-A0EB-BCCC94035CC1}" srcOrd="0" destOrd="0" presId="urn:microsoft.com/office/officeart/2005/8/layout/pyramid1"/>
    <dgm:cxn modelId="{3657FFB1-58DD-4B03-BB88-DC4DEAF235FC}" type="presParOf" srcId="{950D2B18-0628-4A4F-B32D-2A6D5E35898D}" destId="{67ADB4F1-81D4-449A-85E1-49170B6F23ED}" srcOrd="1" destOrd="0" presId="urn:microsoft.com/office/officeart/2005/8/layout/pyramid1"/>
    <dgm:cxn modelId="{C62ABC53-FC94-43C8-BBE3-7FFAE37B1598}" type="presParOf" srcId="{4ADDF58C-B5E6-46A1-89D0-3ACCC8F12A3C}" destId="{301DEEB2-DF8D-4789-A9F5-14C71E3A8D9D}" srcOrd="1" destOrd="0" presId="urn:microsoft.com/office/officeart/2005/8/layout/pyramid1"/>
    <dgm:cxn modelId="{827F57F6-F99C-47A3-9ACA-AD340BC638D0}" type="presParOf" srcId="{301DEEB2-DF8D-4789-A9F5-14C71E3A8D9D}" destId="{A8502930-FB2A-4CDA-B1B5-AEEC98CAB30E}" srcOrd="0" destOrd="0" presId="urn:microsoft.com/office/officeart/2005/8/layout/pyramid1"/>
    <dgm:cxn modelId="{39D548A5-2AAF-4B37-A0A6-09BF1ACE67FA}" type="presParOf" srcId="{301DEEB2-DF8D-4789-A9F5-14C71E3A8D9D}" destId="{6A3D3E8C-7A06-424A-94FF-22A557464E2F}" srcOrd="1" destOrd="0" presId="urn:microsoft.com/office/officeart/2005/8/layout/pyramid1"/>
    <dgm:cxn modelId="{DE2149B3-A25C-410F-8461-FE9C3C5B4733}" type="presParOf" srcId="{4ADDF58C-B5E6-46A1-89D0-3ACCC8F12A3C}" destId="{0F71F042-0E57-4B0E-8051-897F5D1C110A}" srcOrd="2" destOrd="0" presId="urn:microsoft.com/office/officeart/2005/8/layout/pyramid1"/>
    <dgm:cxn modelId="{9B3A8AAD-785E-4726-8751-18AD443012FD}" type="presParOf" srcId="{0F71F042-0E57-4B0E-8051-897F5D1C110A}" destId="{5D26C458-CBC1-4539-B9DD-150C741DEB21}" srcOrd="0" destOrd="0" presId="urn:microsoft.com/office/officeart/2005/8/layout/pyramid1"/>
    <dgm:cxn modelId="{2CF7439C-3FF4-4CB2-8EE1-5299483B3478}" type="presParOf" srcId="{0F71F042-0E57-4B0E-8051-897F5D1C110A}" destId="{61F4EE8B-A085-45D8-AAB9-26D1B8A514BB}" srcOrd="1" destOrd="0" presId="urn:microsoft.com/office/officeart/2005/8/layout/pyramid1"/>
    <dgm:cxn modelId="{948C1A85-C443-47B1-82AF-7F59828D7177}" type="presParOf" srcId="{4ADDF58C-B5E6-46A1-89D0-3ACCC8F12A3C}" destId="{9407624C-0081-45B2-93C0-03A4361CBCDD}" srcOrd="3" destOrd="0" presId="urn:microsoft.com/office/officeart/2005/8/layout/pyramid1"/>
    <dgm:cxn modelId="{F0DBDFE7-0A8D-4B44-B59B-A1CCB93CC354}" type="presParOf" srcId="{9407624C-0081-45B2-93C0-03A4361CBCDD}" destId="{9E932E94-263B-45B9-9112-FEC339CA2552}" srcOrd="0" destOrd="0" presId="urn:microsoft.com/office/officeart/2005/8/layout/pyramid1"/>
    <dgm:cxn modelId="{645C56B8-4AD5-4EB7-B155-D87117657EC1}" type="presParOf" srcId="{9407624C-0081-45B2-93C0-03A4361CBCDD}" destId="{BDADFC82-41E0-43F6-8478-06A76E3BFF21}" srcOrd="1" destOrd="0" presId="urn:microsoft.com/office/officeart/2005/8/layout/pyramid1"/>
    <dgm:cxn modelId="{8BB68F92-A220-4C45-A9F4-B07E5A124173}" type="presParOf" srcId="{4ADDF58C-B5E6-46A1-89D0-3ACCC8F12A3C}" destId="{FD232E49-F7E9-44E4-ABEC-5DB6E46AD9C3}" srcOrd="4" destOrd="0" presId="urn:microsoft.com/office/officeart/2005/8/layout/pyramid1"/>
    <dgm:cxn modelId="{052BB1B5-BA60-4EDB-BAC2-F3907F359E5C}" type="presParOf" srcId="{FD232E49-F7E9-44E4-ABEC-5DB6E46AD9C3}" destId="{53D0FA55-E48E-4953-8C5C-FBCB89B0108F}" srcOrd="0" destOrd="0" presId="urn:microsoft.com/office/officeart/2005/8/layout/pyramid1"/>
    <dgm:cxn modelId="{C0F0F021-61BA-425B-A5FA-460B36CE7E5C}" type="presParOf" srcId="{FD232E49-F7E9-44E4-ABEC-5DB6E46AD9C3}" destId="{BB041128-969A-465D-9C16-A7029973015B}" srcOrd="1" destOrd="0" presId="urn:microsoft.com/office/officeart/2005/8/layout/pyramid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25EAB1A-8DA8-4A29-A0EB-BCCC94035CC1}">
      <dsp:nvSpPr>
        <dsp:cNvPr id="0" name=""/>
        <dsp:cNvSpPr/>
      </dsp:nvSpPr>
      <dsp:spPr>
        <a:xfrm>
          <a:off x="2771796" y="0"/>
          <a:ext cx="3455368" cy="907300"/>
        </a:xfrm>
        <a:prstGeom prst="trapezoid">
          <a:avLst>
            <a:gd name="adj" fmla="val 76984"/>
          </a:avLst>
        </a:prstGeom>
        <a:solidFill>
          <a:schemeClr val="bg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r-FR" sz="1800" kern="1200" dirty="0" err="1" smtClean="0">
              <a:solidFill>
                <a:schemeClr val="tx1"/>
              </a:solidFill>
              <a:latin typeface="+mn-lt"/>
              <a:ea typeface="+mn-ea"/>
              <a:cs typeface="+mn-cs"/>
            </a:rPr>
            <a:t>Company</a:t>
          </a:r>
          <a:r>
            <a:rPr lang="fr-FR" sz="1800" kern="1200" dirty="0" smtClean="0">
              <a:solidFill>
                <a:schemeClr val="tx1"/>
              </a:solidFill>
              <a:latin typeface="+mn-lt"/>
              <a:ea typeface="+mn-ea"/>
              <a:cs typeface="+mn-cs"/>
            </a:rPr>
            <a:t> concepts</a:t>
          </a:r>
        </a:p>
      </dsp:txBody>
      <dsp:txXfrm>
        <a:off x="2771796" y="0"/>
        <a:ext cx="3455368" cy="907300"/>
      </dsp:txXfrm>
    </dsp:sp>
    <dsp:sp modelId="{A8502930-FB2A-4CDA-B1B5-AEEC98CAB30E}">
      <dsp:nvSpPr>
        <dsp:cNvPr id="0" name=""/>
        <dsp:cNvSpPr/>
      </dsp:nvSpPr>
      <dsp:spPr>
        <a:xfrm>
          <a:off x="2088182" y="907300"/>
          <a:ext cx="4104505" cy="907300"/>
        </a:xfrm>
        <a:prstGeom prst="trapezoid">
          <a:avLst>
            <a:gd name="adj" fmla="val 76984"/>
          </a:avLst>
        </a:prstGeom>
        <a:solidFill>
          <a:schemeClr val="bg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r-FR" sz="1800" kern="1200" dirty="0" smtClean="0">
              <a:solidFill>
                <a:schemeClr val="tx1"/>
              </a:solidFill>
              <a:latin typeface="+mn-lt"/>
              <a:ea typeface="+mn-ea"/>
              <a:cs typeface="+mn-cs"/>
            </a:rPr>
            <a:t>Local/</a:t>
          </a:r>
          <a:r>
            <a:rPr lang="fr-FR" sz="1800" kern="1200" dirty="0" err="1" smtClean="0">
              <a:solidFill>
                <a:schemeClr val="tx1"/>
              </a:solidFill>
              <a:latin typeface="+mn-lt"/>
              <a:ea typeface="+mn-ea"/>
              <a:cs typeface="+mn-cs"/>
            </a:rPr>
            <a:t>regulatory</a:t>
          </a:r>
          <a:endParaRPr lang="fr-FR" sz="1800" kern="1200" dirty="0" smtClean="0">
            <a:solidFill>
              <a:schemeClr val="tx1"/>
            </a:solidFill>
            <a:latin typeface="+mn-lt"/>
            <a:ea typeface="+mn-ea"/>
            <a:cs typeface="+mn-cs"/>
          </a:endParaRPr>
        </a:p>
        <a:p>
          <a:pPr lvl="0" algn="ctr" defTabSz="800100">
            <a:lnSpc>
              <a:spcPct val="90000"/>
            </a:lnSpc>
            <a:spcBef>
              <a:spcPct val="0"/>
            </a:spcBef>
            <a:spcAft>
              <a:spcPct val="35000"/>
            </a:spcAft>
          </a:pPr>
          <a:r>
            <a:rPr lang="fr-FR" sz="1800" kern="1200" dirty="0" smtClean="0">
              <a:solidFill>
                <a:schemeClr val="tx1"/>
              </a:solidFill>
              <a:latin typeface="+mn-lt"/>
              <a:ea typeface="+mn-ea"/>
              <a:cs typeface="+mn-cs"/>
            </a:rPr>
            <a:t>concepts</a:t>
          </a:r>
        </a:p>
      </dsp:txBody>
      <dsp:txXfrm>
        <a:off x="2806471" y="907300"/>
        <a:ext cx="2667928" cy="907300"/>
      </dsp:txXfrm>
    </dsp:sp>
    <dsp:sp modelId="{5D26C458-CBC1-4539-B9DD-150C741DEB21}">
      <dsp:nvSpPr>
        <dsp:cNvPr id="0" name=""/>
        <dsp:cNvSpPr/>
      </dsp:nvSpPr>
      <dsp:spPr>
        <a:xfrm>
          <a:off x="1402612" y="1814601"/>
          <a:ext cx="4190865" cy="907300"/>
        </a:xfrm>
        <a:prstGeom prst="trapezoid">
          <a:avLst>
            <a:gd name="adj" fmla="val 76984"/>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r-FR" sz="1800" kern="1200" dirty="0" smtClean="0">
              <a:solidFill>
                <a:schemeClr val="bg1"/>
              </a:solidFill>
              <a:latin typeface="+mn-lt"/>
              <a:ea typeface="+mn-ea"/>
              <a:cs typeface="+mn-cs"/>
            </a:rPr>
            <a:t>Common and </a:t>
          </a:r>
          <a:r>
            <a:rPr lang="fr-FR" sz="1800" kern="1200" dirty="0" err="1" smtClean="0">
              <a:solidFill>
                <a:schemeClr val="bg1"/>
              </a:solidFill>
              <a:latin typeface="+mn-lt"/>
              <a:ea typeface="+mn-ea"/>
              <a:cs typeface="+mn-cs"/>
            </a:rPr>
            <a:t>industry</a:t>
          </a:r>
          <a:endParaRPr lang="fr-FR" sz="1800" kern="1200" dirty="0" smtClean="0">
            <a:solidFill>
              <a:schemeClr val="bg1"/>
            </a:solidFill>
            <a:latin typeface="+mn-lt"/>
            <a:ea typeface="+mn-ea"/>
            <a:cs typeface="+mn-cs"/>
          </a:endParaRPr>
        </a:p>
        <a:p>
          <a:pPr lvl="0" algn="ctr" defTabSz="800100">
            <a:lnSpc>
              <a:spcPct val="90000"/>
            </a:lnSpc>
            <a:spcBef>
              <a:spcPct val="0"/>
            </a:spcBef>
            <a:spcAft>
              <a:spcPct val="35000"/>
            </a:spcAft>
          </a:pPr>
          <a:r>
            <a:rPr lang="fr-FR" sz="1800" kern="1200" dirty="0" smtClean="0">
              <a:solidFill>
                <a:schemeClr val="bg1"/>
              </a:solidFill>
              <a:latin typeface="+mn-lt"/>
              <a:ea typeface="+mn-ea"/>
              <a:cs typeface="+mn-cs"/>
            </a:rPr>
            <a:t>Practice concepts</a:t>
          </a:r>
        </a:p>
      </dsp:txBody>
      <dsp:txXfrm>
        <a:off x="2136014" y="1814601"/>
        <a:ext cx="2724062" cy="907300"/>
      </dsp:txXfrm>
    </dsp:sp>
    <dsp:sp modelId="{9E932E94-263B-45B9-9112-FEC339CA2552}">
      <dsp:nvSpPr>
        <dsp:cNvPr id="0" name=""/>
        <dsp:cNvSpPr/>
      </dsp:nvSpPr>
      <dsp:spPr>
        <a:xfrm>
          <a:off x="698477" y="2721902"/>
          <a:ext cx="5587820" cy="907300"/>
        </a:xfrm>
        <a:prstGeom prst="trapezoid">
          <a:avLst>
            <a:gd name="adj" fmla="val 76984"/>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r-FR" sz="1800" kern="1200" dirty="0" smtClean="0">
              <a:solidFill>
                <a:schemeClr val="bg1"/>
              </a:solidFill>
              <a:latin typeface="+mn-lt"/>
              <a:ea typeface="+mn-ea"/>
              <a:cs typeface="+mn-cs"/>
            </a:rPr>
            <a:t>Guidance and </a:t>
          </a:r>
          <a:r>
            <a:rPr lang="fr-FR" sz="1800" kern="1200" dirty="0" err="1" smtClean="0">
              <a:solidFill>
                <a:schemeClr val="bg1"/>
              </a:solidFill>
              <a:latin typeface="+mn-lt"/>
              <a:ea typeface="+mn-ea"/>
              <a:cs typeface="+mn-cs"/>
            </a:rPr>
            <a:t>example</a:t>
          </a:r>
          <a:r>
            <a:rPr lang="fr-FR" sz="1800" kern="1200" dirty="0" smtClean="0">
              <a:solidFill>
                <a:schemeClr val="bg1"/>
              </a:solidFill>
              <a:latin typeface="+mn-lt"/>
              <a:ea typeface="+mn-ea"/>
              <a:cs typeface="+mn-cs"/>
            </a:rPr>
            <a:t> concepts</a:t>
          </a:r>
        </a:p>
      </dsp:txBody>
      <dsp:txXfrm>
        <a:off x="1676346" y="2721902"/>
        <a:ext cx="3632083" cy="907300"/>
      </dsp:txXfrm>
    </dsp:sp>
    <dsp:sp modelId="{53D0FA55-E48E-4953-8C5C-FBCB89B0108F}">
      <dsp:nvSpPr>
        <dsp:cNvPr id="0" name=""/>
        <dsp:cNvSpPr/>
      </dsp:nvSpPr>
      <dsp:spPr>
        <a:xfrm>
          <a:off x="0" y="3629203"/>
          <a:ext cx="6984776" cy="907300"/>
        </a:xfrm>
        <a:prstGeom prst="trapezoid">
          <a:avLst>
            <a:gd name="adj" fmla="val 76984"/>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lvl="0" algn="ctr" defTabSz="1955800">
            <a:lnSpc>
              <a:spcPct val="90000"/>
            </a:lnSpc>
            <a:spcBef>
              <a:spcPct val="0"/>
            </a:spcBef>
            <a:spcAft>
              <a:spcPct val="35000"/>
            </a:spcAft>
          </a:pPr>
          <a:endParaRPr lang="fr-FR" sz="4400" kern="1200"/>
        </a:p>
      </dsp:txBody>
      <dsp:txXfrm>
        <a:off x="1222335" y="3629203"/>
        <a:ext cx="4540104" cy="907300"/>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0834" name="Rectangle 2"/>
          <p:cNvSpPr>
            <a:spLocks noGrp="1" noChangeArrowheads="1"/>
          </p:cNvSpPr>
          <p:nvPr>
            <p:ph type="hdr" sz="quarter"/>
          </p:nvPr>
        </p:nvSpPr>
        <p:spPr bwMode="auto">
          <a:xfrm>
            <a:off x="0" y="0"/>
            <a:ext cx="2879725" cy="493713"/>
          </a:xfrm>
          <a:prstGeom prst="rect">
            <a:avLst/>
          </a:prstGeom>
          <a:noFill/>
          <a:ln w="9525">
            <a:noFill/>
            <a:miter lim="800000"/>
            <a:headEnd/>
            <a:tailEnd/>
          </a:ln>
          <a:effectLst/>
        </p:spPr>
        <p:txBody>
          <a:bodyPr vert="horz" wrap="square" lIns="90200" tIns="45100" rIns="90200" bIns="45100" numCol="1" anchor="t" anchorCtr="0" compatLnSpc="1">
            <a:prstTxWarp prst="textNoShape">
              <a:avLst/>
            </a:prstTxWarp>
          </a:bodyPr>
          <a:lstStyle>
            <a:lvl1pPr eaLnBrk="1" hangingPunct="1">
              <a:defRPr sz="1100">
                <a:latin typeface="Times New Roman" pitchFamily="18" charset="0"/>
                <a:cs typeface="+mn-cs"/>
              </a:defRPr>
            </a:lvl1pPr>
          </a:lstStyle>
          <a:p>
            <a:pPr>
              <a:defRPr/>
            </a:pPr>
            <a:endParaRPr lang="fr-FR"/>
          </a:p>
        </p:txBody>
      </p:sp>
      <p:sp>
        <p:nvSpPr>
          <p:cNvPr id="120835" name="Rectangle 3"/>
          <p:cNvSpPr>
            <a:spLocks noGrp="1" noChangeArrowheads="1"/>
          </p:cNvSpPr>
          <p:nvPr>
            <p:ph type="dt" sz="quarter" idx="1"/>
          </p:nvPr>
        </p:nvSpPr>
        <p:spPr bwMode="auto">
          <a:xfrm>
            <a:off x="3768725" y="0"/>
            <a:ext cx="2879725" cy="493713"/>
          </a:xfrm>
          <a:prstGeom prst="rect">
            <a:avLst/>
          </a:prstGeom>
          <a:noFill/>
          <a:ln w="9525">
            <a:noFill/>
            <a:miter lim="800000"/>
            <a:headEnd/>
            <a:tailEnd/>
          </a:ln>
          <a:effectLst/>
        </p:spPr>
        <p:txBody>
          <a:bodyPr vert="horz" wrap="square" lIns="90200" tIns="45100" rIns="90200" bIns="45100" numCol="1" anchor="t" anchorCtr="0" compatLnSpc="1">
            <a:prstTxWarp prst="textNoShape">
              <a:avLst/>
            </a:prstTxWarp>
          </a:bodyPr>
          <a:lstStyle>
            <a:lvl1pPr algn="r" eaLnBrk="1" hangingPunct="1">
              <a:defRPr sz="1100">
                <a:latin typeface="Times New Roman" pitchFamily="18" charset="0"/>
                <a:cs typeface="+mn-cs"/>
              </a:defRPr>
            </a:lvl1pPr>
          </a:lstStyle>
          <a:p>
            <a:pPr>
              <a:defRPr/>
            </a:pPr>
            <a:fld id="{08DE2D24-7FD8-4AD5-8E11-56074A7C557A}" type="datetime1">
              <a:rPr lang="fr-FR"/>
              <a:pPr>
                <a:defRPr/>
              </a:pPr>
              <a:t>16/12/2013</a:t>
            </a:fld>
            <a:endParaRPr lang="fr-FR" dirty="0"/>
          </a:p>
        </p:txBody>
      </p:sp>
      <p:sp>
        <p:nvSpPr>
          <p:cNvPr id="120836" name="Rectangle 4"/>
          <p:cNvSpPr>
            <a:spLocks noGrp="1" noChangeArrowheads="1"/>
          </p:cNvSpPr>
          <p:nvPr>
            <p:ph type="ftr" sz="quarter" idx="2"/>
          </p:nvPr>
        </p:nvSpPr>
        <p:spPr bwMode="auto">
          <a:xfrm>
            <a:off x="0" y="9356725"/>
            <a:ext cx="2879725" cy="493713"/>
          </a:xfrm>
          <a:prstGeom prst="rect">
            <a:avLst/>
          </a:prstGeom>
          <a:noFill/>
          <a:ln w="9525">
            <a:noFill/>
            <a:miter lim="800000"/>
            <a:headEnd/>
            <a:tailEnd/>
          </a:ln>
          <a:effectLst/>
        </p:spPr>
        <p:txBody>
          <a:bodyPr vert="horz" wrap="square" lIns="90200" tIns="45100" rIns="90200" bIns="45100" numCol="1" anchor="b" anchorCtr="0" compatLnSpc="1">
            <a:prstTxWarp prst="textNoShape">
              <a:avLst/>
            </a:prstTxWarp>
          </a:bodyPr>
          <a:lstStyle>
            <a:lvl1pPr eaLnBrk="1" hangingPunct="1">
              <a:defRPr sz="1100">
                <a:latin typeface="Times New Roman" pitchFamily="18" charset="0"/>
                <a:cs typeface="+mn-cs"/>
              </a:defRPr>
            </a:lvl1pPr>
          </a:lstStyle>
          <a:p>
            <a:pPr>
              <a:defRPr/>
            </a:pPr>
            <a:endParaRPr lang="fr-FR"/>
          </a:p>
        </p:txBody>
      </p:sp>
      <p:sp>
        <p:nvSpPr>
          <p:cNvPr id="120837" name="Rectangle 5"/>
          <p:cNvSpPr>
            <a:spLocks noGrp="1" noChangeArrowheads="1"/>
          </p:cNvSpPr>
          <p:nvPr>
            <p:ph type="sldNum" sz="quarter" idx="3"/>
          </p:nvPr>
        </p:nvSpPr>
        <p:spPr bwMode="auto">
          <a:xfrm>
            <a:off x="3768725" y="9356725"/>
            <a:ext cx="2879725" cy="493713"/>
          </a:xfrm>
          <a:prstGeom prst="rect">
            <a:avLst/>
          </a:prstGeom>
          <a:noFill/>
          <a:ln w="9525">
            <a:noFill/>
            <a:miter lim="800000"/>
            <a:headEnd/>
            <a:tailEnd/>
          </a:ln>
          <a:effectLst/>
        </p:spPr>
        <p:txBody>
          <a:bodyPr vert="horz" wrap="square" lIns="90200" tIns="45100" rIns="90200" bIns="45100" numCol="1" anchor="b" anchorCtr="0" compatLnSpc="1">
            <a:prstTxWarp prst="textNoShape">
              <a:avLst/>
            </a:prstTxWarp>
          </a:bodyPr>
          <a:lstStyle>
            <a:lvl1pPr algn="r" eaLnBrk="1" hangingPunct="1">
              <a:defRPr sz="1100">
                <a:latin typeface="Times New Roman" pitchFamily="18" charset="0"/>
              </a:defRPr>
            </a:lvl1pPr>
          </a:lstStyle>
          <a:p>
            <a:pPr>
              <a:defRPr/>
            </a:pPr>
            <a:fld id="{9905820D-83C4-4C80-A6C0-5B9F9E5E702B}" type="slidenum">
              <a:rPr lang="fr-FR"/>
              <a:pPr>
                <a:defRPr/>
              </a:pPr>
              <a:t>‹N°›</a:t>
            </a:fld>
            <a:endParaRPr lang="fr-FR"/>
          </a:p>
        </p:txBody>
      </p:sp>
    </p:spTree>
    <p:extLst>
      <p:ext uri="{BB962C8B-B14F-4D97-AF65-F5344CB8AC3E}">
        <p14:creationId xmlns:p14="http://schemas.microsoft.com/office/powerpoint/2010/main" xmlns="" val="40318985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879725" cy="493713"/>
          </a:xfrm>
          <a:prstGeom prst="rect">
            <a:avLst/>
          </a:prstGeom>
          <a:noFill/>
          <a:ln w="9525">
            <a:noFill/>
            <a:miter lim="800000"/>
            <a:headEnd/>
            <a:tailEnd/>
          </a:ln>
          <a:effectLst/>
        </p:spPr>
        <p:txBody>
          <a:bodyPr vert="horz" wrap="square" lIns="90200" tIns="45100" rIns="90200" bIns="45100" numCol="1" anchor="t" anchorCtr="0" compatLnSpc="1">
            <a:prstTxWarp prst="textNoShape">
              <a:avLst/>
            </a:prstTxWarp>
          </a:bodyPr>
          <a:lstStyle>
            <a:lvl1pPr eaLnBrk="1" hangingPunct="1">
              <a:defRPr sz="1100">
                <a:latin typeface="Times New Roman" pitchFamily="18" charset="0"/>
                <a:cs typeface="+mn-cs"/>
              </a:defRPr>
            </a:lvl1pPr>
          </a:lstStyle>
          <a:p>
            <a:pPr>
              <a:defRPr/>
            </a:pPr>
            <a:endParaRPr lang="fr-FR"/>
          </a:p>
        </p:txBody>
      </p:sp>
      <p:sp>
        <p:nvSpPr>
          <p:cNvPr id="32771" name="Rectangle 3"/>
          <p:cNvSpPr>
            <a:spLocks noGrp="1" noChangeArrowheads="1"/>
          </p:cNvSpPr>
          <p:nvPr>
            <p:ph type="dt" idx="1"/>
          </p:nvPr>
        </p:nvSpPr>
        <p:spPr bwMode="auto">
          <a:xfrm>
            <a:off x="3768725" y="0"/>
            <a:ext cx="2879725" cy="493713"/>
          </a:xfrm>
          <a:prstGeom prst="rect">
            <a:avLst/>
          </a:prstGeom>
          <a:noFill/>
          <a:ln w="9525">
            <a:noFill/>
            <a:miter lim="800000"/>
            <a:headEnd/>
            <a:tailEnd/>
          </a:ln>
          <a:effectLst/>
        </p:spPr>
        <p:txBody>
          <a:bodyPr vert="horz" wrap="square" lIns="90200" tIns="45100" rIns="90200" bIns="45100" numCol="1" anchor="t" anchorCtr="0" compatLnSpc="1">
            <a:prstTxWarp prst="textNoShape">
              <a:avLst/>
            </a:prstTxWarp>
          </a:bodyPr>
          <a:lstStyle>
            <a:lvl1pPr algn="r" eaLnBrk="1" hangingPunct="1">
              <a:defRPr sz="1100">
                <a:latin typeface="Times New Roman" pitchFamily="18" charset="0"/>
                <a:cs typeface="+mn-cs"/>
              </a:defRPr>
            </a:lvl1pPr>
          </a:lstStyle>
          <a:p>
            <a:pPr>
              <a:defRPr/>
            </a:pPr>
            <a:fld id="{87B812AC-3A3C-4146-98AC-870F049D88AE}" type="datetime1">
              <a:rPr lang="fr-FR"/>
              <a:pPr>
                <a:defRPr/>
              </a:pPr>
              <a:t>16/12/2013</a:t>
            </a:fld>
            <a:endParaRPr lang="fr-FR" dirty="0"/>
          </a:p>
        </p:txBody>
      </p:sp>
      <p:sp>
        <p:nvSpPr>
          <p:cNvPr id="59396" name="Rectangle 4"/>
          <p:cNvSpPr>
            <a:spLocks noGrp="1" noRot="1" noChangeAspect="1" noChangeArrowheads="1" noTextEdit="1"/>
          </p:cNvSpPr>
          <p:nvPr>
            <p:ph type="sldImg" idx="2"/>
          </p:nvPr>
        </p:nvSpPr>
        <p:spPr bwMode="auto">
          <a:xfrm>
            <a:off x="660400" y="739775"/>
            <a:ext cx="5332413" cy="3692525"/>
          </a:xfrm>
          <a:prstGeom prst="rect">
            <a:avLst/>
          </a:prstGeom>
          <a:noFill/>
          <a:ln w="9525">
            <a:solidFill>
              <a:srgbClr val="000000"/>
            </a:solidFill>
            <a:miter lim="800000"/>
            <a:headEnd/>
            <a:tailEnd/>
          </a:ln>
        </p:spPr>
      </p:sp>
      <p:sp>
        <p:nvSpPr>
          <p:cNvPr id="32773" name="Rectangle 5"/>
          <p:cNvSpPr>
            <a:spLocks noGrp="1" noChangeArrowheads="1"/>
          </p:cNvSpPr>
          <p:nvPr>
            <p:ph type="body" sz="quarter" idx="3"/>
          </p:nvPr>
        </p:nvSpPr>
        <p:spPr bwMode="auto">
          <a:xfrm>
            <a:off x="885825" y="4678363"/>
            <a:ext cx="4876800" cy="4433887"/>
          </a:xfrm>
          <a:prstGeom prst="rect">
            <a:avLst/>
          </a:prstGeom>
          <a:noFill/>
          <a:ln w="9525">
            <a:noFill/>
            <a:miter lim="800000"/>
            <a:headEnd/>
            <a:tailEnd/>
          </a:ln>
          <a:effectLst/>
        </p:spPr>
        <p:txBody>
          <a:bodyPr vert="horz" wrap="square" lIns="90200" tIns="45100" rIns="90200" bIns="45100" numCol="1" anchor="t" anchorCtr="0" compatLnSpc="1">
            <a:prstTxWarp prst="textNoShape">
              <a:avLst/>
            </a:prstTxWarp>
          </a:bodyPr>
          <a:lstStyle/>
          <a:p>
            <a:pPr lvl="0"/>
            <a:r>
              <a:rPr lang="fr-FR" noProof="0" smtClean="0"/>
              <a:t>Cliquez pour modifier les styles du texte du masque</a:t>
            </a:r>
          </a:p>
          <a:p>
            <a:pPr lvl="0"/>
            <a:r>
              <a:rPr lang="fr-FR" noProof="0" smtClean="0"/>
              <a:t>Deuxième niveau</a:t>
            </a:r>
          </a:p>
          <a:p>
            <a:pPr lvl="0"/>
            <a:r>
              <a:rPr lang="fr-FR" noProof="0" smtClean="0"/>
              <a:t>Troisième niveau</a:t>
            </a:r>
          </a:p>
          <a:p>
            <a:pPr lvl="0"/>
            <a:r>
              <a:rPr lang="fr-FR" noProof="0" smtClean="0"/>
              <a:t>Quatrième niveau</a:t>
            </a:r>
          </a:p>
          <a:p>
            <a:pPr lvl="0"/>
            <a:r>
              <a:rPr lang="fr-FR" noProof="0" smtClean="0"/>
              <a:t>Cinquième niveau</a:t>
            </a:r>
          </a:p>
        </p:txBody>
      </p:sp>
      <p:sp>
        <p:nvSpPr>
          <p:cNvPr id="32774" name="Rectangle 6"/>
          <p:cNvSpPr>
            <a:spLocks noGrp="1" noChangeArrowheads="1"/>
          </p:cNvSpPr>
          <p:nvPr>
            <p:ph type="ftr" sz="quarter" idx="4"/>
          </p:nvPr>
        </p:nvSpPr>
        <p:spPr bwMode="auto">
          <a:xfrm>
            <a:off x="0" y="9356725"/>
            <a:ext cx="2879725" cy="493713"/>
          </a:xfrm>
          <a:prstGeom prst="rect">
            <a:avLst/>
          </a:prstGeom>
          <a:noFill/>
          <a:ln w="9525">
            <a:noFill/>
            <a:miter lim="800000"/>
            <a:headEnd/>
            <a:tailEnd/>
          </a:ln>
          <a:effectLst/>
        </p:spPr>
        <p:txBody>
          <a:bodyPr vert="horz" wrap="square" lIns="90200" tIns="45100" rIns="90200" bIns="45100" numCol="1" anchor="b" anchorCtr="0" compatLnSpc="1">
            <a:prstTxWarp prst="textNoShape">
              <a:avLst/>
            </a:prstTxWarp>
          </a:bodyPr>
          <a:lstStyle>
            <a:lvl1pPr eaLnBrk="1" hangingPunct="1">
              <a:defRPr sz="1100">
                <a:latin typeface="Times New Roman" pitchFamily="18" charset="0"/>
                <a:cs typeface="+mn-cs"/>
              </a:defRPr>
            </a:lvl1pPr>
          </a:lstStyle>
          <a:p>
            <a:pPr>
              <a:defRPr/>
            </a:pPr>
            <a:endParaRPr lang="fr-FR"/>
          </a:p>
        </p:txBody>
      </p:sp>
      <p:sp>
        <p:nvSpPr>
          <p:cNvPr id="32775" name="Rectangle 7"/>
          <p:cNvSpPr>
            <a:spLocks noGrp="1" noChangeArrowheads="1"/>
          </p:cNvSpPr>
          <p:nvPr>
            <p:ph type="sldNum" sz="quarter" idx="5"/>
          </p:nvPr>
        </p:nvSpPr>
        <p:spPr bwMode="auto">
          <a:xfrm>
            <a:off x="3768725" y="9356725"/>
            <a:ext cx="2879725" cy="493713"/>
          </a:xfrm>
          <a:prstGeom prst="rect">
            <a:avLst/>
          </a:prstGeom>
          <a:noFill/>
          <a:ln w="9525">
            <a:noFill/>
            <a:miter lim="800000"/>
            <a:headEnd/>
            <a:tailEnd/>
          </a:ln>
          <a:effectLst/>
        </p:spPr>
        <p:txBody>
          <a:bodyPr vert="horz" wrap="square" lIns="90200" tIns="45100" rIns="90200" bIns="45100" numCol="1" anchor="b" anchorCtr="0" compatLnSpc="1">
            <a:prstTxWarp prst="textNoShape">
              <a:avLst/>
            </a:prstTxWarp>
          </a:bodyPr>
          <a:lstStyle>
            <a:lvl1pPr algn="r" eaLnBrk="1" hangingPunct="1">
              <a:defRPr sz="1100">
                <a:latin typeface="Times New Roman" pitchFamily="18" charset="0"/>
              </a:defRPr>
            </a:lvl1pPr>
          </a:lstStyle>
          <a:p>
            <a:pPr>
              <a:defRPr/>
            </a:pPr>
            <a:fld id="{126D1DED-C88C-42D8-9D57-9666235C98B6}" type="slidenum">
              <a:rPr lang="fr-FR"/>
              <a:pPr>
                <a:defRPr/>
              </a:pPr>
              <a:t>‹N°›</a:t>
            </a:fld>
            <a:endParaRPr lang="fr-FR"/>
          </a:p>
        </p:txBody>
      </p:sp>
    </p:spTree>
    <p:extLst>
      <p:ext uri="{BB962C8B-B14F-4D97-AF65-F5344CB8AC3E}">
        <p14:creationId xmlns:p14="http://schemas.microsoft.com/office/powerpoint/2010/main" xmlns="" val="1408469837"/>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742950" indent="-28575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1143000" indent="-228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600200" indent="-228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dt" sz="quarter" idx="1"/>
          </p:nvPr>
        </p:nvSpPr>
        <p:spPr>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fld id="{931BC710-2188-43E9-8400-BCAC0D6D1475}" type="datetime1">
              <a:rPr lang="fr-FR" smtClean="0">
                <a:latin typeface="Times New Roman" pitchFamily="18" charset="0"/>
              </a:rPr>
              <a:pPr eaLnBrk="1" hangingPunct="1">
                <a:defRPr/>
              </a:pPr>
              <a:t>16/12/2013</a:t>
            </a:fld>
            <a:endParaRPr lang="fr-FR" dirty="0" smtClean="0">
              <a:latin typeface="Times New Roman" pitchFamily="18" charset="0"/>
            </a:endParaRPr>
          </a:p>
        </p:txBody>
      </p:sp>
      <p:sp>
        <p:nvSpPr>
          <p:cNvPr id="60419" name="Rectangle 7"/>
          <p:cNvSpPr>
            <a:spLocks noGrp="1" noChangeArrowheads="1"/>
          </p:cNvSpPr>
          <p:nvPr>
            <p:ph type="sldNum" sz="quarter" idx="5"/>
          </p:nvPr>
        </p:nvSpPr>
        <p:spPr>
          <a:noFill/>
        </p:spPr>
        <p:txBody>
          <a:bodyPr/>
          <a:lstStyle/>
          <a:p>
            <a:fld id="{C05CE5A9-6927-40B6-88F9-EAA5E83F0420}" type="slidenum">
              <a:rPr lang="fr-FR" smtClean="0"/>
              <a:pPr/>
              <a:t>1</a:t>
            </a:fld>
            <a:endParaRPr lang="fr-FR" dirty="0" smtClean="0"/>
          </a:p>
        </p:txBody>
      </p:sp>
      <p:sp>
        <p:nvSpPr>
          <p:cNvPr id="60420" name="Rectangle 2"/>
          <p:cNvSpPr>
            <a:spLocks noGrp="1" noRot="1" noChangeAspect="1" noChangeArrowheads="1" noTextEdit="1"/>
          </p:cNvSpPr>
          <p:nvPr>
            <p:ph type="sldImg"/>
          </p:nvPr>
        </p:nvSpPr>
        <p:spPr>
          <a:ln/>
        </p:spPr>
      </p:sp>
      <p:sp>
        <p:nvSpPr>
          <p:cNvPr id="60421" name="Rectangle 3"/>
          <p:cNvSpPr>
            <a:spLocks noGrp="1" noChangeArrowheads="1"/>
          </p:cNvSpPr>
          <p:nvPr>
            <p:ph type="body" idx="1"/>
          </p:nvPr>
        </p:nvSpPr>
        <p:spPr>
          <a:noFill/>
          <a:ln/>
        </p:spPr>
        <p:txBody>
          <a:bodyPr/>
          <a:lstStyle/>
          <a:p>
            <a:pPr eaLnBrk="1" hangingPunct="1">
              <a:spcBef>
                <a:spcPct val="0"/>
              </a:spcBef>
            </a:pPr>
            <a:endParaRPr kumimoji="0" lang="fr-FR" sz="2400" dirty="0" smtClean="0"/>
          </a:p>
        </p:txBody>
      </p:sp>
    </p:spTree>
    <p:extLst>
      <p:ext uri="{BB962C8B-B14F-4D97-AF65-F5344CB8AC3E}">
        <p14:creationId xmlns:p14="http://schemas.microsoft.com/office/powerpoint/2010/main" xmlns="" val="29925187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This is our views summarized in a graph.</a:t>
            </a:r>
            <a:endParaRPr lang="en-US" dirty="0"/>
          </a:p>
        </p:txBody>
      </p:sp>
      <p:sp>
        <p:nvSpPr>
          <p:cNvPr id="4" name="Espace réservé de la date 3"/>
          <p:cNvSpPr>
            <a:spLocks noGrp="1"/>
          </p:cNvSpPr>
          <p:nvPr>
            <p:ph type="dt" idx="10"/>
          </p:nvPr>
        </p:nvSpPr>
        <p:spPr/>
        <p:txBody>
          <a:bodyPr/>
          <a:lstStyle/>
          <a:p>
            <a:pPr>
              <a:defRPr/>
            </a:pPr>
            <a:fld id="{87B812AC-3A3C-4146-98AC-870F049D88AE}" type="datetime1">
              <a:rPr lang="fr-FR" smtClean="0"/>
              <a:pPr>
                <a:defRPr/>
              </a:pPr>
              <a:t>16/12/2013</a:t>
            </a:fld>
            <a:endParaRPr lang="fr-FR" dirty="0"/>
          </a:p>
        </p:txBody>
      </p:sp>
      <p:sp>
        <p:nvSpPr>
          <p:cNvPr id="5" name="Espace réservé du numéro de diapositive 4"/>
          <p:cNvSpPr>
            <a:spLocks noGrp="1"/>
          </p:cNvSpPr>
          <p:nvPr>
            <p:ph type="sldNum" sz="quarter" idx="11"/>
          </p:nvPr>
        </p:nvSpPr>
        <p:spPr/>
        <p:txBody>
          <a:bodyPr/>
          <a:lstStyle/>
          <a:p>
            <a:pPr>
              <a:defRPr/>
            </a:pPr>
            <a:fld id="{126D1DED-C88C-42D8-9D57-9666235C98B6}" type="slidenum">
              <a:rPr lang="fr-FR" smtClean="0"/>
              <a:pPr>
                <a:defRPr/>
              </a:pPr>
              <a:t>10</a:t>
            </a:fld>
            <a:endParaRPr lang="fr-FR"/>
          </a:p>
        </p:txBody>
      </p:sp>
    </p:spTree>
    <p:extLst>
      <p:ext uri="{BB962C8B-B14F-4D97-AF65-F5344CB8AC3E}">
        <p14:creationId xmlns:p14="http://schemas.microsoft.com/office/powerpoint/2010/main" xmlns="" val="20378863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And this is our work plan and goal.</a:t>
            </a:r>
            <a:endParaRPr lang="en-US" dirty="0"/>
          </a:p>
        </p:txBody>
      </p:sp>
      <p:sp>
        <p:nvSpPr>
          <p:cNvPr id="4" name="Espace réservé de la date 3"/>
          <p:cNvSpPr>
            <a:spLocks noGrp="1"/>
          </p:cNvSpPr>
          <p:nvPr>
            <p:ph type="dt" idx="10"/>
          </p:nvPr>
        </p:nvSpPr>
        <p:spPr/>
        <p:txBody>
          <a:bodyPr/>
          <a:lstStyle/>
          <a:p>
            <a:pPr>
              <a:defRPr/>
            </a:pPr>
            <a:fld id="{87B812AC-3A3C-4146-98AC-870F049D88AE}" type="datetime1">
              <a:rPr lang="fr-FR" smtClean="0"/>
              <a:pPr>
                <a:defRPr/>
              </a:pPr>
              <a:t>16/12/2013</a:t>
            </a:fld>
            <a:endParaRPr lang="fr-FR" dirty="0"/>
          </a:p>
        </p:txBody>
      </p:sp>
      <p:sp>
        <p:nvSpPr>
          <p:cNvPr id="5" name="Espace réservé du numéro de diapositive 4"/>
          <p:cNvSpPr>
            <a:spLocks noGrp="1"/>
          </p:cNvSpPr>
          <p:nvPr>
            <p:ph type="sldNum" sz="quarter" idx="11"/>
          </p:nvPr>
        </p:nvSpPr>
        <p:spPr/>
        <p:txBody>
          <a:bodyPr/>
          <a:lstStyle/>
          <a:p>
            <a:pPr>
              <a:defRPr/>
            </a:pPr>
            <a:fld id="{126D1DED-C88C-42D8-9D57-9666235C98B6}" type="slidenum">
              <a:rPr lang="fr-FR" smtClean="0"/>
              <a:pPr>
                <a:defRPr/>
              </a:pPr>
              <a:t>11</a:t>
            </a:fld>
            <a:endParaRPr lang="fr-FR"/>
          </a:p>
        </p:txBody>
      </p:sp>
    </p:spTree>
    <p:extLst>
      <p:ext uri="{BB962C8B-B14F-4D97-AF65-F5344CB8AC3E}">
        <p14:creationId xmlns:p14="http://schemas.microsoft.com/office/powerpoint/2010/main" xmlns="" val="1324598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0DAD712-B5B3-4C4B-8DF1-EFB68728937C}" type="slidenum">
              <a:rPr lang="fr-FR" smtClean="0"/>
              <a:pPr/>
              <a:t>12</a:t>
            </a:fld>
            <a:endParaRPr lang="fr-FR"/>
          </a:p>
        </p:txBody>
      </p:sp>
    </p:spTree>
    <p:extLst>
      <p:ext uri="{BB962C8B-B14F-4D97-AF65-F5344CB8AC3E}">
        <p14:creationId xmlns:p14="http://schemas.microsoft.com/office/powerpoint/2010/main" xmlns="" val="4015382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Espace réservé de l'image des diapositives 1"/>
          <p:cNvSpPr>
            <a:spLocks noGrp="1" noRot="1" noChangeAspect="1" noTextEdit="1"/>
          </p:cNvSpPr>
          <p:nvPr>
            <p:ph type="sldImg"/>
          </p:nvPr>
        </p:nvSpPr>
        <p:spPr>
          <a:ln/>
        </p:spPr>
      </p:sp>
      <p:sp>
        <p:nvSpPr>
          <p:cNvPr id="64515" name="Espace réservé des commentaires 2"/>
          <p:cNvSpPr>
            <a:spLocks noGrp="1"/>
          </p:cNvSpPr>
          <p:nvPr>
            <p:ph type="body" idx="1"/>
          </p:nvPr>
        </p:nvSpPr>
        <p:spPr>
          <a:noFill/>
          <a:ln/>
        </p:spPr>
        <p:txBody>
          <a:bodyPr/>
          <a:lstStyle/>
          <a:p>
            <a:r>
              <a:rPr lang="en-US" dirty="0" smtClean="0"/>
              <a:t>Short history of the work group</a:t>
            </a:r>
          </a:p>
          <a:p>
            <a:r>
              <a:rPr lang="en-US" dirty="0" smtClean="0"/>
              <a:t>Bodo and I started this work group (made of both of us at the time) when the IFRS Foundation started a pilot Project for European companies to report to the SEC using the IFRS taxonomy. The aim at the time was to alert on the fact that if the IFRS taxonomy was implemented the same way as the US GAAP taxonomy was implemented by the SEC, the same effects will be observed:	</a:t>
            </a:r>
          </a:p>
          <a:p>
            <a:r>
              <a:rPr lang="en-US" dirty="0" smtClean="0"/>
              <a:t>	- poor quality of data,</a:t>
            </a:r>
          </a:p>
          <a:p>
            <a:r>
              <a:rPr lang="en-US" dirty="0" smtClean="0"/>
              <a:t>	- too many extensions,</a:t>
            </a:r>
          </a:p>
          <a:p>
            <a:r>
              <a:rPr lang="en-US" dirty="0" smtClean="0"/>
              <a:t>	- complete lack of comparability.</a:t>
            </a:r>
          </a:p>
          <a:p>
            <a:r>
              <a:rPr lang="en-US" dirty="0" smtClean="0"/>
              <a:t>And this multiplied by the fact that, in Europe, we are dealing with 28 different countries that have local regulations.</a:t>
            </a:r>
          </a:p>
        </p:txBody>
      </p:sp>
      <p:sp>
        <p:nvSpPr>
          <p:cNvPr id="4" name="Espace réservé de la date 3"/>
          <p:cNvSpPr>
            <a:spLocks noGrp="1"/>
          </p:cNvSpPr>
          <p:nvPr>
            <p:ph type="dt" sz="quarter" idx="1"/>
          </p:nvPr>
        </p:nvSpPr>
        <p:spPr/>
        <p:txBody>
          <a:bodyPr/>
          <a:lstStyle/>
          <a:p>
            <a:pPr>
              <a:defRPr/>
            </a:pPr>
            <a:fld id="{1B8DB7B2-D2C2-4BDA-AC9A-50C8FEC07C6F}" type="datetime1">
              <a:rPr lang="fr-FR" smtClean="0"/>
              <a:pPr>
                <a:defRPr/>
              </a:pPr>
              <a:t>16/12/2013</a:t>
            </a:fld>
            <a:endParaRPr lang="fr-FR" dirty="0"/>
          </a:p>
        </p:txBody>
      </p:sp>
      <p:sp>
        <p:nvSpPr>
          <p:cNvPr id="64517" name="Espace réservé du numéro de diapositive 4"/>
          <p:cNvSpPr>
            <a:spLocks noGrp="1"/>
          </p:cNvSpPr>
          <p:nvPr>
            <p:ph type="sldNum" sz="quarter" idx="5"/>
          </p:nvPr>
        </p:nvSpPr>
        <p:spPr>
          <a:noFill/>
        </p:spPr>
        <p:txBody>
          <a:bodyPr/>
          <a:lstStyle/>
          <a:p>
            <a:fld id="{703357A0-90F8-49FB-9A4F-8766FD354E94}" type="slidenum">
              <a:rPr lang="fr-FR" smtClean="0"/>
              <a:pPr/>
              <a:t>2</a:t>
            </a:fld>
            <a:endParaRPr lang="fr-FR" smtClean="0"/>
          </a:p>
        </p:txBody>
      </p:sp>
    </p:spTree>
    <p:extLst>
      <p:ext uri="{BB962C8B-B14F-4D97-AF65-F5344CB8AC3E}">
        <p14:creationId xmlns:p14="http://schemas.microsoft.com/office/powerpoint/2010/main" xmlns="" val="1362602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We started to work on comparability and risks of not achieving it.</a:t>
            </a:r>
          </a:p>
          <a:p>
            <a:r>
              <a:rPr lang="en-US" dirty="0" smtClean="0"/>
              <a:t>Then the transparency directive has been adopted.</a:t>
            </a:r>
          </a:p>
          <a:p>
            <a:r>
              <a:rPr lang="en-US" dirty="0" smtClean="0"/>
              <a:t>We decided that we should communicate with ESMA to present our concerns about comparability.</a:t>
            </a:r>
            <a:endParaRPr lang="en-US" dirty="0"/>
          </a:p>
        </p:txBody>
      </p:sp>
      <p:sp>
        <p:nvSpPr>
          <p:cNvPr id="4" name="Espace réservé de la date 3"/>
          <p:cNvSpPr>
            <a:spLocks noGrp="1"/>
          </p:cNvSpPr>
          <p:nvPr>
            <p:ph type="dt" idx="10"/>
          </p:nvPr>
        </p:nvSpPr>
        <p:spPr/>
        <p:txBody>
          <a:bodyPr/>
          <a:lstStyle/>
          <a:p>
            <a:pPr>
              <a:defRPr/>
            </a:pPr>
            <a:fld id="{87B812AC-3A3C-4146-98AC-870F049D88AE}" type="datetime1">
              <a:rPr lang="fr-FR" smtClean="0"/>
              <a:pPr>
                <a:defRPr/>
              </a:pPr>
              <a:t>16/12/2013</a:t>
            </a:fld>
            <a:endParaRPr lang="fr-FR" dirty="0"/>
          </a:p>
        </p:txBody>
      </p:sp>
      <p:sp>
        <p:nvSpPr>
          <p:cNvPr id="5" name="Espace réservé du numéro de diapositive 4"/>
          <p:cNvSpPr>
            <a:spLocks noGrp="1"/>
          </p:cNvSpPr>
          <p:nvPr>
            <p:ph type="sldNum" sz="quarter" idx="11"/>
          </p:nvPr>
        </p:nvSpPr>
        <p:spPr/>
        <p:txBody>
          <a:bodyPr/>
          <a:lstStyle/>
          <a:p>
            <a:pPr>
              <a:defRPr/>
            </a:pPr>
            <a:fld id="{126D1DED-C88C-42D8-9D57-9666235C98B6}" type="slidenum">
              <a:rPr lang="fr-FR" smtClean="0"/>
              <a:pPr>
                <a:defRPr/>
              </a:pPr>
              <a:t>3</a:t>
            </a:fld>
            <a:endParaRPr lang="fr-FR"/>
          </a:p>
        </p:txBody>
      </p:sp>
    </p:spTree>
    <p:extLst>
      <p:ext uri="{BB962C8B-B14F-4D97-AF65-F5344CB8AC3E}">
        <p14:creationId xmlns:p14="http://schemas.microsoft.com/office/powerpoint/2010/main" xmlns="" val="16491835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As our work was leading towards the conclusion that the IFRS taxonomy should not be implemented « freely » as it is, it was decided that our work group backed by XBRL Europe would meet in London with the IFRS XBRL team to discuss a possible consistent approach and a common way to communicate with ESMA. This occurred in July this year and was not a true success.</a:t>
            </a:r>
            <a:endParaRPr lang="en-US" dirty="0"/>
          </a:p>
        </p:txBody>
      </p:sp>
      <p:sp>
        <p:nvSpPr>
          <p:cNvPr id="4" name="Espace réservé de la date 3"/>
          <p:cNvSpPr>
            <a:spLocks noGrp="1"/>
          </p:cNvSpPr>
          <p:nvPr>
            <p:ph type="dt" idx="10"/>
          </p:nvPr>
        </p:nvSpPr>
        <p:spPr/>
        <p:txBody>
          <a:bodyPr/>
          <a:lstStyle/>
          <a:p>
            <a:pPr>
              <a:defRPr/>
            </a:pPr>
            <a:fld id="{87B812AC-3A3C-4146-98AC-870F049D88AE}" type="datetime1">
              <a:rPr lang="fr-FR" smtClean="0"/>
              <a:pPr>
                <a:defRPr/>
              </a:pPr>
              <a:t>16/12/2013</a:t>
            </a:fld>
            <a:endParaRPr lang="fr-FR" dirty="0"/>
          </a:p>
        </p:txBody>
      </p:sp>
      <p:sp>
        <p:nvSpPr>
          <p:cNvPr id="5" name="Espace réservé du numéro de diapositive 4"/>
          <p:cNvSpPr>
            <a:spLocks noGrp="1"/>
          </p:cNvSpPr>
          <p:nvPr>
            <p:ph type="sldNum" sz="quarter" idx="11"/>
          </p:nvPr>
        </p:nvSpPr>
        <p:spPr/>
        <p:txBody>
          <a:bodyPr/>
          <a:lstStyle/>
          <a:p>
            <a:pPr>
              <a:defRPr/>
            </a:pPr>
            <a:fld id="{126D1DED-C88C-42D8-9D57-9666235C98B6}" type="slidenum">
              <a:rPr lang="fr-FR" smtClean="0"/>
              <a:pPr>
                <a:defRPr/>
              </a:pPr>
              <a:t>4</a:t>
            </a:fld>
            <a:endParaRPr lang="fr-FR"/>
          </a:p>
        </p:txBody>
      </p:sp>
    </p:spTree>
    <p:extLst>
      <p:ext uri="{BB962C8B-B14F-4D97-AF65-F5344CB8AC3E}">
        <p14:creationId xmlns:p14="http://schemas.microsoft.com/office/powerpoint/2010/main" xmlns="" val="1070608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We then decided that our work group should not work on the details of a taxonomy or a taxonomy architecture. We decided, in agreement with XBRL Europe Executive committee to write a white paper on the possible implementation of the directive.</a:t>
            </a:r>
            <a:endParaRPr lang="en-US" dirty="0"/>
          </a:p>
        </p:txBody>
      </p:sp>
      <p:sp>
        <p:nvSpPr>
          <p:cNvPr id="4" name="Espace réservé de la date 3"/>
          <p:cNvSpPr>
            <a:spLocks noGrp="1"/>
          </p:cNvSpPr>
          <p:nvPr>
            <p:ph type="dt" idx="10"/>
          </p:nvPr>
        </p:nvSpPr>
        <p:spPr/>
        <p:txBody>
          <a:bodyPr/>
          <a:lstStyle/>
          <a:p>
            <a:pPr>
              <a:defRPr/>
            </a:pPr>
            <a:fld id="{87B812AC-3A3C-4146-98AC-870F049D88AE}" type="datetime1">
              <a:rPr lang="fr-FR" smtClean="0"/>
              <a:pPr>
                <a:defRPr/>
              </a:pPr>
              <a:t>16/12/2013</a:t>
            </a:fld>
            <a:endParaRPr lang="fr-FR" dirty="0"/>
          </a:p>
        </p:txBody>
      </p:sp>
      <p:sp>
        <p:nvSpPr>
          <p:cNvPr id="5" name="Espace réservé du numéro de diapositive 4"/>
          <p:cNvSpPr>
            <a:spLocks noGrp="1"/>
          </p:cNvSpPr>
          <p:nvPr>
            <p:ph type="sldNum" sz="quarter" idx="11"/>
          </p:nvPr>
        </p:nvSpPr>
        <p:spPr/>
        <p:txBody>
          <a:bodyPr/>
          <a:lstStyle/>
          <a:p>
            <a:pPr>
              <a:defRPr/>
            </a:pPr>
            <a:fld id="{126D1DED-C88C-42D8-9D57-9666235C98B6}" type="slidenum">
              <a:rPr lang="fr-FR" smtClean="0"/>
              <a:pPr>
                <a:defRPr/>
              </a:pPr>
              <a:t>5</a:t>
            </a:fld>
            <a:endParaRPr lang="fr-FR"/>
          </a:p>
        </p:txBody>
      </p:sp>
    </p:spTree>
    <p:extLst>
      <p:ext uri="{BB962C8B-B14F-4D97-AF65-F5344CB8AC3E}">
        <p14:creationId xmlns:p14="http://schemas.microsoft.com/office/powerpoint/2010/main" xmlns="" val="16979423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The outline of the white paper has been indorsed by XBRL Europe Executive committee. </a:t>
            </a:r>
          </a:p>
          <a:p>
            <a:r>
              <a:rPr lang="en-US" dirty="0" smtClean="0"/>
              <a:t>The aim is, of course, to recommend XBRL as the standard common language of the European Single Electronic Format (ESEF).</a:t>
            </a:r>
          </a:p>
          <a:p>
            <a:r>
              <a:rPr lang="en-US" dirty="0" smtClean="0"/>
              <a:t>It is also to present the possible implementation options and to be more positive on the options we recommend.</a:t>
            </a:r>
            <a:endParaRPr lang="en-US" dirty="0"/>
          </a:p>
        </p:txBody>
      </p:sp>
      <p:sp>
        <p:nvSpPr>
          <p:cNvPr id="4" name="Espace réservé de la date 3"/>
          <p:cNvSpPr>
            <a:spLocks noGrp="1"/>
          </p:cNvSpPr>
          <p:nvPr>
            <p:ph type="dt" idx="10"/>
          </p:nvPr>
        </p:nvSpPr>
        <p:spPr/>
        <p:txBody>
          <a:bodyPr/>
          <a:lstStyle/>
          <a:p>
            <a:pPr>
              <a:defRPr/>
            </a:pPr>
            <a:fld id="{87B812AC-3A3C-4146-98AC-870F049D88AE}" type="datetime1">
              <a:rPr lang="fr-FR" smtClean="0"/>
              <a:pPr>
                <a:defRPr/>
              </a:pPr>
              <a:t>16/12/2013</a:t>
            </a:fld>
            <a:endParaRPr lang="fr-FR" dirty="0"/>
          </a:p>
        </p:txBody>
      </p:sp>
      <p:sp>
        <p:nvSpPr>
          <p:cNvPr id="5" name="Espace réservé du numéro de diapositive 4"/>
          <p:cNvSpPr>
            <a:spLocks noGrp="1"/>
          </p:cNvSpPr>
          <p:nvPr>
            <p:ph type="sldNum" sz="quarter" idx="11"/>
          </p:nvPr>
        </p:nvSpPr>
        <p:spPr/>
        <p:txBody>
          <a:bodyPr/>
          <a:lstStyle/>
          <a:p>
            <a:pPr>
              <a:defRPr/>
            </a:pPr>
            <a:fld id="{126D1DED-C88C-42D8-9D57-9666235C98B6}" type="slidenum">
              <a:rPr lang="fr-FR" smtClean="0"/>
              <a:pPr>
                <a:defRPr/>
              </a:pPr>
              <a:t>6</a:t>
            </a:fld>
            <a:endParaRPr lang="fr-FR"/>
          </a:p>
        </p:txBody>
      </p:sp>
    </p:spTree>
    <p:extLst>
      <p:ext uri="{BB962C8B-B14F-4D97-AF65-F5344CB8AC3E}">
        <p14:creationId xmlns:p14="http://schemas.microsoft.com/office/powerpoint/2010/main" xmlns="" val="306411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So this is where we are.</a:t>
            </a:r>
          </a:p>
          <a:p>
            <a:r>
              <a:rPr lang="en-US" dirty="0" smtClean="0"/>
              <a:t>We already have sections written and we have worked on input of other sections.</a:t>
            </a:r>
          </a:p>
          <a:p>
            <a:r>
              <a:rPr lang="en-US" dirty="0" smtClean="0"/>
              <a:t>We have received input from the Business Register work group.</a:t>
            </a:r>
          </a:p>
          <a:p>
            <a:r>
              <a:rPr lang="en-US" dirty="0" smtClean="0"/>
              <a:t>We will get input from the Usability work group for the section on users‘ point of view and needs.</a:t>
            </a:r>
            <a:endParaRPr lang="en-US" dirty="0"/>
          </a:p>
        </p:txBody>
      </p:sp>
      <p:sp>
        <p:nvSpPr>
          <p:cNvPr id="4" name="Espace réservé de la date 3"/>
          <p:cNvSpPr>
            <a:spLocks noGrp="1"/>
          </p:cNvSpPr>
          <p:nvPr>
            <p:ph type="dt" idx="10"/>
          </p:nvPr>
        </p:nvSpPr>
        <p:spPr/>
        <p:txBody>
          <a:bodyPr/>
          <a:lstStyle/>
          <a:p>
            <a:pPr>
              <a:defRPr/>
            </a:pPr>
            <a:fld id="{87B812AC-3A3C-4146-98AC-870F049D88AE}" type="datetime1">
              <a:rPr lang="fr-FR" smtClean="0"/>
              <a:pPr>
                <a:defRPr/>
              </a:pPr>
              <a:t>16/12/2013</a:t>
            </a:fld>
            <a:endParaRPr lang="fr-FR" dirty="0"/>
          </a:p>
        </p:txBody>
      </p:sp>
      <p:sp>
        <p:nvSpPr>
          <p:cNvPr id="5" name="Espace réservé du numéro de diapositive 4"/>
          <p:cNvSpPr>
            <a:spLocks noGrp="1"/>
          </p:cNvSpPr>
          <p:nvPr>
            <p:ph type="sldNum" sz="quarter" idx="11"/>
          </p:nvPr>
        </p:nvSpPr>
        <p:spPr/>
        <p:txBody>
          <a:bodyPr/>
          <a:lstStyle/>
          <a:p>
            <a:pPr>
              <a:defRPr/>
            </a:pPr>
            <a:fld id="{126D1DED-C88C-42D8-9D57-9666235C98B6}" type="slidenum">
              <a:rPr lang="fr-FR" smtClean="0"/>
              <a:pPr>
                <a:defRPr/>
              </a:pPr>
              <a:t>7</a:t>
            </a:fld>
            <a:endParaRPr lang="fr-FR"/>
          </a:p>
        </p:txBody>
      </p:sp>
    </p:spTree>
    <p:extLst>
      <p:ext uri="{BB962C8B-B14F-4D97-AF65-F5344CB8AC3E}">
        <p14:creationId xmlns:p14="http://schemas.microsoft.com/office/powerpoint/2010/main" xmlns="" val="5010334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This is our views summarized in a graph.</a:t>
            </a:r>
            <a:endParaRPr lang="en-US" dirty="0"/>
          </a:p>
        </p:txBody>
      </p:sp>
      <p:sp>
        <p:nvSpPr>
          <p:cNvPr id="4" name="Espace réservé de la date 3"/>
          <p:cNvSpPr>
            <a:spLocks noGrp="1"/>
          </p:cNvSpPr>
          <p:nvPr>
            <p:ph type="dt" idx="10"/>
          </p:nvPr>
        </p:nvSpPr>
        <p:spPr/>
        <p:txBody>
          <a:bodyPr/>
          <a:lstStyle/>
          <a:p>
            <a:pPr>
              <a:defRPr/>
            </a:pPr>
            <a:fld id="{87B812AC-3A3C-4146-98AC-870F049D88AE}" type="datetime1">
              <a:rPr lang="fr-FR" smtClean="0"/>
              <a:pPr>
                <a:defRPr/>
              </a:pPr>
              <a:t>16/12/2013</a:t>
            </a:fld>
            <a:endParaRPr lang="fr-FR" dirty="0"/>
          </a:p>
        </p:txBody>
      </p:sp>
      <p:sp>
        <p:nvSpPr>
          <p:cNvPr id="5" name="Espace réservé du numéro de diapositive 4"/>
          <p:cNvSpPr>
            <a:spLocks noGrp="1"/>
          </p:cNvSpPr>
          <p:nvPr>
            <p:ph type="sldNum" sz="quarter" idx="11"/>
          </p:nvPr>
        </p:nvSpPr>
        <p:spPr/>
        <p:txBody>
          <a:bodyPr/>
          <a:lstStyle/>
          <a:p>
            <a:pPr>
              <a:defRPr/>
            </a:pPr>
            <a:fld id="{126D1DED-C88C-42D8-9D57-9666235C98B6}" type="slidenum">
              <a:rPr lang="fr-FR" smtClean="0"/>
              <a:pPr>
                <a:defRPr/>
              </a:pPr>
              <a:t>8</a:t>
            </a:fld>
            <a:endParaRPr lang="fr-FR"/>
          </a:p>
        </p:txBody>
      </p:sp>
    </p:spTree>
    <p:extLst>
      <p:ext uri="{BB962C8B-B14F-4D97-AF65-F5344CB8AC3E}">
        <p14:creationId xmlns:p14="http://schemas.microsoft.com/office/powerpoint/2010/main" xmlns="" val="1840427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This is our views summarized in a graph.</a:t>
            </a:r>
            <a:endParaRPr lang="en-US" dirty="0"/>
          </a:p>
        </p:txBody>
      </p:sp>
      <p:sp>
        <p:nvSpPr>
          <p:cNvPr id="4" name="Espace réservé de la date 3"/>
          <p:cNvSpPr>
            <a:spLocks noGrp="1"/>
          </p:cNvSpPr>
          <p:nvPr>
            <p:ph type="dt" idx="10"/>
          </p:nvPr>
        </p:nvSpPr>
        <p:spPr/>
        <p:txBody>
          <a:bodyPr/>
          <a:lstStyle/>
          <a:p>
            <a:pPr>
              <a:defRPr/>
            </a:pPr>
            <a:fld id="{87B812AC-3A3C-4146-98AC-870F049D88AE}" type="datetime1">
              <a:rPr lang="fr-FR" smtClean="0"/>
              <a:pPr>
                <a:defRPr/>
              </a:pPr>
              <a:t>16/12/2013</a:t>
            </a:fld>
            <a:endParaRPr lang="fr-FR" dirty="0"/>
          </a:p>
        </p:txBody>
      </p:sp>
      <p:sp>
        <p:nvSpPr>
          <p:cNvPr id="5" name="Espace réservé du numéro de diapositive 4"/>
          <p:cNvSpPr>
            <a:spLocks noGrp="1"/>
          </p:cNvSpPr>
          <p:nvPr>
            <p:ph type="sldNum" sz="quarter" idx="11"/>
          </p:nvPr>
        </p:nvSpPr>
        <p:spPr/>
        <p:txBody>
          <a:bodyPr/>
          <a:lstStyle/>
          <a:p>
            <a:pPr>
              <a:defRPr/>
            </a:pPr>
            <a:fld id="{126D1DED-C88C-42D8-9D57-9666235C98B6}" type="slidenum">
              <a:rPr lang="fr-FR" smtClean="0"/>
              <a:pPr>
                <a:defRPr/>
              </a:pPr>
              <a:t>9</a:t>
            </a:fld>
            <a:endParaRPr lang="fr-FR"/>
          </a:p>
        </p:txBody>
      </p:sp>
    </p:spTree>
    <p:extLst>
      <p:ext uri="{BB962C8B-B14F-4D97-AF65-F5344CB8AC3E}">
        <p14:creationId xmlns:p14="http://schemas.microsoft.com/office/powerpoint/2010/main" xmlns="" val="2285794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p:txBody>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cSld>
  <p:clrMapOvr>
    <a:masterClrMapping/>
  </p:clrMapOvr>
  <p:transition>
    <p:cove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Rechteck 6"/>
          <p:cNvSpPr/>
          <p:nvPr userDrawn="1"/>
        </p:nvSpPr>
        <p:spPr>
          <a:xfrm>
            <a:off x="8689793" y="116632"/>
            <a:ext cx="511679" cy="276999"/>
          </a:xfrm>
          <a:prstGeom prst="rect">
            <a:avLst/>
          </a:prstGeom>
        </p:spPr>
        <p:txBody>
          <a:bodyPr wrap="none">
            <a:spAutoFit/>
          </a:bodyPr>
          <a:lstStyle/>
          <a:p>
            <a:fld id="{1F275A58-34B3-40E5-B616-D4A9EEC9238E}" type="slidenum">
              <a:rPr lang="de-DE" sz="1200" smtClean="0">
                <a:latin typeface="Lucida Sans Unicode" pitchFamily="34" charset="0"/>
              </a:rPr>
              <a:pPr/>
              <a:t>‹N°›</a:t>
            </a:fld>
            <a:endParaRPr lang="de-DE" sz="1200"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a:xfrm>
            <a:off x="681038" y="6356351"/>
            <a:ext cx="2228850" cy="365125"/>
          </a:xfrm>
          <a:prstGeom prst="rect">
            <a:avLst/>
          </a:prstGeom>
        </p:spPr>
        <p:txBody>
          <a:bodyPr/>
          <a:lstStyle/>
          <a:p>
            <a:fld id="{8AF6B90C-3362-4D62-A650-5FD3BF906087}" type="datetimeFigureOut">
              <a:rPr lang="fr-FR" smtClean="0"/>
              <a:pPr/>
              <a:t>16/12/2013</a:t>
            </a:fld>
            <a:endParaRPr lang="fr-FR"/>
          </a:p>
        </p:txBody>
      </p:sp>
      <p:sp>
        <p:nvSpPr>
          <p:cNvPr id="4" name="Espace réservé du pied de page 3"/>
          <p:cNvSpPr>
            <a:spLocks noGrp="1"/>
          </p:cNvSpPr>
          <p:nvPr>
            <p:ph type="ftr" sz="quarter" idx="11"/>
          </p:nvPr>
        </p:nvSpPr>
        <p:spPr>
          <a:xfrm>
            <a:off x="3281363" y="6356351"/>
            <a:ext cx="3343275" cy="365125"/>
          </a:xfrm>
          <a:prstGeom prst="rect">
            <a:avLst/>
          </a:prstGeom>
        </p:spPr>
        <p:txBody>
          <a:bodyPr/>
          <a:lstStyle/>
          <a:p>
            <a:endParaRPr lang="fr-FR"/>
          </a:p>
        </p:txBody>
      </p:sp>
      <p:sp>
        <p:nvSpPr>
          <p:cNvPr id="5" name="Espace réservé du numéro de diapositive 4"/>
          <p:cNvSpPr>
            <a:spLocks noGrp="1"/>
          </p:cNvSpPr>
          <p:nvPr>
            <p:ph type="sldNum" sz="quarter" idx="12"/>
          </p:nvPr>
        </p:nvSpPr>
        <p:spPr>
          <a:xfrm>
            <a:off x="6996113" y="6356351"/>
            <a:ext cx="2228850" cy="365125"/>
          </a:xfrm>
          <a:prstGeom prst="rect">
            <a:avLst/>
          </a:prstGeom>
        </p:spPr>
        <p:txBody>
          <a:bodyPr/>
          <a:lstStyle/>
          <a:p>
            <a:fld id="{3BE9D11F-D04B-4F6B-96CA-7FFA68B63BCF}" type="slidenum">
              <a:rPr lang="fr-FR" smtClean="0"/>
              <a:pPr/>
              <a:t>‹N°›</a:t>
            </a:fld>
            <a:endParaRPr lang="fr-FR"/>
          </a:p>
        </p:txBody>
      </p:sp>
    </p:spTree>
    <p:extLst>
      <p:ext uri="{BB962C8B-B14F-4D97-AF65-F5344CB8AC3E}">
        <p14:creationId xmlns:p14="http://schemas.microsoft.com/office/powerpoint/2010/main" xmlns="" val="456804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cove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ppt_page2"/>
          <p:cNvPicPr>
            <a:picLocks noChangeArrowheads="1"/>
          </p:cNvPicPr>
          <p:nvPr/>
        </p:nvPicPr>
        <p:blipFill>
          <a:blip r:embed="rId5" cstate="print"/>
          <a:srcRect/>
          <a:stretch>
            <a:fillRect/>
          </a:stretch>
        </p:blipFill>
        <p:spPr bwMode="auto">
          <a:xfrm>
            <a:off x="655638" y="0"/>
            <a:ext cx="9240837" cy="6858000"/>
          </a:xfrm>
          <a:prstGeom prst="rect">
            <a:avLst/>
          </a:prstGeom>
          <a:noFill/>
          <a:ln w="9525">
            <a:noFill/>
            <a:miter lim="800000"/>
            <a:headEnd/>
            <a:tailEnd/>
          </a:ln>
        </p:spPr>
      </p:pic>
      <p:sp>
        <p:nvSpPr>
          <p:cNvPr id="1027" name="Rectangle 3"/>
          <p:cNvSpPr>
            <a:spLocks noGrp="1" noChangeArrowheads="1"/>
          </p:cNvSpPr>
          <p:nvPr>
            <p:ph type="body" idx="1"/>
          </p:nvPr>
        </p:nvSpPr>
        <p:spPr bwMode="auto">
          <a:xfrm>
            <a:off x="1189038" y="1654175"/>
            <a:ext cx="7415212" cy="3536950"/>
          </a:xfrm>
          <a:prstGeom prst="rect">
            <a:avLst/>
          </a:prstGeom>
          <a:noFill/>
          <a:ln w="9525">
            <a:noFill/>
            <a:miter lim="800000"/>
            <a:headEnd/>
            <a:tailEnd/>
          </a:ln>
        </p:spPr>
        <p:txBody>
          <a:bodyPr vert="horz" wrap="square" lIns="69156" tIns="34578" rIns="69156" bIns="3457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Body</a:t>
            </a:r>
          </a:p>
          <a:p>
            <a:pPr lvl="3"/>
            <a:r>
              <a:rPr lang="en-GB" smtClean="0"/>
              <a:t>Bullet	</a:t>
            </a:r>
          </a:p>
        </p:txBody>
      </p:sp>
      <p:sp>
        <p:nvSpPr>
          <p:cNvPr id="643076" name="Rectangle 4"/>
          <p:cNvSpPr>
            <a:spLocks noGrp="1" noChangeArrowheads="1"/>
          </p:cNvSpPr>
          <p:nvPr>
            <p:ph type="title"/>
          </p:nvPr>
        </p:nvSpPr>
        <p:spPr bwMode="auto">
          <a:xfrm>
            <a:off x="1189038" y="665163"/>
            <a:ext cx="7415212" cy="779462"/>
          </a:xfrm>
          <a:prstGeom prst="rect">
            <a:avLst/>
          </a:prstGeom>
          <a:noFill/>
          <a:ln w="9525">
            <a:noFill/>
            <a:miter lim="800000"/>
            <a:headEnd/>
            <a:tailEnd/>
          </a:ln>
          <a:effectLst/>
        </p:spPr>
        <p:txBody>
          <a:bodyPr vert="horz" wrap="square" lIns="69156" tIns="34578" rIns="69156" bIns="34578" numCol="1" anchor="t" anchorCtr="0" compatLnSpc="1">
            <a:prstTxWarp prst="textNoShape">
              <a:avLst/>
            </a:prstTxWarp>
          </a:bodyPr>
          <a:lstStyle/>
          <a:p>
            <a:pPr lvl="0"/>
            <a:r>
              <a:rPr lang="en-GB" smtClean="0"/>
              <a:t>4. Click to edit Master title style</a:t>
            </a:r>
          </a:p>
        </p:txBody>
      </p:sp>
      <p:pic>
        <p:nvPicPr>
          <p:cNvPr id="1029" name="Picture 11"/>
          <p:cNvPicPr>
            <a:picLocks noChangeAspect="1" noChangeArrowheads="1"/>
          </p:cNvPicPr>
          <p:nvPr userDrawn="1"/>
        </p:nvPicPr>
        <p:blipFill>
          <a:blip r:embed="rId6" cstate="print"/>
          <a:srcRect/>
          <a:stretch>
            <a:fillRect/>
          </a:stretch>
        </p:blipFill>
        <p:spPr bwMode="auto">
          <a:xfrm>
            <a:off x="7616825" y="5876925"/>
            <a:ext cx="1439863" cy="8270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Lst>
  <p:transition>
    <p:cover/>
  </p:transition>
  <p:timing>
    <p:tnLst>
      <p:par>
        <p:cTn id="1" dur="indefinite" restart="never" nodeType="tmRoot"/>
      </p:par>
    </p:tnLst>
  </p:timing>
  <p:hf hdr="0" ftr="0" dt="0"/>
  <p:txStyles>
    <p:titleStyle>
      <a:lvl1pPr algn="l" defTabSz="958850" rtl="0" eaLnBrk="0" fontAlgn="base" hangingPunct="0">
        <a:lnSpc>
          <a:spcPts val="2650"/>
        </a:lnSpc>
        <a:spcBef>
          <a:spcPct val="0"/>
        </a:spcBef>
        <a:spcAft>
          <a:spcPct val="0"/>
        </a:spcAft>
        <a:defRPr sz="2400" b="1">
          <a:solidFill>
            <a:srgbClr val="FF0000"/>
          </a:solidFill>
          <a:effectLst>
            <a:outerShdw blurRad="38100" dist="38100" dir="2700000" algn="tl">
              <a:srgbClr val="C0C0C0"/>
            </a:outerShdw>
          </a:effectLst>
          <a:latin typeface="+mj-lt"/>
          <a:ea typeface="+mj-ea"/>
          <a:cs typeface="+mj-cs"/>
        </a:defRPr>
      </a:lvl1pPr>
      <a:lvl2pPr algn="l" defTabSz="958850" rtl="0" eaLnBrk="0" fontAlgn="base" hangingPunct="0">
        <a:lnSpc>
          <a:spcPts val="2650"/>
        </a:lnSpc>
        <a:spcBef>
          <a:spcPct val="0"/>
        </a:spcBef>
        <a:spcAft>
          <a:spcPct val="0"/>
        </a:spcAft>
        <a:defRPr sz="2400" b="1">
          <a:solidFill>
            <a:srgbClr val="FF0000"/>
          </a:solidFill>
          <a:effectLst>
            <a:outerShdw blurRad="38100" dist="38100" dir="2700000" algn="tl">
              <a:srgbClr val="C0C0C0"/>
            </a:outerShdw>
          </a:effectLst>
          <a:latin typeface="Arial" charset="0"/>
        </a:defRPr>
      </a:lvl2pPr>
      <a:lvl3pPr algn="l" defTabSz="958850" rtl="0" eaLnBrk="0" fontAlgn="base" hangingPunct="0">
        <a:lnSpc>
          <a:spcPts val="2650"/>
        </a:lnSpc>
        <a:spcBef>
          <a:spcPct val="0"/>
        </a:spcBef>
        <a:spcAft>
          <a:spcPct val="0"/>
        </a:spcAft>
        <a:defRPr sz="2400" b="1">
          <a:solidFill>
            <a:srgbClr val="FF0000"/>
          </a:solidFill>
          <a:effectLst>
            <a:outerShdw blurRad="38100" dist="38100" dir="2700000" algn="tl">
              <a:srgbClr val="C0C0C0"/>
            </a:outerShdw>
          </a:effectLst>
          <a:latin typeface="Arial" charset="0"/>
        </a:defRPr>
      </a:lvl3pPr>
      <a:lvl4pPr algn="l" defTabSz="958850" rtl="0" eaLnBrk="0" fontAlgn="base" hangingPunct="0">
        <a:lnSpc>
          <a:spcPts val="2650"/>
        </a:lnSpc>
        <a:spcBef>
          <a:spcPct val="0"/>
        </a:spcBef>
        <a:spcAft>
          <a:spcPct val="0"/>
        </a:spcAft>
        <a:defRPr sz="2400" b="1">
          <a:solidFill>
            <a:srgbClr val="FF0000"/>
          </a:solidFill>
          <a:effectLst>
            <a:outerShdw blurRad="38100" dist="38100" dir="2700000" algn="tl">
              <a:srgbClr val="C0C0C0"/>
            </a:outerShdw>
          </a:effectLst>
          <a:latin typeface="Arial" charset="0"/>
        </a:defRPr>
      </a:lvl4pPr>
      <a:lvl5pPr algn="l" defTabSz="958850" rtl="0" eaLnBrk="0" fontAlgn="base" hangingPunct="0">
        <a:lnSpc>
          <a:spcPts val="2650"/>
        </a:lnSpc>
        <a:spcBef>
          <a:spcPct val="0"/>
        </a:spcBef>
        <a:spcAft>
          <a:spcPct val="0"/>
        </a:spcAft>
        <a:defRPr sz="2400" b="1">
          <a:solidFill>
            <a:srgbClr val="FF0000"/>
          </a:solidFill>
          <a:effectLst>
            <a:outerShdw blurRad="38100" dist="38100" dir="2700000" algn="tl">
              <a:srgbClr val="C0C0C0"/>
            </a:outerShdw>
          </a:effectLst>
          <a:latin typeface="Arial" charset="0"/>
        </a:defRPr>
      </a:lvl5pPr>
      <a:lvl6pPr marL="457200" algn="l" defTabSz="958850" rtl="0" fontAlgn="base">
        <a:lnSpc>
          <a:spcPts val="2650"/>
        </a:lnSpc>
        <a:spcBef>
          <a:spcPct val="0"/>
        </a:spcBef>
        <a:spcAft>
          <a:spcPct val="0"/>
        </a:spcAft>
        <a:defRPr sz="2400" b="1">
          <a:solidFill>
            <a:srgbClr val="FF0000"/>
          </a:solidFill>
          <a:effectLst>
            <a:outerShdw blurRad="38100" dist="38100" dir="2700000" algn="tl">
              <a:srgbClr val="C0C0C0"/>
            </a:outerShdw>
          </a:effectLst>
          <a:latin typeface="Arial" charset="0"/>
        </a:defRPr>
      </a:lvl6pPr>
      <a:lvl7pPr marL="914400" algn="l" defTabSz="958850" rtl="0" fontAlgn="base">
        <a:lnSpc>
          <a:spcPts val="2650"/>
        </a:lnSpc>
        <a:spcBef>
          <a:spcPct val="0"/>
        </a:spcBef>
        <a:spcAft>
          <a:spcPct val="0"/>
        </a:spcAft>
        <a:defRPr sz="2400" b="1">
          <a:solidFill>
            <a:srgbClr val="FF0000"/>
          </a:solidFill>
          <a:effectLst>
            <a:outerShdw blurRad="38100" dist="38100" dir="2700000" algn="tl">
              <a:srgbClr val="C0C0C0"/>
            </a:outerShdw>
          </a:effectLst>
          <a:latin typeface="Arial" charset="0"/>
        </a:defRPr>
      </a:lvl7pPr>
      <a:lvl8pPr marL="1371600" algn="l" defTabSz="958850" rtl="0" fontAlgn="base">
        <a:lnSpc>
          <a:spcPts val="2650"/>
        </a:lnSpc>
        <a:spcBef>
          <a:spcPct val="0"/>
        </a:spcBef>
        <a:spcAft>
          <a:spcPct val="0"/>
        </a:spcAft>
        <a:defRPr sz="2400" b="1">
          <a:solidFill>
            <a:srgbClr val="FF0000"/>
          </a:solidFill>
          <a:effectLst>
            <a:outerShdw blurRad="38100" dist="38100" dir="2700000" algn="tl">
              <a:srgbClr val="C0C0C0"/>
            </a:outerShdw>
          </a:effectLst>
          <a:latin typeface="Arial" charset="0"/>
        </a:defRPr>
      </a:lvl8pPr>
      <a:lvl9pPr marL="1828800" algn="l" defTabSz="958850" rtl="0" fontAlgn="base">
        <a:lnSpc>
          <a:spcPts val="2650"/>
        </a:lnSpc>
        <a:spcBef>
          <a:spcPct val="0"/>
        </a:spcBef>
        <a:spcAft>
          <a:spcPct val="0"/>
        </a:spcAft>
        <a:defRPr sz="2400" b="1">
          <a:solidFill>
            <a:srgbClr val="FF0000"/>
          </a:solidFill>
          <a:effectLst>
            <a:outerShdw blurRad="38100" dist="38100" dir="2700000" algn="tl">
              <a:srgbClr val="C0C0C0"/>
            </a:outerShdw>
          </a:effectLst>
          <a:latin typeface="Arial" charset="0"/>
        </a:defRPr>
      </a:lvl9pPr>
    </p:titleStyle>
    <p:bodyStyle>
      <a:lvl1pPr marL="342900" indent="-342900" algn="l" defTabSz="958850" rtl="0" eaLnBrk="0" fontAlgn="base" hangingPunct="0">
        <a:lnSpc>
          <a:spcPts val="2275"/>
        </a:lnSpc>
        <a:spcBef>
          <a:spcPct val="0"/>
        </a:spcBef>
        <a:spcAft>
          <a:spcPct val="30000"/>
        </a:spcAft>
        <a:tabLst>
          <a:tab pos="338138" algn="l"/>
        </a:tabLst>
        <a:defRPr sz="1700" b="1">
          <a:solidFill>
            <a:schemeClr val="tx1"/>
          </a:solidFill>
          <a:latin typeface="+mn-lt"/>
          <a:ea typeface="+mn-ea"/>
          <a:cs typeface="+mn-cs"/>
        </a:defRPr>
      </a:lvl1pPr>
      <a:lvl2pPr marL="609600" indent="-271463" algn="l" defTabSz="958850" rtl="0" eaLnBrk="0" fontAlgn="base" hangingPunct="0">
        <a:lnSpc>
          <a:spcPts val="2275"/>
        </a:lnSpc>
        <a:spcBef>
          <a:spcPct val="0"/>
        </a:spcBef>
        <a:spcAft>
          <a:spcPct val="30000"/>
        </a:spcAft>
        <a:tabLst>
          <a:tab pos="338138" algn="l"/>
        </a:tabLst>
        <a:defRPr sz="1700" b="1">
          <a:solidFill>
            <a:srgbClr val="0C479D"/>
          </a:solidFill>
          <a:latin typeface="+mn-lt"/>
        </a:defRPr>
      </a:lvl2pPr>
      <a:lvl3pPr marL="814388" indent="100013" algn="l" defTabSz="958850" rtl="0" eaLnBrk="0" fontAlgn="base" hangingPunct="0">
        <a:lnSpc>
          <a:spcPts val="2275"/>
        </a:lnSpc>
        <a:spcBef>
          <a:spcPct val="0"/>
        </a:spcBef>
        <a:spcAft>
          <a:spcPct val="0"/>
        </a:spcAft>
        <a:tabLst>
          <a:tab pos="338138" algn="l"/>
        </a:tabLst>
        <a:defRPr sz="1700">
          <a:solidFill>
            <a:srgbClr val="0C479D"/>
          </a:solidFill>
          <a:latin typeface="+mn-lt"/>
        </a:defRPr>
      </a:lvl3pPr>
      <a:lvl4pPr marL="1289050" indent="-203200" algn="l" defTabSz="958850" rtl="0" eaLnBrk="0" fontAlgn="base" hangingPunct="0">
        <a:lnSpc>
          <a:spcPts val="2275"/>
        </a:lnSpc>
        <a:spcBef>
          <a:spcPct val="0"/>
        </a:spcBef>
        <a:spcAft>
          <a:spcPct val="0"/>
        </a:spcAft>
        <a:buChar char="–"/>
        <a:tabLst>
          <a:tab pos="338138" algn="l"/>
        </a:tabLst>
        <a:defRPr sz="1700">
          <a:solidFill>
            <a:srgbClr val="0C479D"/>
          </a:solidFill>
          <a:latin typeface="+mn-lt"/>
        </a:defRPr>
      </a:lvl4pPr>
      <a:lvl5pPr marL="2155825" indent="-239713" algn="l" defTabSz="958850" rtl="0" eaLnBrk="0" fontAlgn="base" hangingPunct="0">
        <a:lnSpc>
          <a:spcPts val="2275"/>
        </a:lnSpc>
        <a:spcBef>
          <a:spcPct val="0"/>
        </a:spcBef>
        <a:spcAft>
          <a:spcPct val="0"/>
        </a:spcAft>
        <a:tabLst>
          <a:tab pos="338138" algn="l"/>
        </a:tabLst>
        <a:defRPr sz="1700">
          <a:solidFill>
            <a:srgbClr val="0C479D"/>
          </a:solidFill>
          <a:latin typeface="RotisSansSerif" pitchFamily="2" charset="0"/>
        </a:defRPr>
      </a:lvl5pPr>
      <a:lvl6pPr marL="2613025" indent="-239713" algn="l" defTabSz="958850" rtl="0" fontAlgn="base">
        <a:lnSpc>
          <a:spcPts val="2275"/>
        </a:lnSpc>
        <a:spcBef>
          <a:spcPct val="0"/>
        </a:spcBef>
        <a:spcAft>
          <a:spcPct val="0"/>
        </a:spcAft>
        <a:tabLst>
          <a:tab pos="338138" algn="l"/>
        </a:tabLst>
        <a:defRPr sz="1700">
          <a:solidFill>
            <a:srgbClr val="0C479D"/>
          </a:solidFill>
          <a:latin typeface="RotisSansSerif" pitchFamily="2" charset="0"/>
        </a:defRPr>
      </a:lvl6pPr>
      <a:lvl7pPr marL="3070225" indent="-239713" algn="l" defTabSz="958850" rtl="0" fontAlgn="base">
        <a:lnSpc>
          <a:spcPts val="2275"/>
        </a:lnSpc>
        <a:spcBef>
          <a:spcPct val="0"/>
        </a:spcBef>
        <a:spcAft>
          <a:spcPct val="0"/>
        </a:spcAft>
        <a:tabLst>
          <a:tab pos="338138" algn="l"/>
        </a:tabLst>
        <a:defRPr sz="1700">
          <a:solidFill>
            <a:srgbClr val="0C479D"/>
          </a:solidFill>
          <a:latin typeface="RotisSansSerif" pitchFamily="2" charset="0"/>
        </a:defRPr>
      </a:lvl7pPr>
      <a:lvl8pPr marL="3527425" indent="-239713" algn="l" defTabSz="958850" rtl="0" fontAlgn="base">
        <a:lnSpc>
          <a:spcPts val="2275"/>
        </a:lnSpc>
        <a:spcBef>
          <a:spcPct val="0"/>
        </a:spcBef>
        <a:spcAft>
          <a:spcPct val="0"/>
        </a:spcAft>
        <a:tabLst>
          <a:tab pos="338138" algn="l"/>
        </a:tabLst>
        <a:defRPr sz="1700">
          <a:solidFill>
            <a:srgbClr val="0C479D"/>
          </a:solidFill>
          <a:latin typeface="RotisSansSerif" pitchFamily="2" charset="0"/>
        </a:defRPr>
      </a:lvl8pPr>
      <a:lvl9pPr marL="3984625" indent="-239713" algn="l" defTabSz="958850" rtl="0" fontAlgn="base">
        <a:lnSpc>
          <a:spcPts val="2275"/>
        </a:lnSpc>
        <a:spcBef>
          <a:spcPct val="0"/>
        </a:spcBef>
        <a:spcAft>
          <a:spcPct val="0"/>
        </a:spcAft>
        <a:tabLst>
          <a:tab pos="338138" algn="l"/>
        </a:tabLst>
        <a:defRPr sz="1700">
          <a:solidFill>
            <a:srgbClr val="0C479D"/>
          </a:solidFill>
          <a:latin typeface="RotisSansSerif" pitchFamily="2"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descr="ppt_page1"/>
          <p:cNvPicPr>
            <a:picLocks noChangeAspect="1" noChangeArrowheads="1"/>
          </p:cNvPicPr>
          <p:nvPr/>
        </p:nvPicPr>
        <p:blipFill>
          <a:blip r:embed="rId3" cstate="print"/>
          <a:srcRect/>
          <a:stretch>
            <a:fillRect/>
          </a:stretch>
        </p:blipFill>
        <p:spPr bwMode="auto">
          <a:xfrm>
            <a:off x="0" y="0"/>
            <a:ext cx="9921875" cy="6916738"/>
          </a:xfrm>
          <a:prstGeom prst="rect">
            <a:avLst/>
          </a:prstGeom>
          <a:noFill/>
          <a:ln w="9525">
            <a:noFill/>
            <a:miter lim="800000"/>
            <a:headEnd/>
            <a:tailEnd/>
          </a:ln>
        </p:spPr>
      </p:pic>
      <p:sp>
        <p:nvSpPr>
          <p:cNvPr id="2051" name="Rectangle 3"/>
          <p:cNvSpPr>
            <a:spLocks noGrp="1" noChangeArrowheads="1"/>
          </p:cNvSpPr>
          <p:nvPr>
            <p:ph type="title"/>
          </p:nvPr>
        </p:nvSpPr>
        <p:spPr bwMode="auto">
          <a:xfrm>
            <a:off x="4613275" y="2071688"/>
            <a:ext cx="4232275" cy="1169987"/>
          </a:xfrm>
          <a:prstGeom prst="rect">
            <a:avLst/>
          </a:prstGeom>
          <a:noFill/>
          <a:ln w="9525">
            <a:noFill/>
            <a:miter lim="800000"/>
            <a:headEnd/>
            <a:tailEnd/>
          </a:ln>
        </p:spPr>
        <p:txBody>
          <a:bodyPr vert="horz" wrap="square" lIns="69156" tIns="34578" rIns="69156" bIns="34578" numCol="1" anchor="t" anchorCtr="0" compatLnSpc="1">
            <a:prstTxWarp prst="textNoShape">
              <a:avLst/>
            </a:prstTxWarp>
          </a:bodyPr>
          <a:lstStyle/>
          <a:p>
            <a:pPr lvl="0"/>
            <a:r>
              <a:rPr lang="en-GB" smtClean="0"/>
              <a:t>Click to edit Master title style</a:t>
            </a:r>
          </a:p>
        </p:txBody>
      </p:sp>
      <p:sp>
        <p:nvSpPr>
          <p:cNvPr id="2052" name="Rectangle 4"/>
          <p:cNvSpPr>
            <a:spLocks noGrp="1" noChangeArrowheads="1"/>
          </p:cNvSpPr>
          <p:nvPr>
            <p:ph type="body" idx="1"/>
          </p:nvPr>
        </p:nvSpPr>
        <p:spPr bwMode="auto">
          <a:xfrm>
            <a:off x="4613275" y="3376613"/>
            <a:ext cx="4103688" cy="1252537"/>
          </a:xfrm>
          <a:prstGeom prst="rect">
            <a:avLst/>
          </a:prstGeom>
          <a:noFill/>
          <a:ln w="9525">
            <a:noFill/>
            <a:miter lim="800000"/>
            <a:headEnd/>
            <a:tailEnd/>
          </a:ln>
        </p:spPr>
        <p:txBody>
          <a:bodyPr vert="horz" wrap="square" lIns="69156" tIns="34578" rIns="69156" bIns="34578" numCol="1" anchor="t" anchorCtr="0" compatLnSpc="1">
            <a:prstTxWarp prst="textNoShape">
              <a:avLst/>
            </a:prstTxWarp>
          </a:bodyPr>
          <a:lstStyle/>
          <a:p>
            <a:pPr lvl="0"/>
            <a:r>
              <a:rPr lang="en-GB" smtClean="0"/>
              <a:t>name(s) of speaker(s)</a:t>
            </a:r>
          </a:p>
          <a:p>
            <a:pPr lvl="0"/>
            <a:endParaRPr lang="en-GB" smtClean="0"/>
          </a:p>
          <a:p>
            <a:pPr lvl="0"/>
            <a:r>
              <a:rPr lang="en-GB" smtClean="0"/>
              <a:t>date/location of presentation</a:t>
            </a:r>
          </a:p>
        </p:txBody>
      </p:sp>
    </p:spTree>
  </p:cSld>
  <p:clrMap bg1="lt1" tx1="dk1" bg2="lt2" tx2="dk2" accent1="accent1" accent2="accent2" accent3="accent3" accent4="accent4" accent5="accent5" accent6="accent6" hlink="hlink" folHlink="folHlink"/>
  <p:sldLayoutIdLst>
    <p:sldLayoutId id="2147483688" r:id="rId1"/>
  </p:sldLayoutIdLst>
  <p:transition>
    <p:cover/>
  </p:transition>
  <p:hf hdr="0" ftr="0" dt="0"/>
  <p:txStyles>
    <p:titleStyle>
      <a:lvl1pPr algn="l" defTabSz="958850" rtl="0" eaLnBrk="0" fontAlgn="base" hangingPunct="0">
        <a:lnSpc>
          <a:spcPts val="2650"/>
        </a:lnSpc>
        <a:spcBef>
          <a:spcPct val="0"/>
        </a:spcBef>
        <a:spcAft>
          <a:spcPct val="0"/>
        </a:spcAft>
        <a:defRPr sz="2100" b="1">
          <a:solidFill>
            <a:schemeClr val="bg1"/>
          </a:solidFill>
          <a:latin typeface="+mj-lt"/>
          <a:ea typeface="+mj-ea"/>
          <a:cs typeface="+mj-cs"/>
        </a:defRPr>
      </a:lvl1pPr>
      <a:lvl2pPr algn="l" defTabSz="958850" rtl="0" eaLnBrk="0" fontAlgn="base" hangingPunct="0">
        <a:lnSpc>
          <a:spcPts val="2650"/>
        </a:lnSpc>
        <a:spcBef>
          <a:spcPct val="0"/>
        </a:spcBef>
        <a:spcAft>
          <a:spcPct val="0"/>
        </a:spcAft>
        <a:defRPr sz="2100" b="1">
          <a:solidFill>
            <a:schemeClr val="bg1"/>
          </a:solidFill>
          <a:latin typeface="Lucida Sans Unicode" pitchFamily="34" charset="0"/>
        </a:defRPr>
      </a:lvl2pPr>
      <a:lvl3pPr algn="l" defTabSz="958850" rtl="0" eaLnBrk="0" fontAlgn="base" hangingPunct="0">
        <a:lnSpc>
          <a:spcPts val="2650"/>
        </a:lnSpc>
        <a:spcBef>
          <a:spcPct val="0"/>
        </a:spcBef>
        <a:spcAft>
          <a:spcPct val="0"/>
        </a:spcAft>
        <a:defRPr sz="2100" b="1">
          <a:solidFill>
            <a:schemeClr val="bg1"/>
          </a:solidFill>
          <a:latin typeface="Lucida Sans Unicode" pitchFamily="34" charset="0"/>
        </a:defRPr>
      </a:lvl3pPr>
      <a:lvl4pPr algn="l" defTabSz="958850" rtl="0" eaLnBrk="0" fontAlgn="base" hangingPunct="0">
        <a:lnSpc>
          <a:spcPts val="2650"/>
        </a:lnSpc>
        <a:spcBef>
          <a:spcPct val="0"/>
        </a:spcBef>
        <a:spcAft>
          <a:spcPct val="0"/>
        </a:spcAft>
        <a:defRPr sz="2100" b="1">
          <a:solidFill>
            <a:schemeClr val="bg1"/>
          </a:solidFill>
          <a:latin typeface="Lucida Sans Unicode" pitchFamily="34" charset="0"/>
        </a:defRPr>
      </a:lvl4pPr>
      <a:lvl5pPr algn="l" defTabSz="958850" rtl="0" eaLnBrk="0" fontAlgn="base" hangingPunct="0">
        <a:lnSpc>
          <a:spcPts val="2650"/>
        </a:lnSpc>
        <a:spcBef>
          <a:spcPct val="0"/>
        </a:spcBef>
        <a:spcAft>
          <a:spcPct val="0"/>
        </a:spcAft>
        <a:defRPr sz="2100" b="1">
          <a:solidFill>
            <a:schemeClr val="bg1"/>
          </a:solidFill>
          <a:latin typeface="Lucida Sans Unicode" pitchFamily="34" charset="0"/>
        </a:defRPr>
      </a:lvl5pPr>
      <a:lvl6pPr marL="457200" algn="l" defTabSz="958850" rtl="0" fontAlgn="base">
        <a:lnSpc>
          <a:spcPts val="2650"/>
        </a:lnSpc>
        <a:spcBef>
          <a:spcPct val="0"/>
        </a:spcBef>
        <a:spcAft>
          <a:spcPct val="0"/>
        </a:spcAft>
        <a:defRPr sz="2100" b="1">
          <a:solidFill>
            <a:schemeClr val="bg1"/>
          </a:solidFill>
          <a:latin typeface="Lucida Sans Unicode" pitchFamily="34" charset="0"/>
        </a:defRPr>
      </a:lvl6pPr>
      <a:lvl7pPr marL="914400" algn="l" defTabSz="958850" rtl="0" fontAlgn="base">
        <a:lnSpc>
          <a:spcPts val="2650"/>
        </a:lnSpc>
        <a:spcBef>
          <a:spcPct val="0"/>
        </a:spcBef>
        <a:spcAft>
          <a:spcPct val="0"/>
        </a:spcAft>
        <a:defRPr sz="2100" b="1">
          <a:solidFill>
            <a:schemeClr val="bg1"/>
          </a:solidFill>
          <a:latin typeface="Lucida Sans Unicode" pitchFamily="34" charset="0"/>
        </a:defRPr>
      </a:lvl7pPr>
      <a:lvl8pPr marL="1371600" algn="l" defTabSz="958850" rtl="0" fontAlgn="base">
        <a:lnSpc>
          <a:spcPts val="2650"/>
        </a:lnSpc>
        <a:spcBef>
          <a:spcPct val="0"/>
        </a:spcBef>
        <a:spcAft>
          <a:spcPct val="0"/>
        </a:spcAft>
        <a:defRPr sz="2100" b="1">
          <a:solidFill>
            <a:schemeClr val="bg1"/>
          </a:solidFill>
          <a:latin typeface="Lucida Sans Unicode" pitchFamily="34" charset="0"/>
        </a:defRPr>
      </a:lvl8pPr>
      <a:lvl9pPr marL="1828800" algn="l" defTabSz="958850" rtl="0" fontAlgn="base">
        <a:lnSpc>
          <a:spcPts val="2650"/>
        </a:lnSpc>
        <a:spcBef>
          <a:spcPct val="0"/>
        </a:spcBef>
        <a:spcAft>
          <a:spcPct val="0"/>
        </a:spcAft>
        <a:defRPr sz="2100" b="1">
          <a:solidFill>
            <a:schemeClr val="bg1"/>
          </a:solidFill>
          <a:latin typeface="Lucida Sans Unicode" pitchFamily="34" charset="0"/>
        </a:defRPr>
      </a:lvl9pPr>
    </p:titleStyle>
    <p:bodyStyle>
      <a:lvl1pPr marL="358775" indent="-358775" algn="l" defTabSz="958850" rtl="0" eaLnBrk="0" fontAlgn="base" hangingPunct="0">
        <a:lnSpc>
          <a:spcPts val="2650"/>
        </a:lnSpc>
        <a:spcBef>
          <a:spcPct val="0"/>
        </a:spcBef>
        <a:spcAft>
          <a:spcPct val="0"/>
        </a:spcAft>
        <a:defRPr>
          <a:solidFill>
            <a:schemeClr val="bg1"/>
          </a:solidFill>
          <a:latin typeface="+mn-lt"/>
          <a:ea typeface="+mn-ea"/>
          <a:cs typeface="+mn-cs"/>
        </a:defRPr>
      </a:lvl1pPr>
      <a:lvl2pPr marL="777875" indent="-298450" algn="l" defTabSz="958850" rtl="0" eaLnBrk="0" fontAlgn="base" hangingPunct="0">
        <a:spcBef>
          <a:spcPct val="20000"/>
        </a:spcBef>
        <a:spcAft>
          <a:spcPct val="0"/>
        </a:spcAft>
        <a:buChar char="–"/>
        <a:defRPr sz="2900">
          <a:solidFill>
            <a:schemeClr val="tx1"/>
          </a:solidFill>
          <a:latin typeface="RotisSemiSerif" pitchFamily="2" charset="0"/>
          <a:cs typeface="+mn-cs"/>
        </a:defRPr>
      </a:lvl2pPr>
      <a:lvl3pPr marL="1196975" indent="-238125" algn="l" defTabSz="958850" rtl="0" eaLnBrk="0" fontAlgn="base" hangingPunct="0">
        <a:spcBef>
          <a:spcPct val="20000"/>
        </a:spcBef>
        <a:spcAft>
          <a:spcPct val="0"/>
        </a:spcAft>
        <a:buChar char="•"/>
        <a:defRPr sz="2500">
          <a:solidFill>
            <a:schemeClr val="tx1"/>
          </a:solidFill>
          <a:latin typeface="RotisSemiSerif" pitchFamily="2" charset="0"/>
          <a:cs typeface="+mn-cs"/>
        </a:defRPr>
      </a:lvl3pPr>
      <a:lvl4pPr marL="1676400" indent="-239713" algn="l" defTabSz="958850" rtl="0" eaLnBrk="0" fontAlgn="base" hangingPunct="0">
        <a:spcBef>
          <a:spcPct val="20000"/>
        </a:spcBef>
        <a:spcAft>
          <a:spcPct val="0"/>
        </a:spcAft>
        <a:buChar char="–"/>
        <a:defRPr sz="2100">
          <a:solidFill>
            <a:schemeClr val="tx1"/>
          </a:solidFill>
          <a:latin typeface="RotisSemiSerif" pitchFamily="2" charset="0"/>
          <a:cs typeface="+mn-cs"/>
        </a:defRPr>
      </a:lvl4pPr>
      <a:lvl5pPr marL="2155825" indent="-239713" algn="l" defTabSz="958850" rtl="0" eaLnBrk="0" fontAlgn="base" hangingPunct="0">
        <a:spcBef>
          <a:spcPct val="20000"/>
        </a:spcBef>
        <a:spcAft>
          <a:spcPct val="0"/>
        </a:spcAft>
        <a:buChar char="»"/>
        <a:defRPr sz="2100">
          <a:solidFill>
            <a:schemeClr val="tx1"/>
          </a:solidFill>
          <a:latin typeface="RotisSemiSerif" pitchFamily="2" charset="0"/>
          <a:cs typeface="+mn-cs"/>
        </a:defRPr>
      </a:lvl5pPr>
      <a:lvl6pPr marL="2613025" indent="-239713" algn="l" defTabSz="958850" rtl="0" fontAlgn="base">
        <a:spcBef>
          <a:spcPct val="20000"/>
        </a:spcBef>
        <a:spcAft>
          <a:spcPct val="0"/>
        </a:spcAft>
        <a:buChar char="»"/>
        <a:defRPr sz="2100">
          <a:solidFill>
            <a:schemeClr val="tx1"/>
          </a:solidFill>
          <a:latin typeface="RotisSemiSerif" pitchFamily="2" charset="0"/>
          <a:cs typeface="+mn-cs"/>
        </a:defRPr>
      </a:lvl6pPr>
      <a:lvl7pPr marL="3070225" indent="-239713" algn="l" defTabSz="958850" rtl="0" fontAlgn="base">
        <a:spcBef>
          <a:spcPct val="20000"/>
        </a:spcBef>
        <a:spcAft>
          <a:spcPct val="0"/>
        </a:spcAft>
        <a:buChar char="»"/>
        <a:defRPr sz="2100">
          <a:solidFill>
            <a:schemeClr val="tx1"/>
          </a:solidFill>
          <a:latin typeface="RotisSemiSerif" pitchFamily="2" charset="0"/>
          <a:cs typeface="+mn-cs"/>
        </a:defRPr>
      </a:lvl7pPr>
      <a:lvl8pPr marL="3527425" indent="-239713" algn="l" defTabSz="958850" rtl="0" fontAlgn="base">
        <a:spcBef>
          <a:spcPct val="20000"/>
        </a:spcBef>
        <a:spcAft>
          <a:spcPct val="0"/>
        </a:spcAft>
        <a:buChar char="»"/>
        <a:defRPr sz="2100">
          <a:solidFill>
            <a:schemeClr val="tx1"/>
          </a:solidFill>
          <a:latin typeface="RotisSemiSerif" pitchFamily="2" charset="0"/>
          <a:cs typeface="+mn-cs"/>
        </a:defRPr>
      </a:lvl8pPr>
      <a:lvl9pPr marL="3984625" indent="-239713" algn="l" defTabSz="958850" rtl="0" fontAlgn="base">
        <a:spcBef>
          <a:spcPct val="20000"/>
        </a:spcBef>
        <a:spcAft>
          <a:spcPct val="0"/>
        </a:spcAft>
        <a:buChar char="»"/>
        <a:defRPr sz="2100">
          <a:solidFill>
            <a:schemeClr val="tx1"/>
          </a:solidFill>
          <a:latin typeface="RotisSemiSerif" pitchFamily="2" charset="0"/>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4521200" y="1916113"/>
            <a:ext cx="5108575" cy="3575050"/>
          </a:xfrm>
        </p:spPr>
        <p:txBody>
          <a:bodyPr/>
          <a:lstStyle/>
          <a:p>
            <a:pPr eaLnBrk="1" hangingPunct="1">
              <a:lnSpc>
                <a:spcPct val="100000"/>
              </a:lnSpc>
              <a:defRPr/>
            </a:pPr>
            <a:r>
              <a:rPr lang="en-US" sz="2000" dirty="0" smtClean="0"/>
              <a:t/>
            </a:r>
            <a:br>
              <a:rPr lang="en-US" sz="2000" dirty="0" smtClean="0"/>
            </a:br>
            <a:r>
              <a:rPr lang="en-US" sz="2000" dirty="0" smtClean="0"/>
              <a:t>“The </a:t>
            </a:r>
            <a:r>
              <a:rPr lang="en-US" sz="2000" dirty="0"/>
              <a:t>preparation of annual financial reports in a single electronic reporting format will be mandatory as from 1 January 2020”</a:t>
            </a:r>
            <a:r>
              <a:rPr lang="en-US" sz="2400" dirty="0" smtClean="0">
                <a:latin typeface="+mn-lt"/>
                <a:ea typeface="Batang" pitchFamily="18" charset="-127"/>
              </a:rPr>
              <a:t/>
            </a:r>
            <a:br>
              <a:rPr lang="en-US" sz="2400" dirty="0" smtClean="0">
                <a:latin typeface="+mn-lt"/>
                <a:ea typeface="Batang" pitchFamily="18" charset="-127"/>
              </a:rPr>
            </a:br>
            <a:r>
              <a:rPr lang="en-US" sz="2600" dirty="0">
                <a:latin typeface="+mn-lt"/>
                <a:ea typeface="Batang" pitchFamily="18" charset="-127"/>
              </a:rPr>
              <a:t/>
            </a:r>
            <a:br>
              <a:rPr lang="en-US" sz="2600" dirty="0">
                <a:latin typeface="+mn-lt"/>
                <a:ea typeface="Batang" pitchFamily="18" charset="-127"/>
              </a:rPr>
            </a:br>
            <a:r>
              <a:rPr lang="en-US" sz="1400" b="0" dirty="0" smtClean="0">
                <a:latin typeface="+mn-lt"/>
                <a:ea typeface="Batang" pitchFamily="18" charset="-127"/>
              </a:rPr>
              <a:t>XBRL Europe</a:t>
            </a:r>
            <a:r>
              <a:rPr lang="en-US" sz="1400" dirty="0">
                <a:latin typeface="+mn-lt"/>
              </a:rPr>
              <a:t> </a:t>
            </a:r>
            <a:r>
              <a:rPr lang="en-US" sz="1400" b="0" dirty="0">
                <a:latin typeface="+mn-lt"/>
              </a:rPr>
              <a:t>W</a:t>
            </a:r>
            <a:r>
              <a:rPr lang="en-US" sz="1400" b="0" dirty="0" smtClean="0">
                <a:latin typeface="+mn-lt"/>
                <a:ea typeface="Batang" pitchFamily="18" charset="-127"/>
              </a:rPr>
              <a:t>orking Group: IFRS, Securities and Markets</a:t>
            </a:r>
            <a:r>
              <a:rPr lang="en-US" sz="1400" b="0" dirty="0">
                <a:latin typeface="+mn-lt"/>
                <a:ea typeface="Batang" pitchFamily="18" charset="-127"/>
              </a:rPr>
              <a:t/>
            </a:r>
            <a:br>
              <a:rPr lang="en-US" sz="1400" b="0" dirty="0">
                <a:latin typeface="+mn-lt"/>
                <a:ea typeface="Batang" pitchFamily="18" charset="-127"/>
              </a:rPr>
            </a:br>
            <a:r>
              <a:rPr lang="en-US" sz="2000" b="0" dirty="0" smtClean="0">
                <a:latin typeface="+mn-lt"/>
                <a:ea typeface="Batang" pitchFamily="18" charset="-127"/>
              </a:rPr>
              <a:t/>
            </a:r>
            <a:br>
              <a:rPr lang="en-US" sz="2000" b="0" dirty="0" smtClean="0">
                <a:latin typeface="+mn-lt"/>
                <a:ea typeface="Batang" pitchFamily="18" charset="-127"/>
              </a:rPr>
            </a:br>
            <a:r>
              <a:rPr lang="en-US" sz="2000" b="0" dirty="0" smtClean="0">
                <a:latin typeface="+mn-lt"/>
                <a:ea typeface="Batang" pitchFamily="18" charset="-127"/>
              </a:rPr>
              <a:t/>
            </a:r>
            <a:br>
              <a:rPr lang="en-US" sz="2000" b="0" dirty="0" smtClean="0">
                <a:latin typeface="+mn-lt"/>
                <a:ea typeface="Batang" pitchFamily="18" charset="-127"/>
              </a:rPr>
            </a:br>
            <a:r>
              <a:rPr lang="en-US" sz="1400" b="0" kern="1200" dirty="0" smtClean="0">
                <a:ea typeface="+mn-ea"/>
                <a:cs typeface="+mn-cs"/>
              </a:rPr>
              <a:t>Luxemburg</a:t>
            </a:r>
            <a:r>
              <a:rPr lang="en-US" sz="1400" b="0" kern="1200" dirty="0">
                <a:ea typeface="+mn-ea"/>
                <a:cs typeface="+mn-cs"/>
              </a:rPr>
              <a:t/>
            </a:r>
            <a:br>
              <a:rPr lang="en-US" sz="1400" b="0" kern="1200" dirty="0">
                <a:ea typeface="+mn-ea"/>
                <a:cs typeface="+mn-cs"/>
              </a:rPr>
            </a:br>
            <a:r>
              <a:rPr lang="en-US" sz="1400" b="0" kern="1200" dirty="0" smtClean="0">
                <a:ea typeface="+mn-ea"/>
                <a:cs typeface="+mn-cs"/>
              </a:rPr>
              <a:t>December 11, 2013</a:t>
            </a:r>
            <a:endParaRPr lang="fr-FR" sz="1400" b="0" kern="1200" dirty="0">
              <a:ea typeface="+mn-ea"/>
              <a:cs typeface="+mn-cs"/>
            </a:endParaRPr>
          </a:p>
        </p:txBody>
      </p:sp>
      <p:pic>
        <p:nvPicPr>
          <p:cNvPr id="5123" name="Picture 7" descr="http://www.theia-partners.com/files/images/xbrl_eu_logo.jpg"/>
          <p:cNvPicPr>
            <a:picLocks noChangeAspect="1" noChangeArrowheads="1"/>
          </p:cNvPicPr>
          <p:nvPr/>
        </p:nvPicPr>
        <p:blipFill>
          <a:blip r:embed="rId3" cstate="print"/>
          <a:srcRect/>
          <a:stretch>
            <a:fillRect/>
          </a:stretch>
        </p:blipFill>
        <p:spPr bwMode="auto">
          <a:xfrm>
            <a:off x="7400925" y="5646738"/>
            <a:ext cx="2206625" cy="1169987"/>
          </a:xfrm>
          <a:prstGeom prst="rect">
            <a:avLst/>
          </a:prstGeom>
          <a:noFill/>
          <a:ln w="9525">
            <a:noFill/>
            <a:miter lim="800000"/>
            <a:headEnd/>
            <a:tailEnd/>
          </a:ln>
        </p:spPr>
      </p:pic>
    </p:spTree>
  </p:cSld>
  <p:clrMapOvr>
    <a:masterClrMapping/>
  </p:clrMapOvr>
  <p:transition>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2" name="Rectangle 31"/>
          <p:cNvSpPr/>
          <p:nvPr/>
        </p:nvSpPr>
        <p:spPr>
          <a:xfrm>
            <a:off x="2096498" y="254563"/>
            <a:ext cx="6816942" cy="5083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fr-FR" dirty="0" smtClean="0">
                <a:solidFill>
                  <a:schemeClr val="tx1"/>
                </a:solidFill>
              </a:rPr>
              <a:t>BALANCE SHEET [298]</a:t>
            </a:r>
            <a:endParaRPr lang="fr-FR" sz="1100" dirty="0">
              <a:solidFill>
                <a:schemeClr val="tx1"/>
              </a:solidFill>
            </a:endParaRPr>
          </a:p>
        </p:txBody>
      </p:sp>
      <p:grpSp>
        <p:nvGrpSpPr>
          <p:cNvPr id="14" name="Groupe 13"/>
          <p:cNvGrpSpPr/>
          <p:nvPr/>
        </p:nvGrpSpPr>
        <p:grpSpPr>
          <a:xfrm>
            <a:off x="2096499" y="488176"/>
            <a:ext cx="2917308" cy="4314797"/>
            <a:chOff x="2096499" y="488176"/>
            <a:chExt cx="2917308" cy="4314797"/>
          </a:xfrm>
        </p:grpSpPr>
        <p:grpSp>
          <p:nvGrpSpPr>
            <p:cNvPr id="30" name="Groupe 29"/>
            <p:cNvGrpSpPr/>
            <p:nvPr/>
          </p:nvGrpSpPr>
          <p:grpSpPr>
            <a:xfrm>
              <a:off x="2096499" y="4082973"/>
              <a:ext cx="2917308" cy="720000"/>
              <a:chOff x="2651760" y="4740918"/>
              <a:chExt cx="5273040" cy="720000"/>
            </a:xfrm>
          </p:grpSpPr>
          <p:sp>
            <p:nvSpPr>
              <p:cNvPr id="31" name="Rectangle 30"/>
              <p:cNvSpPr/>
              <p:nvPr/>
            </p:nvSpPr>
            <p:spPr>
              <a:xfrm>
                <a:off x="2651760" y="4740918"/>
                <a:ext cx="5273040" cy="720000"/>
              </a:xfrm>
              <a:prstGeom prst="rect">
                <a:avLst/>
              </a:prstGeom>
              <a:solidFill>
                <a:srgbClr val="FF0000"/>
              </a:solidFill>
              <a:ln w="12700" cap="flat" cmpd="sng" algn="ctr">
                <a:noFill/>
                <a:prstDash val="solid"/>
                <a:miter lim="800000"/>
              </a:ln>
              <a:effectLst/>
            </p:spPr>
            <p:txBody>
              <a:bodyPr wrap="square"/>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Calibri" panose="020F0502020204030204"/>
                </a:endParaRPr>
              </a:p>
            </p:txBody>
          </p:sp>
          <p:sp>
            <p:nvSpPr>
              <p:cNvPr id="35" name="ZoneTexte 34"/>
              <p:cNvSpPr txBox="1"/>
              <p:nvPr/>
            </p:nvSpPr>
            <p:spPr>
              <a:xfrm>
                <a:off x="2678934" y="4879033"/>
                <a:ext cx="5101898" cy="369332"/>
              </a:xfrm>
              <a:prstGeom prst="rect">
                <a:avLst/>
              </a:prstGeom>
              <a:noFill/>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white"/>
                    </a:solidFill>
                    <a:effectLst/>
                    <a:uLnTx/>
                    <a:uFillTx/>
                    <a:latin typeface="Calibri" panose="020F0502020204030204"/>
                  </a:rPr>
                  <a:t>IFRS Disclosures [137]</a:t>
                </a:r>
              </a:p>
            </p:txBody>
          </p:sp>
        </p:grpSp>
        <p:sp>
          <p:nvSpPr>
            <p:cNvPr id="44" name="Rectangle 43"/>
            <p:cNvSpPr/>
            <p:nvPr/>
          </p:nvSpPr>
          <p:spPr>
            <a:xfrm>
              <a:off x="2115298" y="488176"/>
              <a:ext cx="2861477" cy="252000"/>
            </a:xfrm>
            <a:prstGeom prst="rect">
              <a:avLst/>
            </a:prstGeom>
            <a:solidFill>
              <a:srgbClr val="FF0000"/>
            </a:solidFill>
            <a:ln w="12700" cap="flat" cmpd="sng" algn="ctr">
              <a:noFill/>
              <a:prstDash val="solid"/>
              <a:miter lim="800000"/>
            </a:ln>
            <a:effectLst/>
          </p:spPr>
          <p:txBody>
            <a:bodyPr wrap="square"/>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solidFill>
                  <a:prstClr val="white"/>
                </a:solidFill>
                <a:effectLst/>
                <a:uLnTx/>
                <a:uFillTx/>
                <a:latin typeface="Calibri" panose="020F0502020204030204"/>
              </a:endParaRPr>
            </a:p>
          </p:txBody>
        </p:sp>
      </p:grpSp>
      <p:grpSp>
        <p:nvGrpSpPr>
          <p:cNvPr id="17" name="Groupe 16"/>
          <p:cNvGrpSpPr/>
          <p:nvPr/>
        </p:nvGrpSpPr>
        <p:grpSpPr>
          <a:xfrm>
            <a:off x="-15552" y="490045"/>
            <a:ext cx="8910622" cy="3175508"/>
            <a:chOff x="-15552" y="490045"/>
            <a:chExt cx="8910622" cy="3175508"/>
          </a:xfrm>
        </p:grpSpPr>
        <p:grpSp>
          <p:nvGrpSpPr>
            <p:cNvPr id="43" name="Groupe 42"/>
            <p:cNvGrpSpPr/>
            <p:nvPr/>
          </p:nvGrpSpPr>
          <p:grpSpPr>
            <a:xfrm>
              <a:off x="-15552" y="3017553"/>
              <a:ext cx="3696823" cy="648000"/>
              <a:chOff x="365270" y="3648185"/>
              <a:chExt cx="3696823" cy="648000"/>
            </a:xfrm>
          </p:grpSpPr>
          <p:sp>
            <p:nvSpPr>
              <p:cNvPr id="47" name="Rectangle 46"/>
              <p:cNvSpPr/>
              <p:nvPr/>
            </p:nvSpPr>
            <p:spPr>
              <a:xfrm>
                <a:off x="3389735" y="3648185"/>
                <a:ext cx="672358" cy="648000"/>
              </a:xfrm>
              <a:prstGeom prst="rect">
                <a:avLst/>
              </a:prstGeom>
              <a:solidFill>
                <a:srgbClr val="FFC000"/>
              </a:solidFill>
              <a:ln w="12700" cap="flat" cmpd="sng" algn="ctr">
                <a:solidFill>
                  <a:sysClr val="window" lastClr="FFFFFF"/>
                </a:solidFill>
                <a:prstDash val="solid"/>
                <a:miter lim="800000"/>
              </a:ln>
              <a:effectLst/>
            </p:spPr>
            <p:txBody>
              <a:bodyPr wrap="square"/>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Calibri" panose="020F0502020204030204"/>
                </a:endParaRPr>
              </a:p>
            </p:txBody>
          </p:sp>
          <p:sp>
            <p:nvSpPr>
              <p:cNvPr id="54" name="Rectangle 53"/>
              <p:cNvSpPr/>
              <p:nvPr/>
            </p:nvSpPr>
            <p:spPr>
              <a:xfrm>
                <a:off x="365270" y="3807683"/>
                <a:ext cx="3692418" cy="36933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alibri" panose="020F0502020204030204"/>
                  </a:rPr>
                  <a:t>Guidance and example concepts [26]</a:t>
                </a:r>
              </a:p>
            </p:txBody>
          </p:sp>
        </p:grpSp>
        <p:sp>
          <p:nvSpPr>
            <p:cNvPr id="45" name="Rectangle 44"/>
            <p:cNvSpPr/>
            <p:nvPr/>
          </p:nvSpPr>
          <p:spPr>
            <a:xfrm>
              <a:off x="8222712" y="490045"/>
              <a:ext cx="672358" cy="252000"/>
            </a:xfrm>
            <a:prstGeom prst="rect">
              <a:avLst/>
            </a:prstGeom>
            <a:solidFill>
              <a:srgbClr val="FFC000"/>
            </a:solidFill>
            <a:ln w="12700" cap="flat" cmpd="sng" algn="ctr">
              <a:noFill/>
              <a:prstDash val="solid"/>
              <a:miter lim="800000"/>
            </a:ln>
            <a:effectLst/>
          </p:spPr>
          <p:txBody>
            <a:bodyPr wrap="square"/>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solidFill>
                  <a:prstClr val="white"/>
                </a:solidFill>
                <a:effectLst/>
                <a:uLnTx/>
                <a:uFillTx/>
                <a:latin typeface="Calibri" panose="020F0502020204030204"/>
              </a:endParaRPr>
            </a:p>
          </p:txBody>
        </p:sp>
      </p:grpSp>
      <p:grpSp>
        <p:nvGrpSpPr>
          <p:cNvPr id="15" name="Groupe 14"/>
          <p:cNvGrpSpPr/>
          <p:nvPr/>
        </p:nvGrpSpPr>
        <p:grpSpPr>
          <a:xfrm>
            <a:off x="416496" y="488176"/>
            <a:ext cx="7779219" cy="2111957"/>
            <a:chOff x="416496" y="488176"/>
            <a:chExt cx="7779219" cy="2111957"/>
          </a:xfrm>
        </p:grpSpPr>
        <p:grpSp>
          <p:nvGrpSpPr>
            <p:cNvPr id="55" name="Groupe 54"/>
            <p:cNvGrpSpPr/>
            <p:nvPr/>
          </p:nvGrpSpPr>
          <p:grpSpPr>
            <a:xfrm>
              <a:off x="416496" y="1952133"/>
              <a:ext cx="3564248" cy="648000"/>
              <a:chOff x="764168" y="2392680"/>
              <a:chExt cx="3564248" cy="648000"/>
            </a:xfrm>
          </p:grpSpPr>
          <p:sp>
            <p:nvSpPr>
              <p:cNvPr id="56" name="Rectangle 55"/>
              <p:cNvSpPr/>
              <p:nvPr/>
            </p:nvSpPr>
            <p:spPr>
              <a:xfrm>
                <a:off x="1949797" y="2392680"/>
                <a:ext cx="2378619" cy="648000"/>
              </a:xfrm>
              <a:prstGeom prst="rect">
                <a:avLst/>
              </a:prstGeom>
              <a:solidFill>
                <a:srgbClr val="00B0F0"/>
              </a:solidFill>
              <a:ln w="12700" cap="flat" cmpd="sng" algn="ctr">
                <a:solidFill>
                  <a:sysClr val="window" lastClr="FFFFFF"/>
                </a:solidFill>
                <a:prstDash val="solid"/>
                <a:miter lim="800000"/>
              </a:ln>
              <a:effectLst/>
            </p:spPr>
            <p:txBody>
              <a:bodyPr wrap="square"/>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Calibri" panose="020F0502020204030204"/>
                </a:endParaRPr>
              </a:p>
            </p:txBody>
          </p:sp>
          <p:sp>
            <p:nvSpPr>
              <p:cNvPr id="57" name="Rectangle 56"/>
              <p:cNvSpPr/>
              <p:nvPr/>
            </p:nvSpPr>
            <p:spPr>
              <a:xfrm>
                <a:off x="764168" y="2502769"/>
                <a:ext cx="3548402" cy="369332"/>
              </a:xfrm>
              <a:prstGeom prst="rect">
                <a:avLst/>
              </a:prstGeom>
            </p:spPr>
            <p:txBody>
              <a:bodyPr wrap="square">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alibri" panose="020F0502020204030204"/>
                  </a:rPr>
                  <a:t>Common practice concepts [</a:t>
                </a:r>
                <a:r>
                  <a:rPr lang="en-US" kern="0" dirty="0" smtClean="0">
                    <a:solidFill>
                      <a:prstClr val="black"/>
                    </a:solidFill>
                    <a:latin typeface="Calibri" panose="020F0502020204030204"/>
                  </a:rPr>
                  <a:t>105</a:t>
                </a:r>
                <a:r>
                  <a:rPr kumimoji="0" lang="en-US" sz="1800" b="0" i="0" u="none" strike="noStrike" kern="0" cap="none" spc="0" normalizeH="0" baseline="0" noProof="0" dirty="0" smtClean="0">
                    <a:ln>
                      <a:noFill/>
                    </a:ln>
                    <a:solidFill>
                      <a:prstClr val="black"/>
                    </a:solidFill>
                    <a:effectLst/>
                    <a:uLnTx/>
                    <a:uFillTx/>
                    <a:latin typeface="Calibri" panose="020F0502020204030204"/>
                  </a:rPr>
                  <a:t>]</a:t>
                </a:r>
              </a:p>
            </p:txBody>
          </p:sp>
        </p:grpSp>
        <p:sp>
          <p:nvSpPr>
            <p:cNvPr id="46" name="Rectangle 45"/>
            <p:cNvSpPr/>
            <p:nvPr/>
          </p:nvSpPr>
          <p:spPr>
            <a:xfrm>
              <a:off x="5817096" y="488176"/>
              <a:ext cx="2378619" cy="252000"/>
            </a:xfrm>
            <a:prstGeom prst="rect">
              <a:avLst/>
            </a:prstGeom>
            <a:solidFill>
              <a:srgbClr val="00B0F0"/>
            </a:solidFill>
            <a:ln w="12700" cap="flat" cmpd="sng" algn="ctr">
              <a:noFill/>
              <a:prstDash val="solid"/>
              <a:miter lim="800000"/>
            </a:ln>
            <a:effectLst/>
          </p:spPr>
          <p:txBody>
            <a:bodyPr wrap="square"/>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solidFill>
                  <a:prstClr val="white"/>
                </a:solidFill>
                <a:effectLst/>
                <a:uLnTx/>
                <a:uFillTx/>
                <a:latin typeface="Calibri" panose="020F0502020204030204"/>
              </a:endParaRPr>
            </a:p>
          </p:txBody>
        </p:sp>
      </p:grpSp>
      <p:grpSp>
        <p:nvGrpSpPr>
          <p:cNvPr id="25" name="Groupe 24"/>
          <p:cNvGrpSpPr/>
          <p:nvPr/>
        </p:nvGrpSpPr>
        <p:grpSpPr>
          <a:xfrm>
            <a:off x="4977415" y="490044"/>
            <a:ext cx="2017763" cy="4312929"/>
            <a:chOff x="4977415" y="490044"/>
            <a:chExt cx="2017763" cy="4312929"/>
          </a:xfrm>
        </p:grpSpPr>
        <p:sp>
          <p:nvSpPr>
            <p:cNvPr id="48" name="Rectangle 47"/>
            <p:cNvSpPr/>
            <p:nvPr/>
          </p:nvSpPr>
          <p:spPr>
            <a:xfrm>
              <a:off x="5031394" y="490044"/>
              <a:ext cx="762987" cy="252000"/>
            </a:xfrm>
            <a:prstGeom prst="rect">
              <a:avLst/>
            </a:prstGeom>
            <a:solidFill>
              <a:sysClr val="window" lastClr="FFFFFF">
                <a:lumMod val="75000"/>
              </a:sysClr>
            </a:solidFill>
            <a:ln w="12700" cap="flat" cmpd="sng" algn="ctr">
              <a:noFill/>
              <a:prstDash val="solid"/>
              <a:miter lim="800000"/>
            </a:ln>
            <a:effectLst/>
          </p:spPr>
          <p:txBody>
            <a:bodyPr wrap="square"/>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solidFill>
                  <a:prstClr val="white"/>
                </a:solidFill>
                <a:effectLst/>
                <a:uLnTx/>
                <a:uFillTx/>
                <a:latin typeface="Calibri" panose="020F0502020204030204"/>
              </a:endParaRPr>
            </a:p>
          </p:txBody>
        </p:sp>
        <p:sp>
          <p:nvSpPr>
            <p:cNvPr id="66" name="Rectangle 65"/>
            <p:cNvSpPr/>
            <p:nvPr/>
          </p:nvSpPr>
          <p:spPr>
            <a:xfrm>
              <a:off x="5032227" y="4082973"/>
              <a:ext cx="762154" cy="720000"/>
            </a:xfrm>
            <a:prstGeom prst="rect">
              <a:avLst/>
            </a:prstGeom>
            <a:solidFill>
              <a:schemeClr val="accent3">
                <a:lumMod val="65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Calibri" panose="020F0502020204030204"/>
              </a:endParaRPr>
            </a:p>
          </p:txBody>
        </p:sp>
        <p:grpSp>
          <p:nvGrpSpPr>
            <p:cNvPr id="61" name="Groupe 60"/>
            <p:cNvGrpSpPr/>
            <p:nvPr/>
          </p:nvGrpSpPr>
          <p:grpSpPr>
            <a:xfrm>
              <a:off x="5032229" y="1002722"/>
              <a:ext cx="1962949" cy="648000"/>
              <a:chOff x="5140744" y="1654766"/>
              <a:chExt cx="2247890" cy="648000"/>
            </a:xfrm>
          </p:grpSpPr>
          <p:sp>
            <p:nvSpPr>
              <p:cNvPr id="62" name="Rectangle 61"/>
              <p:cNvSpPr/>
              <p:nvPr/>
            </p:nvSpPr>
            <p:spPr>
              <a:xfrm>
                <a:off x="5140744" y="1654766"/>
                <a:ext cx="872786" cy="648000"/>
              </a:xfrm>
              <a:prstGeom prst="rect">
                <a:avLst/>
              </a:prstGeom>
              <a:solidFill>
                <a:schemeClr val="accent3">
                  <a:lumMod val="65000"/>
                </a:schemeClr>
              </a:solidFill>
              <a:ln w="12700" cap="flat" cmpd="sng" algn="ctr">
                <a:solidFill>
                  <a:sysClr val="window" lastClr="FFFFFF"/>
                </a:solidFill>
                <a:prstDash val="solid"/>
                <a:miter lim="800000"/>
              </a:ln>
              <a:effectLst/>
            </p:spPr>
            <p:txBody>
              <a:bodyPr wrap="square"/>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Calibri" panose="020F0502020204030204"/>
                </a:endParaRPr>
              </a:p>
            </p:txBody>
          </p:sp>
          <p:sp>
            <p:nvSpPr>
              <p:cNvPr id="63" name="Rectangle 62"/>
              <p:cNvSpPr/>
              <p:nvPr/>
            </p:nvSpPr>
            <p:spPr>
              <a:xfrm>
                <a:off x="5304710" y="1776788"/>
                <a:ext cx="2083924" cy="36933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alibri" panose="020F0502020204030204"/>
                  </a:rPr>
                  <a:t>Extensions [36]</a:t>
                </a:r>
              </a:p>
            </p:txBody>
          </p:sp>
        </p:grpSp>
        <p:sp>
          <p:nvSpPr>
            <p:cNvPr id="68" name="Rectangle 67"/>
            <p:cNvSpPr/>
            <p:nvPr/>
          </p:nvSpPr>
          <p:spPr>
            <a:xfrm>
              <a:off x="4977415" y="4221088"/>
              <a:ext cx="1712131" cy="36933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effectLst/>
                  <a:uLnTx/>
                  <a:uFillTx/>
                  <a:latin typeface="Calibri" panose="020F0502020204030204"/>
                </a:rPr>
                <a:t>Extensions [39]</a:t>
              </a:r>
              <a:endParaRPr kumimoji="0" lang="en-US" sz="1800" b="0" i="0" u="none" strike="noStrike" kern="0" cap="none" spc="0" normalizeH="0" baseline="0" noProof="0" dirty="0" smtClean="0">
                <a:ln>
                  <a:noFill/>
                </a:ln>
                <a:effectLst/>
                <a:uLnTx/>
                <a:uFillTx/>
                <a:latin typeface="Calibri" panose="020F0502020204030204"/>
              </a:endParaRPr>
            </a:p>
          </p:txBody>
        </p:sp>
      </p:grpSp>
      <p:grpSp>
        <p:nvGrpSpPr>
          <p:cNvPr id="26" name="Groupe 25"/>
          <p:cNvGrpSpPr/>
          <p:nvPr/>
        </p:nvGrpSpPr>
        <p:grpSpPr>
          <a:xfrm>
            <a:off x="3285078" y="468079"/>
            <a:ext cx="5149849" cy="6164368"/>
            <a:chOff x="3285078" y="468079"/>
            <a:chExt cx="5149849" cy="6164368"/>
          </a:xfrm>
        </p:grpSpPr>
        <p:sp>
          <p:nvSpPr>
            <p:cNvPr id="49" name="Rectangle 48"/>
            <p:cNvSpPr/>
            <p:nvPr/>
          </p:nvSpPr>
          <p:spPr>
            <a:xfrm>
              <a:off x="4911153" y="482138"/>
              <a:ext cx="120241" cy="252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fr-FR" sz="1100" dirty="0"/>
            </a:p>
          </p:txBody>
        </p:sp>
        <p:grpSp>
          <p:nvGrpSpPr>
            <p:cNvPr id="24" name="Groupe 23"/>
            <p:cNvGrpSpPr/>
            <p:nvPr/>
          </p:nvGrpSpPr>
          <p:grpSpPr>
            <a:xfrm>
              <a:off x="3285078" y="468079"/>
              <a:ext cx="5149849" cy="6164368"/>
              <a:chOff x="3285078" y="468079"/>
              <a:chExt cx="5149849" cy="6164368"/>
            </a:xfrm>
          </p:grpSpPr>
          <p:sp>
            <p:nvSpPr>
              <p:cNvPr id="60" name="Rectangle 59"/>
              <p:cNvSpPr/>
              <p:nvPr/>
            </p:nvSpPr>
            <p:spPr>
              <a:xfrm>
                <a:off x="4911153" y="4082973"/>
                <a:ext cx="176015" cy="720000"/>
              </a:xfrm>
              <a:prstGeom prst="rect">
                <a:avLst/>
              </a:prstGeom>
              <a:solidFill>
                <a:schemeClr val="accent3">
                  <a:lumMod val="65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Calibri" panose="020F0502020204030204"/>
                </a:endParaRPr>
              </a:p>
            </p:txBody>
          </p:sp>
          <p:grpSp>
            <p:nvGrpSpPr>
              <p:cNvPr id="23" name="Groupe 22"/>
              <p:cNvGrpSpPr/>
              <p:nvPr/>
            </p:nvGrpSpPr>
            <p:grpSpPr>
              <a:xfrm>
                <a:off x="3285078" y="468079"/>
                <a:ext cx="5149849" cy="6164368"/>
                <a:chOff x="3285078" y="468079"/>
                <a:chExt cx="5149849" cy="6164368"/>
              </a:xfrm>
            </p:grpSpPr>
            <p:grpSp>
              <p:nvGrpSpPr>
                <p:cNvPr id="7" name="Groupe 6"/>
                <p:cNvGrpSpPr/>
                <p:nvPr/>
              </p:nvGrpSpPr>
              <p:grpSpPr>
                <a:xfrm>
                  <a:off x="3285078" y="1731043"/>
                  <a:ext cx="5149849" cy="4901404"/>
                  <a:chOff x="3597600" y="1775921"/>
                  <a:chExt cx="5149849" cy="4901404"/>
                </a:xfrm>
              </p:grpSpPr>
              <p:grpSp>
                <p:nvGrpSpPr>
                  <p:cNvPr id="4" name="Groupe 3"/>
                  <p:cNvGrpSpPr/>
                  <p:nvPr/>
                </p:nvGrpSpPr>
                <p:grpSpPr>
                  <a:xfrm>
                    <a:off x="3597600" y="1775921"/>
                    <a:ext cx="5149849" cy="4901404"/>
                    <a:chOff x="3597600" y="1775921"/>
                    <a:chExt cx="5149849" cy="4901404"/>
                  </a:xfrm>
                </p:grpSpPr>
                <p:grpSp>
                  <p:nvGrpSpPr>
                    <p:cNvPr id="71" name="Groupe 70"/>
                    <p:cNvGrpSpPr/>
                    <p:nvPr/>
                  </p:nvGrpSpPr>
                  <p:grpSpPr>
                    <a:xfrm>
                      <a:off x="3597600" y="1775921"/>
                      <a:ext cx="5149849" cy="4194342"/>
                      <a:chOff x="3728678" y="2466984"/>
                      <a:chExt cx="5149849" cy="4194342"/>
                    </a:xfrm>
                  </p:grpSpPr>
                  <p:sp>
                    <p:nvSpPr>
                      <p:cNvPr id="72" name="Rectangle 71"/>
                      <p:cNvSpPr/>
                      <p:nvPr/>
                    </p:nvSpPr>
                    <p:spPr>
                      <a:xfrm>
                        <a:off x="4116334" y="2466984"/>
                        <a:ext cx="1356107" cy="4194342"/>
                      </a:xfrm>
                      <a:prstGeom prst="rect">
                        <a:avLst/>
                      </a:prstGeom>
                      <a:solidFill>
                        <a:srgbClr val="FFC000">
                          <a:alpha val="50196"/>
                        </a:srgbClr>
                      </a:solidFill>
                      <a:ln w="12700" cap="flat" cmpd="sng" algn="ctr">
                        <a:noFill/>
                        <a:prstDash val="solid"/>
                        <a:miter lim="800000"/>
                      </a:ln>
                      <a:effectLst>
                        <a:softEdge rad="3175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Calibri" panose="020F0502020204030204"/>
                        </a:endParaRPr>
                      </a:p>
                    </p:txBody>
                  </p:sp>
                  <p:sp>
                    <p:nvSpPr>
                      <p:cNvPr id="73" name="ZoneTexte 72"/>
                      <p:cNvSpPr txBox="1"/>
                      <p:nvPr/>
                    </p:nvSpPr>
                    <p:spPr>
                      <a:xfrm>
                        <a:off x="3728678" y="6090559"/>
                        <a:ext cx="5149849"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5B9BD5">
                                <a:lumMod val="50000"/>
                              </a:srgbClr>
                            </a:solidFill>
                            <a:effectLst/>
                            <a:uLnTx/>
                            <a:uFillTx/>
                            <a:latin typeface="Calibri" panose="020F0502020204030204"/>
                          </a:rPr>
                          <a:t>Comparable Fundamental Accounting concepts [69]</a:t>
                        </a:r>
                      </a:p>
                    </p:txBody>
                  </p:sp>
                </p:grpSp>
                <p:sp>
                  <p:nvSpPr>
                    <p:cNvPr id="38" name="Rectangle 37"/>
                    <p:cNvSpPr/>
                    <p:nvPr/>
                  </p:nvSpPr>
                  <p:spPr>
                    <a:xfrm>
                      <a:off x="3985256" y="5953744"/>
                      <a:ext cx="1373473" cy="72358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fr-FR" sz="1800" b="1" dirty="0" smtClean="0">
                          <a:solidFill>
                            <a:schemeClr val="tx1"/>
                          </a:solidFill>
                          <a:latin typeface="Calibri" panose="020F0502020204030204" pitchFamily="34" charset="0"/>
                        </a:rPr>
                        <a:t>IFRS [66]</a:t>
                      </a:r>
                      <a:endParaRPr lang="fr-FR" sz="1800" b="1" dirty="0">
                        <a:solidFill>
                          <a:schemeClr val="tx1"/>
                        </a:solidFill>
                        <a:latin typeface="Calibri" panose="020F0502020204030204" pitchFamily="34" charset="0"/>
                      </a:endParaRPr>
                    </a:p>
                  </p:txBody>
                </p:sp>
                <p:sp>
                  <p:nvSpPr>
                    <p:cNvPr id="39" name="Rectangle 38"/>
                    <p:cNvSpPr/>
                    <p:nvPr/>
                  </p:nvSpPr>
                  <p:spPr>
                    <a:xfrm>
                      <a:off x="5168193" y="5948952"/>
                      <a:ext cx="175723" cy="723581"/>
                    </a:xfrm>
                    <a:prstGeom prst="rect">
                      <a:avLst/>
                    </a:prstGeom>
                    <a:solidFill>
                      <a:schemeClr val="accent3">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fr-FR" sz="1100" dirty="0"/>
                    </a:p>
                  </p:txBody>
                </p:sp>
              </p:grpSp>
              <p:sp>
                <p:nvSpPr>
                  <p:cNvPr id="5" name="ZoneTexte 4"/>
                  <p:cNvSpPr txBox="1"/>
                  <p:nvPr/>
                </p:nvSpPr>
                <p:spPr>
                  <a:xfrm>
                    <a:off x="5179580" y="6137598"/>
                    <a:ext cx="452368" cy="369332"/>
                  </a:xfrm>
                  <a:prstGeom prst="rect">
                    <a:avLst/>
                  </a:prstGeom>
                  <a:noFill/>
                </p:spPr>
                <p:txBody>
                  <a:bodyPr wrap="square" rtlCol="0">
                    <a:spAutoFit/>
                  </a:bodyPr>
                  <a:lstStyle/>
                  <a:p>
                    <a:r>
                      <a:rPr lang="fr-FR" b="1" dirty="0" smtClean="0">
                        <a:latin typeface="Calibri" panose="020F0502020204030204" pitchFamily="34" charset="0"/>
                      </a:rPr>
                      <a:t>[3]</a:t>
                    </a:r>
                    <a:endParaRPr lang="fr-FR" b="1" dirty="0">
                      <a:latin typeface="Calibri" panose="020F0502020204030204" pitchFamily="34" charset="0"/>
                    </a:endParaRPr>
                  </a:p>
                </p:txBody>
              </p:sp>
            </p:grpSp>
            <p:sp>
              <p:nvSpPr>
                <p:cNvPr id="77" name="Rectangle 76"/>
                <p:cNvSpPr/>
                <p:nvPr/>
              </p:nvSpPr>
              <p:spPr>
                <a:xfrm>
                  <a:off x="3672733" y="468079"/>
                  <a:ext cx="1373473" cy="454323"/>
                </a:xfrm>
                <a:prstGeom prst="rect">
                  <a:avLst/>
                </a:prstGeom>
                <a:solidFill>
                  <a:srgbClr val="FFC000">
                    <a:alpha val="50196"/>
                  </a:srgbClr>
                </a:solidFill>
                <a:ln w="12700" cap="flat" cmpd="sng" algn="ctr">
                  <a:solidFill>
                    <a:srgbClr val="5B9BD5">
                      <a:shade val="50000"/>
                    </a:srgbClr>
                  </a:solidFill>
                  <a:prstDash val="solid"/>
                  <a:miter lim="800000"/>
                </a:ln>
                <a:effectLst>
                  <a:softEdge rad="3175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Calibri" panose="020F0502020204030204"/>
                  </a:endParaRPr>
                </a:p>
              </p:txBody>
            </p:sp>
          </p:grpSp>
        </p:grpSp>
      </p:grpSp>
    </p:spTree>
    <p:extLst>
      <p:ext uri="{BB962C8B-B14F-4D97-AF65-F5344CB8AC3E}">
        <p14:creationId xmlns:p14="http://schemas.microsoft.com/office/powerpoint/2010/main" xmlns="" val="3944441385"/>
      </p:ext>
    </p:extLst>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Connecteur droit 10"/>
          <p:cNvCxnSpPr/>
          <p:nvPr/>
        </p:nvCxnSpPr>
        <p:spPr bwMode="auto">
          <a:xfrm>
            <a:off x="7617296" y="2248449"/>
            <a:ext cx="0" cy="2188663"/>
          </a:xfrm>
          <a:prstGeom prst="line">
            <a:avLst/>
          </a:prstGeom>
          <a:ln>
            <a:prstDash val="dash"/>
            <a:headEnd type="none" w="med" len="med"/>
            <a:tailEnd type="none" w="med" len="med"/>
          </a:ln>
        </p:spPr>
        <p:style>
          <a:lnRef idx="3">
            <a:schemeClr val="accent2"/>
          </a:lnRef>
          <a:fillRef idx="0">
            <a:schemeClr val="accent2"/>
          </a:fillRef>
          <a:effectRef idx="2">
            <a:schemeClr val="accent2"/>
          </a:effectRef>
          <a:fontRef idx="minor">
            <a:schemeClr val="tx1"/>
          </a:fontRef>
        </p:style>
      </p:cxnSp>
      <p:sp>
        <p:nvSpPr>
          <p:cNvPr id="3" name="Sous-titre 2"/>
          <p:cNvSpPr>
            <a:spLocks noGrp="1"/>
          </p:cNvSpPr>
          <p:nvPr>
            <p:ph type="subTitle" idx="1"/>
          </p:nvPr>
        </p:nvSpPr>
        <p:spPr>
          <a:xfrm>
            <a:off x="0" y="-27384"/>
            <a:ext cx="4232920" cy="6858000"/>
          </a:xfrm>
          <a:solidFill>
            <a:schemeClr val="bg1">
              <a:lumMod val="85000"/>
            </a:schemeClr>
          </a:solidFill>
        </p:spPr>
        <p:txBody>
          <a:bodyPr/>
          <a:lstStyle/>
          <a:p>
            <a:pPr algn="l"/>
            <a:endParaRPr lang="fr-FR" sz="3200" dirty="0" smtClean="0"/>
          </a:p>
          <a:p>
            <a:pPr algn="l"/>
            <a:r>
              <a:rPr lang="fr-FR" sz="3200" dirty="0" smtClean="0">
                <a:solidFill>
                  <a:schemeClr val="accent2">
                    <a:lumMod val="50000"/>
                  </a:schemeClr>
                </a:solidFill>
              </a:rPr>
              <a:t>Goal</a:t>
            </a:r>
          </a:p>
          <a:p>
            <a:pPr algn="l"/>
            <a:r>
              <a:rPr lang="en-US" sz="1800" b="0" dirty="0" smtClean="0">
                <a:solidFill>
                  <a:schemeClr val="accent2">
                    <a:lumMod val="50000"/>
                  </a:schemeClr>
                </a:solidFill>
                <a:ea typeface="Arial Unicode MS" pitchFamily="34" charset="-128"/>
                <a:cs typeface="Arial Unicode MS" pitchFamily="34" charset="-128"/>
              </a:rPr>
              <a:t>Terminate the White Paper for the Spring 2014 [before next XBRL EU day]</a:t>
            </a:r>
          </a:p>
          <a:p>
            <a:pPr marL="285750" indent="-285750" algn="l">
              <a:buFontTx/>
              <a:buChar char="-"/>
            </a:pPr>
            <a:endParaRPr lang="en-GB" sz="1800" b="0" dirty="0">
              <a:solidFill>
                <a:schemeClr val="accent2">
                  <a:lumMod val="50000"/>
                </a:schemeClr>
              </a:solidFill>
              <a:ea typeface="Arial Unicode MS" pitchFamily="34" charset="-128"/>
              <a:cs typeface="Arial Unicode MS" pitchFamily="34" charset="-128"/>
            </a:endParaRPr>
          </a:p>
          <a:p>
            <a:pPr algn="l"/>
            <a:endParaRPr lang="en-US" sz="3200" dirty="0" smtClean="0">
              <a:solidFill>
                <a:schemeClr val="accent2">
                  <a:lumMod val="50000"/>
                </a:schemeClr>
              </a:solidFill>
            </a:endParaRPr>
          </a:p>
          <a:p>
            <a:pPr algn="l"/>
            <a:endParaRPr lang="en-US" sz="3200" dirty="0">
              <a:solidFill>
                <a:schemeClr val="accent2">
                  <a:lumMod val="50000"/>
                </a:schemeClr>
              </a:solidFill>
            </a:endParaRPr>
          </a:p>
          <a:p>
            <a:pPr algn="l"/>
            <a:endParaRPr lang="en-US" sz="3200" dirty="0" smtClean="0">
              <a:solidFill>
                <a:schemeClr val="accent2">
                  <a:lumMod val="50000"/>
                </a:schemeClr>
              </a:solidFill>
            </a:endParaRPr>
          </a:p>
          <a:p>
            <a:pPr algn="l"/>
            <a:r>
              <a:rPr lang="en-US" sz="3200" dirty="0" smtClean="0">
                <a:solidFill>
                  <a:schemeClr val="accent2">
                    <a:lumMod val="50000"/>
                  </a:schemeClr>
                </a:solidFill>
              </a:rPr>
              <a:t>Process</a:t>
            </a:r>
            <a:endParaRPr lang="en-US" sz="3200" dirty="0">
              <a:solidFill>
                <a:schemeClr val="accent2">
                  <a:lumMod val="50000"/>
                </a:schemeClr>
              </a:solidFill>
            </a:endParaRPr>
          </a:p>
          <a:p>
            <a:pPr marL="285750" indent="-285750" algn="l">
              <a:buFont typeface="Wingdings" panose="05000000000000000000" pitchFamily="2" charset="2"/>
              <a:buChar char="q"/>
            </a:pPr>
            <a:r>
              <a:rPr lang="en-US" sz="1800" b="0" dirty="0" smtClean="0">
                <a:solidFill>
                  <a:schemeClr val="accent2">
                    <a:lumMod val="50000"/>
                  </a:schemeClr>
                </a:solidFill>
                <a:ea typeface="Arial Unicode MS" pitchFamily="34" charset="-128"/>
                <a:cs typeface="Arial Unicode MS" pitchFamily="34" charset="-128"/>
              </a:rPr>
              <a:t>WG members and other WG contribute on relevant sections</a:t>
            </a:r>
          </a:p>
          <a:p>
            <a:pPr marL="285750" indent="-285750" algn="l">
              <a:buFont typeface="Wingdings" panose="05000000000000000000" pitchFamily="2" charset="2"/>
              <a:buChar char="q"/>
            </a:pPr>
            <a:r>
              <a:rPr lang="en-US" sz="1800" b="0" dirty="0" smtClean="0">
                <a:solidFill>
                  <a:schemeClr val="accent2">
                    <a:lumMod val="50000"/>
                  </a:schemeClr>
                </a:solidFill>
                <a:ea typeface="Arial Unicode MS" pitchFamily="34" charset="-128"/>
                <a:cs typeface="Arial Unicode MS" pitchFamily="34" charset="-128"/>
              </a:rPr>
              <a:t>Share and agree the content with WG members</a:t>
            </a:r>
          </a:p>
          <a:p>
            <a:pPr marL="285750" indent="-285750" algn="l">
              <a:buFont typeface="Wingdings" panose="05000000000000000000" pitchFamily="2" charset="2"/>
              <a:buChar char="q"/>
            </a:pPr>
            <a:r>
              <a:rPr lang="en-US" sz="1800" b="0" dirty="0" smtClean="0">
                <a:solidFill>
                  <a:schemeClr val="accent2">
                    <a:lumMod val="50000"/>
                  </a:schemeClr>
                </a:solidFill>
                <a:ea typeface="Arial Unicode MS" pitchFamily="34" charset="-128"/>
                <a:cs typeface="Arial Unicode MS" pitchFamily="34" charset="-128"/>
              </a:rPr>
              <a:t>Have the content </a:t>
            </a:r>
            <a:r>
              <a:rPr lang="en-US" sz="1800" b="0" dirty="0" err="1" smtClean="0">
                <a:solidFill>
                  <a:schemeClr val="accent2">
                    <a:lumMod val="50000"/>
                  </a:schemeClr>
                </a:solidFill>
                <a:ea typeface="Arial Unicode MS" pitchFamily="34" charset="-128"/>
                <a:cs typeface="Arial Unicode MS" pitchFamily="34" charset="-128"/>
              </a:rPr>
              <a:t>reviwed</a:t>
            </a:r>
            <a:r>
              <a:rPr lang="en-US" sz="1800" b="0" dirty="0" smtClean="0">
                <a:solidFill>
                  <a:schemeClr val="accent2">
                    <a:lumMod val="50000"/>
                  </a:schemeClr>
                </a:solidFill>
                <a:ea typeface="Arial Unicode MS" pitchFamily="34" charset="-128"/>
                <a:cs typeface="Arial Unicode MS" pitchFamily="34" charset="-128"/>
              </a:rPr>
              <a:t> and endorsed by XBRL Europe Executive committee</a:t>
            </a:r>
          </a:p>
          <a:p>
            <a:pPr marL="285750" indent="-285750" algn="l">
              <a:buFont typeface="Wingdings" panose="05000000000000000000" pitchFamily="2" charset="2"/>
              <a:buChar char="q"/>
            </a:pPr>
            <a:r>
              <a:rPr lang="en-US" sz="1800" b="0" dirty="0" smtClean="0">
                <a:solidFill>
                  <a:schemeClr val="accent2">
                    <a:lumMod val="50000"/>
                  </a:schemeClr>
                </a:solidFill>
                <a:ea typeface="Arial Unicode MS" pitchFamily="34" charset="-128"/>
                <a:cs typeface="Arial Unicode MS" pitchFamily="34" charset="-128"/>
              </a:rPr>
              <a:t>Publish the White Paper</a:t>
            </a:r>
            <a:endParaRPr lang="en-US" sz="1800" b="0" dirty="0">
              <a:solidFill>
                <a:schemeClr val="accent2">
                  <a:lumMod val="50000"/>
                </a:schemeClr>
              </a:solidFill>
              <a:ea typeface="Arial Unicode MS" pitchFamily="34" charset="-128"/>
              <a:cs typeface="Arial Unicode MS" pitchFamily="34" charset="-128"/>
            </a:endParaRPr>
          </a:p>
        </p:txBody>
      </p:sp>
      <p:sp>
        <p:nvSpPr>
          <p:cNvPr id="4" name="Espace réservé du numéro de diapositive 3"/>
          <p:cNvSpPr>
            <a:spLocks noGrp="1"/>
          </p:cNvSpPr>
          <p:nvPr>
            <p:ph type="sldNum" sz="quarter" idx="4294967295"/>
          </p:nvPr>
        </p:nvSpPr>
        <p:spPr>
          <a:xfrm>
            <a:off x="7099300" y="6356350"/>
            <a:ext cx="2311400" cy="365125"/>
          </a:xfrm>
          <a:prstGeom prst="rect">
            <a:avLst/>
          </a:prstGeom>
        </p:spPr>
        <p:txBody>
          <a:bodyPr/>
          <a:lstStyle/>
          <a:p>
            <a:pPr>
              <a:defRPr/>
            </a:pPr>
            <a:fld id="{19518CF6-0FA1-4867-9B57-BFC63E8ADD66}" type="slidenum">
              <a:rPr lang="en-US" smtClean="0"/>
              <a:pPr>
                <a:defRPr/>
              </a:pPr>
              <a:t>11</a:t>
            </a:fld>
            <a:endParaRPr lang="en-US"/>
          </a:p>
        </p:txBody>
      </p:sp>
      <p:sp>
        <p:nvSpPr>
          <p:cNvPr id="134" name="Sous-titre 2"/>
          <p:cNvSpPr txBox="1">
            <a:spLocks/>
          </p:cNvSpPr>
          <p:nvPr/>
        </p:nvSpPr>
        <p:spPr bwMode="auto">
          <a:xfrm>
            <a:off x="4448944" y="27384"/>
            <a:ext cx="5040560" cy="6858000"/>
          </a:xfrm>
          <a:prstGeom prst="rect">
            <a:avLst/>
          </a:prstGeom>
          <a:noFill/>
          <a:ln w="9525">
            <a:noFill/>
            <a:miter lim="800000"/>
            <a:headEnd/>
            <a:tailEnd/>
          </a:ln>
        </p:spPr>
        <p:txBody>
          <a:bodyPr vert="horz" wrap="square" lIns="69156" tIns="34578" rIns="69156" bIns="34578" numCol="1" anchor="t" anchorCtr="0" compatLnSpc="1">
            <a:prstTxWarp prst="textNoShape">
              <a:avLst/>
            </a:prstTxWarp>
          </a:bodyPr>
          <a:lstStyle>
            <a:lvl1pPr marL="0" indent="0" algn="ctr" defTabSz="958850" rtl="0" eaLnBrk="0" fontAlgn="base" hangingPunct="0">
              <a:lnSpc>
                <a:spcPts val="2275"/>
              </a:lnSpc>
              <a:spcBef>
                <a:spcPct val="0"/>
              </a:spcBef>
              <a:spcAft>
                <a:spcPct val="30000"/>
              </a:spcAft>
              <a:buNone/>
              <a:tabLst>
                <a:tab pos="338138" algn="l"/>
              </a:tabLst>
              <a:defRPr sz="1700" b="1">
                <a:solidFill>
                  <a:schemeClr val="tx1">
                    <a:tint val="75000"/>
                  </a:schemeClr>
                </a:solidFill>
                <a:latin typeface="+mn-lt"/>
                <a:ea typeface="+mn-ea"/>
                <a:cs typeface="+mn-cs"/>
              </a:defRPr>
            </a:lvl1pPr>
            <a:lvl2pPr marL="457200" indent="0" algn="ctr" defTabSz="958850" rtl="0" eaLnBrk="0" fontAlgn="base" hangingPunct="0">
              <a:lnSpc>
                <a:spcPts val="2275"/>
              </a:lnSpc>
              <a:spcBef>
                <a:spcPct val="0"/>
              </a:spcBef>
              <a:spcAft>
                <a:spcPct val="30000"/>
              </a:spcAft>
              <a:buNone/>
              <a:tabLst>
                <a:tab pos="338138" algn="l"/>
              </a:tabLst>
              <a:defRPr sz="1700" b="1">
                <a:solidFill>
                  <a:schemeClr val="tx1">
                    <a:tint val="75000"/>
                  </a:schemeClr>
                </a:solidFill>
                <a:latin typeface="+mn-lt"/>
              </a:defRPr>
            </a:lvl2pPr>
            <a:lvl3pPr marL="914400" indent="0" algn="ctr" defTabSz="958850" rtl="0" eaLnBrk="0" fontAlgn="base" hangingPunct="0">
              <a:lnSpc>
                <a:spcPts val="2275"/>
              </a:lnSpc>
              <a:spcBef>
                <a:spcPct val="0"/>
              </a:spcBef>
              <a:spcAft>
                <a:spcPct val="0"/>
              </a:spcAft>
              <a:buNone/>
              <a:tabLst>
                <a:tab pos="338138" algn="l"/>
              </a:tabLst>
              <a:defRPr sz="1700">
                <a:solidFill>
                  <a:schemeClr val="tx1">
                    <a:tint val="75000"/>
                  </a:schemeClr>
                </a:solidFill>
                <a:latin typeface="+mn-lt"/>
              </a:defRPr>
            </a:lvl3pPr>
            <a:lvl4pPr marL="1371600" indent="0" algn="ctr" defTabSz="958850" rtl="0" eaLnBrk="0" fontAlgn="base" hangingPunct="0">
              <a:lnSpc>
                <a:spcPts val="2275"/>
              </a:lnSpc>
              <a:spcBef>
                <a:spcPct val="0"/>
              </a:spcBef>
              <a:spcAft>
                <a:spcPct val="0"/>
              </a:spcAft>
              <a:buNone/>
              <a:tabLst>
                <a:tab pos="338138" algn="l"/>
              </a:tabLst>
              <a:defRPr sz="1700">
                <a:solidFill>
                  <a:schemeClr val="tx1">
                    <a:tint val="75000"/>
                  </a:schemeClr>
                </a:solidFill>
                <a:latin typeface="+mn-lt"/>
              </a:defRPr>
            </a:lvl4pPr>
            <a:lvl5pPr marL="1828800" indent="0" algn="ctr" defTabSz="958850" rtl="0" eaLnBrk="0" fontAlgn="base" hangingPunct="0">
              <a:lnSpc>
                <a:spcPts val="2275"/>
              </a:lnSpc>
              <a:spcBef>
                <a:spcPct val="0"/>
              </a:spcBef>
              <a:spcAft>
                <a:spcPct val="0"/>
              </a:spcAft>
              <a:buNone/>
              <a:tabLst>
                <a:tab pos="338138" algn="l"/>
              </a:tabLst>
              <a:defRPr sz="1700">
                <a:solidFill>
                  <a:schemeClr val="tx1">
                    <a:tint val="75000"/>
                  </a:schemeClr>
                </a:solidFill>
                <a:latin typeface="RotisSansSerif" pitchFamily="2" charset="0"/>
              </a:defRPr>
            </a:lvl5pPr>
            <a:lvl6pPr marL="2286000" indent="0" algn="ctr" defTabSz="958850" rtl="0" fontAlgn="base">
              <a:lnSpc>
                <a:spcPts val="2275"/>
              </a:lnSpc>
              <a:spcBef>
                <a:spcPct val="0"/>
              </a:spcBef>
              <a:spcAft>
                <a:spcPct val="0"/>
              </a:spcAft>
              <a:buNone/>
              <a:tabLst>
                <a:tab pos="338138" algn="l"/>
              </a:tabLst>
              <a:defRPr sz="1700">
                <a:solidFill>
                  <a:schemeClr val="tx1">
                    <a:tint val="75000"/>
                  </a:schemeClr>
                </a:solidFill>
                <a:latin typeface="RotisSansSerif" pitchFamily="2" charset="0"/>
              </a:defRPr>
            </a:lvl6pPr>
            <a:lvl7pPr marL="2743200" indent="0" algn="ctr" defTabSz="958850" rtl="0" fontAlgn="base">
              <a:lnSpc>
                <a:spcPts val="2275"/>
              </a:lnSpc>
              <a:spcBef>
                <a:spcPct val="0"/>
              </a:spcBef>
              <a:spcAft>
                <a:spcPct val="0"/>
              </a:spcAft>
              <a:buNone/>
              <a:tabLst>
                <a:tab pos="338138" algn="l"/>
              </a:tabLst>
              <a:defRPr sz="1700">
                <a:solidFill>
                  <a:schemeClr val="tx1">
                    <a:tint val="75000"/>
                  </a:schemeClr>
                </a:solidFill>
                <a:latin typeface="RotisSansSerif" pitchFamily="2" charset="0"/>
              </a:defRPr>
            </a:lvl7pPr>
            <a:lvl8pPr marL="3200400" indent="0" algn="ctr" defTabSz="958850" rtl="0" fontAlgn="base">
              <a:lnSpc>
                <a:spcPts val="2275"/>
              </a:lnSpc>
              <a:spcBef>
                <a:spcPct val="0"/>
              </a:spcBef>
              <a:spcAft>
                <a:spcPct val="0"/>
              </a:spcAft>
              <a:buNone/>
              <a:tabLst>
                <a:tab pos="338138" algn="l"/>
              </a:tabLst>
              <a:defRPr sz="1700">
                <a:solidFill>
                  <a:schemeClr val="tx1">
                    <a:tint val="75000"/>
                  </a:schemeClr>
                </a:solidFill>
                <a:latin typeface="RotisSansSerif" pitchFamily="2" charset="0"/>
              </a:defRPr>
            </a:lvl8pPr>
            <a:lvl9pPr marL="3657600" indent="0" algn="ctr" defTabSz="958850" rtl="0" fontAlgn="base">
              <a:lnSpc>
                <a:spcPts val="2275"/>
              </a:lnSpc>
              <a:spcBef>
                <a:spcPct val="0"/>
              </a:spcBef>
              <a:spcAft>
                <a:spcPct val="0"/>
              </a:spcAft>
              <a:buNone/>
              <a:tabLst>
                <a:tab pos="338138" algn="l"/>
              </a:tabLst>
              <a:defRPr sz="1700">
                <a:solidFill>
                  <a:schemeClr val="tx1">
                    <a:tint val="75000"/>
                  </a:schemeClr>
                </a:solidFill>
                <a:latin typeface="RotisSansSerif" pitchFamily="2" charset="0"/>
              </a:defRPr>
            </a:lvl9pPr>
          </a:lstStyle>
          <a:p>
            <a:pPr algn="l"/>
            <a:endParaRPr lang="fr-FR" sz="3200" kern="0" dirty="0" smtClean="0"/>
          </a:p>
          <a:p>
            <a:pPr algn="l"/>
            <a:endParaRPr lang="en-US" sz="1800" b="0" kern="0" dirty="0">
              <a:ea typeface="Arial Unicode MS" pitchFamily="34" charset="-128"/>
              <a:cs typeface="Arial Unicode MS" pitchFamily="34" charset="-128"/>
            </a:endParaRPr>
          </a:p>
          <a:p>
            <a:pPr algn="l"/>
            <a:endParaRPr lang="en-US" sz="1800" b="0" kern="0" dirty="0" smtClean="0">
              <a:ea typeface="Arial Unicode MS" pitchFamily="34" charset="-128"/>
              <a:cs typeface="Arial Unicode MS" pitchFamily="34" charset="-128"/>
            </a:endParaRPr>
          </a:p>
          <a:p>
            <a:pPr algn="l"/>
            <a:endParaRPr lang="en-US" sz="1800" b="0" kern="0" dirty="0">
              <a:ea typeface="Arial Unicode MS" pitchFamily="34" charset="-128"/>
              <a:cs typeface="Arial Unicode MS" pitchFamily="34" charset="-128"/>
            </a:endParaRPr>
          </a:p>
          <a:p>
            <a:pPr algn="l"/>
            <a:r>
              <a:rPr lang="en-US" sz="1800" b="0" kern="0" dirty="0" smtClean="0">
                <a:ea typeface="Arial Unicode MS" pitchFamily="34" charset="-128"/>
                <a:cs typeface="Arial Unicode MS" pitchFamily="34" charset="-128"/>
              </a:rPr>
              <a:t>		</a:t>
            </a:r>
            <a:r>
              <a:rPr lang="en-US" sz="1200" b="0" kern="0" dirty="0" smtClean="0">
                <a:ea typeface="Arial Unicode MS" pitchFamily="34" charset="-128"/>
                <a:cs typeface="Arial Unicode MS" pitchFamily="34" charset="-128"/>
              </a:rPr>
              <a:t>Feb 2014	                March 2014	     April 2014</a:t>
            </a:r>
          </a:p>
          <a:p>
            <a:pPr algn="l"/>
            <a:endParaRPr lang="en-US" sz="1200" b="0" kern="0" dirty="0" smtClean="0">
              <a:ea typeface="Arial Unicode MS" pitchFamily="34" charset="-128"/>
              <a:cs typeface="Arial Unicode MS" pitchFamily="34" charset="-128"/>
            </a:endParaRPr>
          </a:p>
          <a:p>
            <a:pPr algn="l"/>
            <a:r>
              <a:rPr lang="en-US" sz="1800" b="0" kern="0" dirty="0" smtClean="0">
                <a:ea typeface="Arial Unicode MS" pitchFamily="34" charset="-128"/>
                <a:cs typeface="Arial Unicode MS" pitchFamily="34" charset="-128"/>
              </a:rPr>
              <a:t>      	</a:t>
            </a:r>
            <a:r>
              <a:rPr lang="en-US" sz="1400" b="0" kern="0" dirty="0" smtClean="0">
                <a:solidFill>
                  <a:srgbClr val="FF0000"/>
                </a:solidFill>
                <a:ea typeface="Arial Unicode MS" pitchFamily="34" charset="-128"/>
                <a:cs typeface="Arial Unicode MS" pitchFamily="34" charset="-128"/>
              </a:rPr>
              <a:t>write, edit, review	      endorsement</a:t>
            </a:r>
            <a:endParaRPr lang="en-US" sz="1800" b="0" kern="0" dirty="0" smtClean="0">
              <a:ea typeface="Arial Unicode MS" pitchFamily="34" charset="-128"/>
              <a:cs typeface="Arial Unicode MS" pitchFamily="34" charset="-128"/>
            </a:endParaRPr>
          </a:p>
          <a:p>
            <a:pPr algn="l"/>
            <a:r>
              <a:rPr lang="en-US" sz="1800" b="0" kern="0" dirty="0" smtClean="0">
                <a:ea typeface="Arial Unicode MS" pitchFamily="34" charset="-128"/>
                <a:cs typeface="Arial Unicode MS" pitchFamily="34" charset="-128"/>
              </a:rPr>
              <a:t>	Input and contribution work</a:t>
            </a:r>
          </a:p>
          <a:p>
            <a:pPr algn="l"/>
            <a:endParaRPr lang="en-US" sz="1800" b="0" kern="0" dirty="0">
              <a:ea typeface="Arial Unicode MS" pitchFamily="34" charset="-128"/>
              <a:cs typeface="Arial Unicode MS" pitchFamily="34" charset="-128"/>
            </a:endParaRPr>
          </a:p>
          <a:p>
            <a:pPr algn="l"/>
            <a:r>
              <a:rPr lang="en-US" sz="1800" b="0" kern="0" dirty="0" smtClean="0">
                <a:ea typeface="Arial Unicode MS" pitchFamily="34" charset="-128"/>
                <a:cs typeface="Arial Unicode MS" pitchFamily="34" charset="-128"/>
              </a:rPr>
              <a:t>	Writing and reviewing</a:t>
            </a:r>
          </a:p>
          <a:p>
            <a:pPr algn="l"/>
            <a:endParaRPr lang="en-US" sz="1800" b="0" kern="0" dirty="0">
              <a:ea typeface="Arial Unicode MS" pitchFamily="34" charset="-128"/>
              <a:cs typeface="Arial Unicode MS" pitchFamily="34" charset="-128"/>
            </a:endParaRPr>
          </a:p>
          <a:p>
            <a:pPr algn="l"/>
            <a:r>
              <a:rPr lang="en-US" sz="1800" b="0" kern="0" dirty="0" smtClean="0">
                <a:ea typeface="Arial Unicode MS" pitchFamily="34" charset="-128"/>
                <a:cs typeface="Arial Unicode MS" pitchFamily="34" charset="-128"/>
              </a:rPr>
              <a:t>			</a:t>
            </a:r>
            <a:r>
              <a:rPr lang="en-US" sz="1800" b="0" kern="0" dirty="0">
                <a:ea typeface="Arial Unicode MS" pitchFamily="34" charset="-128"/>
                <a:cs typeface="Arial Unicode MS" pitchFamily="34" charset="-128"/>
              </a:rPr>
              <a:t> </a:t>
            </a:r>
            <a:r>
              <a:rPr lang="en-US" sz="1800" b="0" kern="0" dirty="0" smtClean="0">
                <a:ea typeface="Arial Unicode MS" pitchFamily="34" charset="-128"/>
                <a:cs typeface="Arial Unicode MS" pitchFamily="34" charset="-128"/>
              </a:rPr>
              <a:t>        Final review </a:t>
            </a:r>
          </a:p>
          <a:p>
            <a:pPr algn="l"/>
            <a:endParaRPr lang="en-US" sz="1800" b="0" kern="0" dirty="0">
              <a:ea typeface="Arial Unicode MS" pitchFamily="34" charset="-128"/>
              <a:cs typeface="Arial Unicode MS" pitchFamily="34" charset="-128"/>
            </a:endParaRPr>
          </a:p>
          <a:p>
            <a:pPr algn="l"/>
            <a:r>
              <a:rPr lang="en-US" sz="1800" b="0" kern="0" dirty="0" smtClean="0">
                <a:ea typeface="Arial Unicode MS" pitchFamily="34" charset="-128"/>
                <a:cs typeface="Arial Unicode MS" pitchFamily="34" charset="-128"/>
              </a:rPr>
              <a:t>					  Publish</a:t>
            </a:r>
          </a:p>
          <a:p>
            <a:pPr algn="l"/>
            <a:endParaRPr lang="fr-FR" sz="3200" kern="0" dirty="0" smtClean="0"/>
          </a:p>
          <a:p>
            <a:pPr algn="l"/>
            <a:endParaRPr lang="fr-FR" sz="1800" kern="0" dirty="0" smtClean="0"/>
          </a:p>
          <a:p>
            <a:pPr algn="l"/>
            <a:endParaRPr lang="fr-FR" kern="0" dirty="0" smtClean="0"/>
          </a:p>
          <a:p>
            <a:pPr algn="l"/>
            <a:endParaRPr lang="fr-FR" kern="0" dirty="0"/>
          </a:p>
        </p:txBody>
      </p:sp>
      <p:pic>
        <p:nvPicPr>
          <p:cNvPr id="6" name="Image 5"/>
          <p:cNvPicPr>
            <a:picLocks noChangeAspect="1"/>
          </p:cNvPicPr>
          <p:nvPr/>
        </p:nvPicPr>
        <p:blipFill>
          <a:blip r:embed="rId3" cstate="print"/>
          <a:stretch>
            <a:fillRect/>
          </a:stretch>
        </p:blipFill>
        <p:spPr>
          <a:xfrm rot="665481">
            <a:off x="7773816" y="-133149"/>
            <a:ext cx="1330048" cy="1892535"/>
          </a:xfrm>
          <a:prstGeom prst="rect">
            <a:avLst/>
          </a:prstGeom>
          <a:scene3d>
            <a:camera prst="isometricTopUp"/>
            <a:lightRig rig="threePt" dir="t"/>
          </a:scene3d>
        </p:spPr>
      </p:pic>
      <p:sp>
        <p:nvSpPr>
          <p:cNvPr id="2" name="Parenthèse ouvrante 1"/>
          <p:cNvSpPr/>
          <p:nvPr/>
        </p:nvSpPr>
        <p:spPr bwMode="auto">
          <a:xfrm rot="16200000">
            <a:off x="5092672" y="1345075"/>
            <a:ext cx="216024" cy="1590724"/>
          </a:xfrm>
          <a:prstGeom prst="leftBracket">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Verdana" pitchFamily="34" charset="0"/>
            </a:endParaRPr>
          </a:p>
        </p:txBody>
      </p:sp>
      <p:sp>
        <p:nvSpPr>
          <p:cNvPr id="7" name="Parenthèse ouvrante 6"/>
          <p:cNvSpPr/>
          <p:nvPr/>
        </p:nvSpPr>
        <p:spPr bwMode="auto">
          <a:xfrm rot="16200000">
            <a:off x="6716797" y="1345075"/>
            <a:ext cx="216024" cy="1590724"/>
          </a:xfrm>
          <a:prstGeom prst="leftBracket">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Verdana" pitchFamily="34" charset="0"/>
            </a:endParaRPr>
          </a:p>
        </p:txBody>
      </p:sp>
      <p:sp>
        <p:nvSpPr>
          <p:cNvPr id="8" name="Parenthèse ouvrante 7"/>
          <p:cNvSpPr/>
          <p:nvPr/>
        </p:nvSpPr>
        <p:spPr bwMode="auto">
          <a:xfrm rot="16200000">
            <a:off x="8205443" y="1447151"/>
            <a:ext cx="216026" cy="1386569"/>
          </a:xfrm>
          <a:prstGeom prst="leftBracket">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Verdana" pitchFamily="34" charset="0"/>
            </a:endParaRPr>
          </a:p>
        </p:txBody>
      </p:sp>
      <p:cxnSp>
        <p:nvCxnSpPr>
          <p:cNvPr id="9" name="Connecteur droit 8"/>
          <p:cNvCxnSpPr/>
          <p:nvPr/>
        </p:nvCxnSpPr>
        <p:spPr bwMode="auto">
          <a:xfrm>
            <a:off x="4736976" y="2248449"/>
            <a:ext cx="0" cy="1396575"/>
          </a:xfrm>
          <a:prstGeom prst="line">
            <a:avLst/>
          </a:prstGeom>
          <a:ln>
            <a:prstDash val="dash"/>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13" name="Connecteur droit 12"/>
          <p:cNvCxnSpPr/>
          <p:nvPr/>
        </p:nvCxnSpPr>
        <p:spPr bwMode="auto">
          <a:xfrm>
            <a:off x="9006741" y="2248449"/>
            <a:ext cx="0" cy="2764727"/>
          </a:xfrm>
          <a:prstGeom prst="line">
            <a:avLst/>
          </a:prstGeom>
          <a:ln>
            <a:prstDash val="dash"/>
            <a:headEnd type="none" w="med" len="med"/>
            <a:tailEnd type="none" w="med" len="med"/>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xmlns="" val="25147332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Diagramme 3"/>
          <p:cNvGraphicFramePr/>
          <p:nvPr>
            <p:extLst/>
          </p:nvPr>
        </p:nvGraphicFramePr>
        <p:xfrm>
          <a:off x="381000" y="1268760"/>
          <a:ext cx="6984776" cy="4536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6" name="Groupe 5"/>
          <p:cNvGrpSpPr/>
          <p:nvPr/>
        </p:nvGrpSpPr>
        <p:grpSpPr>
          <a:xfrm>
            <a:off x="6537176" y="3068960"/>
            <a:ext cx="1872208" cy="3140478"/>
            <a:chOff x="6156176" y="3068960"/>
            <a:chExt cx="1872208" cy="3140478"/>
          </a:xfrm>
        </p:grpSpPr>
        <p:sp>
          <p:nvSpPr>
            <p:cNvPr id="29" name="Parallélogramme 28"/>
            <p:cNvSpPr/>
            <p:nvPr/>
          </p:nvSpPr>
          <p:spPr>
            <a:xfrm rot="14040422">
              <a:off x="6364069" y="4957124"/>
              <a:ext cx="1672445" cy="832184"/>
            </a:xfrm>
            <a:prstGeom prst="parallelogram">
              <a:avLst>
                <a:gd name="adj" fmla="val 70607"/>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8" name="Connecteur droit 7"/>
            <p:cNvCxnSpPr/>
            <p:nvPr/>
          </p:nvCxnSpPr>
          <p:spPr>
            <a:xfrm>
              <a:off x="6156176" y="3068960"/>
              <a:ext cx="1872208" cy="2736304"/>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grpSp>
        <p:nvGrpSpPr>
          <p:cNvPr id="7" name="Groupe 6"/>
          <p:cNvGrpSpPr/>
          <p:nvPr/>
        </p:nvGrpSpPr>
        <p:grpSpPr>
          <a:xfrm>
            <a:off x="6537176" y="2132856"/>
            <a:ext cx="2520280" cy="3997910"/>
            <a:chOff x="6156176" y="2132856"/>
            <a:chExt cx="2520280" cy="3997910"/>
          </a:xfrm>
        </p:grpSpPr>
        <p:sp>
          <p:nvSpPr>
            <p:cNvPr id="30" name="Parallélogramme 29"/>
            <p:cNvSpPr/>
            <p:nvPr/>
          </p:nvSpPr>
          <p:spPr>
            <a:xfrm rot="14040422">
              <a:off x="7354896" y="5121613"/>
              <a:ext cx="1496507" cy="521799"/>
            </a:xfrm>
            <a:prstGeom prst="parallelogram">
              <a:avLst>
                <a:gd name="adj" fmla="val 70607"/>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1" name="Connecteur droit 10"/>
            <p:cNvCxnSpPr/>
            <p:nvPr/>
          </p:nvCxnSpPr>
          <p:spPr>
            <a:xfrm>
              <a:off x="6156176" y="2132856"/>
              <a:ext cx="2520280" cy="3672408"/>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sp>
        <p:nvSpPr>
          <p:cNvPr id="25" name="ZoneTexte 24"/>
          <p:cNvSpPr txBox="1"/>
          <p:nvPr/>
        </p:nvSpPr>
        <p:spPr>
          <a:xfrm>
            <a:off x="2000673" y="5157192"/>
            <a:ext cx="4565673" cy="369332"/>
          </a:xfrm>
          <a:prstGeom prst="rect">
            <a:avLst/>
          </a:prstGeom>
          <a:noFill/>
        </p:spPr>
        <p:txBody>
          <a:bodyPr wrap="none" rtlCol="0">
            <a:spAutoFit/>
          </a:bodyPr>
          <a:lstStyle/>
          <a:p>
            <a:r>
              <a:rPr lang="fr-FR" dirty="0" err="1" smtClean="0">
                <a:solidFill>
                  <a:schemeClr val="bg1"/>
                </a:solidFill>
              </a:rPr>
              <a:t>Core</a:t>
            </a:r>
            <a:r>
              <a:rPr lang="fr-FR" dirty="0" smtClean="0">
                <a:solidFill>
                  <a:schemeClr val="bg1"/>
                </a:solidFill>
              </a:rPr>
              <a:t> </a:t>
            </a:r>
            <a:r>
              <a:rPr lang="fr-FR" dirty="0" err="1" smtClean="0">
                <a:solidFill>
                  <a:schemeClr val="bg1"/>
                </a:solidFill>
              </a:rPr>
              <a:t>disclosure</a:t>
            </a:r>
            <a:r>
              <a:rPr lang="fr-FR" dirty="0" smtClean="0">
                <a:solidFill>
                  <a:schemeClr val="bg1"/>
                </a:solidFill>
              </a:rPr>
              <a:t> </a:t>
            </a:r>
            <a:r>
              <a:rPr lang="fr-FR" dirty="0" err="1" smtClean="0">
                <a:solidFill>
                  <a:schemeClr val="bg1"/>
                </a:solidFill>
              </a:rPr>
              <a:t>requirement</a:t>
            </a:r>
            <a:r>
              <a:rPr lang="fr-FR" dirty="0" smtClean="0">
                <a:solidFill>
                  <a:schemeClr val="bg1"/>
                </a:solidFill>
              </a:rPr>
              <a:t> concepts</a:t>
            </a:r>
            <a:endParaRPr lang="fr-FR" dirty="0">
              <a:solidFill>
                <a:schemeClr val="bg1"/>
              </a:solidFill>
            </a:endParaRPr>
          </a:p>
        </p:txBody>
      </p:sp>
      <p:grpSp>
        <p:nvGrpSpPr>
          <p:cNvPr id="9" name="Groupe 8"/>
          <p:cNvGrpSpPr/>
          <p:nvPr/>
        </p:nvGrpSpPr>
        <p:grpSpPr>
          <a:xfrm>
            <a:off x="6609184" y="4941168"/>
            <a:ext cx="2448272" cy="864096"/>
            <a:chOff x="6228184" y="4941168"/>
            <a:chExt cx="2448272" cy="864096"/>
          </a:xfrm>
        </p:grpSpPr>
        <p:cxnSp>
          <p:nvCxnSpPr>
            <p:cNvPr id="14" name="Connecteur droit 13"/>
            <p:cNvCxnSpPr/>
            <p:nvPr/>
          </p:nvCxnSpPr>
          <p:spPr>
            <a:xfrm>
              <a:off x="6876256" y="5805264"/>
              <a:ext cx="18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6228184" y="4941168"/>
              <a:ext cx="18722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Connecteur droit 18"/>
            <p:cNvCxnSpPr/>
            <p:nvPr/>
          </p:nvCxnSpPr>
          <p:spPr>
            <a:xfrm>
              <a:off x="7452320" y="4941168"/>
              <a:ext cx="576064" cy="86409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Connecteur droit 21"/>
            <p:cNvCxnSpPr/>
            <p:nvPr/>
          </p:nvCxnSpPr>
          <p:spPr>
            <a:xfrm>
              <a:off x="8100392" y="4941168"/>
              <a:ext cx="576064" cy="864096"/>
            </a:xfrm>
            <a:prstGeom prst="line">
              <a:avLst/>
            </a:prstGeom>
          </p:spPr>
          <p:style>
            <a:lnRef idx="1">
              <a:schemeClr val="accent1"/>
            </a:lnRef>
            <a:fillRef idx="0">
              <a:schemeClr val="accent1"/>
            </a:fillRef>
            <a:effectRef idx="0">
              <a:schemeClr val="accent1"/>
            </a:effectRef>
            <a:fontRef idx="minor">
              <a:schemeClr val="tx1"/>
            </a:fontRef>
          </p:style>
        </p:cxnSp>
        <p:sp>
          <p:nvSpPr>
            <p:cNvPr id="26" name="ZoneTexte 25"/>
            <p:cNvSpPr txBox="1"/>
            <p:nvPr/>
          </p:nvSpPr>
          <p:spPr>
            <a:xfrm>
              <a:off x="6915644" y="5157192"/>
              <a:ext cx="1595309" cy="369332"/>
            </a:xfrm>
            <a:prstGeom prst="rect">
              <a:avLst/>
            </a:prstGeom>
            <a:noFill/>
            <a:ln>
              <a:solidFill>
                <a:srgbClr val="FF0000"/>
              </a:solidFill>
            </a:ln>
          </p:spPr>
          <p:txBody>
            <a:bodyPr wrap="none" rtlCol="0">
              <a:spAutoFit/>
            </a:bodyPr>
            <a:lstStyle/>
            <a:p>
              <a:r>
                <a:rPr lang="fr-FR" b="1" dirty="0" smtClean="0"/>
                <a:t>Extensions</a:t>
              </a:r>
              <a:endParaRPr lang="fr-FR" b="1" dirty="0"/>
            </a:p>
          </p:txBody>
        </p:sp>
      </p:grpSp>
      <p:grpSp>
        <p:nvGrpSpPr>
          <p:cNvPr id="5" name="Groupe 4"/>
          <p:cNvGrpSpPr/>
          <p:nvPr/>
        </p:nvGrpSpPr>
        <p:grpSpPr>
          <a:xfrm>
            <a:off x="3808162" y="1109749"/>
            <a:ext cx="4870255" cy="5461576"/>
            <a:chOff x="3662185" y="1124743"/>
            <a:chExt cx="4870255" cy="5461576"/>
          </a:xfrm>
        </p:grpSpPr>
        <p:sp>
          <p:nvSpPr>
            <p:cNvPr id="2" name="Rectangle 1"/>
            <p:cNvSpPr/>
            <p:nvPr/>
          </p:nvSpPr>
          <p:spPr>
            <a:xfrm>
              <a:off x="3728678" y="1124743"/>
              <a:ext cx="1059346" cy="5461575"/>
            </a:xfrm>
            <a:prstGeom prst="rect">
              <a:avLst/>
            </a:prstGeom>
            <a:solidFill>
              <a:srgbClr val="FFC000">
                <a:alpha val="50196"/>
              </a:srgbClr>
            </a:solidFill>
            <a:effectLst>
              <a:softEdge rad="31750"/>
            </a:effectLst>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fr-FR"/>
            </a:p>
          </p:txBody>
        </p:sp>
        <p:sp>
          <p:nvSpPr>
            <p:cNvPr id="3" name="ZoneTexte 2"/>
            <p:cNvSpPr txBox="1"/>
            <p:nvPr/>
          </p:nvSpPr>
          <p:spPr>
            <a:xfrm>
              <a:off x="3662185" y="5939988"/>
              <a:ext cx="4870255" cy="646331"/>
            </a:xfrm>
            <a:prstGeom prst="rect">
              <a:avLst/>
            </a:prstGeom>
            <a:noFill/>
          </p:spPr>
          <p:txBody>
            <a:bodyPr wrap="square" rtlCol="0">
              <a:spAutoFit/>
            </a:bodyPr>
            <a:lstStyle/>
            <a:p>
              <a:r>
                <a:rPr lang="fr-FR" b="1" dirty="0" smtClean="0">
                  <a:solidFill>
                    <a:schemeClr val="accent1">
                      <a:lumMod val="50000"/>
                    </a:schemeClr>
                  </a:solidFill>
                </a:rPr>
                <a:t>Comparable </a:t>
              </a:r>
              <a:r>
                <a:rPr lang="fr-FR" b="1" dirty="0" err="1" smtClean="0">
                  <a:solidFill>
                    <a:schemeClr val="accent1">
                      <a:lumMod val="50000"/>
                    </a:schemeClr>
                  </a:solidFill>
                </a:rPr>
                <a:t>Fundamental</a:t>
              </a:r>
              <a:r>
                <a:rPr lang="fr-FR" b="1" dirty="0" smtClean="0">
                  <a:solidFill>
                    <a:schemeClr val="accent1">
                      <a:lumMod val="50000"/>
                    </a:schemeClr>
                  </a:solidFill>
                </a:rPr>
                <a:t> </a:t>
              </a:r>
              <a:r>
                <a:rPr lang="fr-FR" b="1" dirty="0" err="1" smtClean="0">
                  <a:solidFill>
                    <a:schemeClr val="accent1">
                      <a:lumMod val="50000"/>
                    </a:schemeClr>
                  </a:solidFill>
                </a:rPr>
                <a:t>Accounting</a:t>
              </a:r>
              <a:r>
                <a:rPr lang="fr-FR" b="1" dirty="0" smtClean="0">
                  <a:solidFill>
                    <a:schemeClr val="accent1">
                      <a:lumMod val="50000"/>
                    </a:schemeClr>
                  </a:solidFill>
                </a:rPr>
                <a:t> concepts</a:t>
              </a:r>
              <a:endParaRPr lang="fr-FR" b="1" dirty="0">
                <a:solidFill>
                  <a:schemeClr val="accent1">
                    <a:lumMod val="50000"/>
                  </a:schemeClr>
                </a:solidFill>
              </a:endParaRPr>
            </a:p>
          </p:txBody>
        </p:sp>
      </p:grpSp>
      <p:grpSp>
        <p:nvGrpSpPr>
          <p:cNvPr id="13" name="Groupe 12"/>
          <p:cNvGrpSpPr/>
          <p:nvPr/>
        </p:nvGrpSpPr>
        <p:grpSpPr>
          <a:xfrm>
            <a:off x="272480" y="3074504"/>
            <a:ext cx="1682419" cy="2709750"/>
            <a:chOff x="-108520" y="3074504"/>
            <a:chExt cx="1682419" cy="2709750"/>
          </a:xfrm>
        </p:grpSpPr>
        <p:sp>
          <p:nvSpPr>
            <p:cNvPr id="10" name="Accolade ouvrante 9"/>
            <p:cNvSpPr/>
            <p:nvPr/>
          </p:nvSpPr>
          <p:spPr>
            <a:xfrm>
              <a:off x="-108520" y="3074504"/>
              <a:ext cx="360311" cy="2709750"/>
            </a:xfrm>
            <a:prstGeom prst="leftBrace">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fr-FR"/>
            </a:p>
          </p:txBody>
        </p:sp>
        <p:sp>
          <p:nvSpPr>
            <p:cNvPr id="12" name="ZoneTexte 11"/>
            <p:cNvSpPr txBox="1"/>
            <p:nvPr/>
          </p:nvSpPr>
          <p:spPr>
            <a:xfrm>
              <a:off x="98815" y="3099656"/>
              <a:ext cx="1475084" cy="646331"/>
            </a:xfrm>
            <a:prstGeom prst="rect">
              <a:avLst/>
            </a:prstGeom>
            <a:noFill/>
          </p:spPr>
          <p:txBody>
            <a:bodyPr wrap="none" rtlCol="0">
              <a:spAutoFit/>
            </a:bodyPr>
            <a:lstStyle/>
            <a:p>
              <a:r>
                <a:rPr lang="fr-FR" b="1" dirty="0" smtClean="0"/>
                <a:t>IFRS </a:t>
              </a:r>
            </a:p>
            <a:p>
              <a:r>
                <a:rPr lang="fr-FR" b="1" dirty="0" err="1" smtClean="0"/>
                <a:t>taxonomy</a:t>
              </a:r>
              <a:endParaRPr lang="fr-FR" b="1" dirty="0"/>
            </a:p>
          </p:txBody>
        </p:sp>
      </p:grpSp>
    </p:spTree>
    <p:extLst>
      <p:ext uri="{BB962C8B-B14F-4D97-AF65-F5344CB8AC3E}">
        <p14:creationId xmlns:p14="http://schemas.microsoft.com/office/powerpoint/2010/main" xmlns="" val="499444812"/>
      </p:ext>
    </p:extLst>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53D0FA55-E48E-4953-8C5C-FBCB89B0108F}"/>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9E932E94-263B-45B9-9112-FEC339CA2552}"/>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5D26C458-CBC1-4539-B9DD-150C741DEB21}"/>
                                            </p:graphicEl>
                                          </p:spTgt>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nodeType="afterEffect">
                                  <p:stCondLst>
                                    <p:cond delay="0"/>
                                  </p:stCondLst>
                                  <p:childTnLst>
                                    <p:set>
                                      <p:cBhvr>
                                        <p:cTn id="17" dur="1" fill="hold">
                                          <p:stCondLst>
                                            <p:cond delay="0"/>
                                          </p:stCondLst>
                                        </p:cTn>
                                        <p:tgtEl>
                                          <p:spTgt spid="13"/>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4">
                                            <p:graphicEl>
                                              <a:dgm id="{A8502930-FB2A-4CDA-B1B5-AEEC98CAB30E}"/>
                                            </p:graphic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6"/>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4">
                                            <p:graphicEl>
                                              <a:dgm id="{825EAB1A-8DA8-4A29-A0EB-BCCC94035CC1}"/>
                                            </p:graphic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7"/>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rev="1"/>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9634" name="Rectangle 2"/>
          <p:cNvSpPr>
            <a:spLocks noGrp="1" noChangeArrowheads="1"/>
          </p:cNvSpPr>
          <p:nvPr>
            <p:ph type="title"/>
          </p:nvPr>
        </p:nvSpPr>
        <p:spPr>
          <a:xfrm>
            <a:off x="881063" y="142875"/>
            <a:ext cx="7415212" cy="779463"/>
          </a:xfrm>
        </p:spPr>
        <p:txBody>
          <a:bodyPr/>
          <a:lstStyle/>
          <a:p>
            <a:pPr eaLnBrk="1" hangingPunct="1">
              <a:defRPr/>
            </a:pPr>
            <a:r>
              <a:rPr lang="en-US" sz="2200" dirty="0" smtClean="0">
                <a:latin typeface="+mn-lt"/>
              </a:rPr>
              <a:t>XBRL Europe Working Group:</a:t>
            </a:r>
            <a:br>
              <a:rPr lang="en-US" sz="2200" dirty="0" smtClean="0">
                <a:latin typeface="+mn-lt"/>
              </a:rPr>
            </a:br>
            <a:r>
              <a:rPr lang="en-US" sz="2200" dirty="0" smtClean="0">
                <a:latin typeface="+mn-lt"/>
              </a:rPr>
              <a:t>IFRS, </a:t>
            </a:r>
            <a:r>
              <a:rPr lang="de-DE" sz="2200" dirty="0">
                <a:latin typeface="+mn-lt"/>
              </a:rPr>
              <a:t>Securities </a:t>
            </a:r>
            <a:r>
              <a:rPr lang="de-DE" sz="2200" dirty="0" err="1">
                <a:latin typeface="+mn-lt"/>
              </a:rPr>
              <a:t>and</a:t>
            </a:r>
            <a:r>
              <a:rPr lang="de-DE" sz="2200" dirty="0">
                <a:latin typeface="+mn-lt"/>
              </a:rPr>
              <a:t> </a:t>
            </a:r>
            <a:r>
              <a:rPr lang="de-DE" sz="2200" dirty="0" err="1">
                <a:latin typeface="+mn-lt"/>
              </a:rPr>
              <a:t>Markets</a:t>
            </a:r>
            <a:r>
              <a:rPr lang="de-DE" sz="2200" dirty="0">
                <a:latin typeface="+mn-lt"/>
              </a:rPr>
              <a:t> Working </a:t>
            </a:r>
            <a:r>
              <a:rPr lang="de-DE" sz="2200" dirty="0" smtClean="0">
                <a:latin typeface="+mn-lt"/>
              </a:rPr>
              <a:t>Group</a:t>
            </a:r>
            <a:endParaRPr lang="fr-FR" sz="2200" dirty="0">
              <a:latin typeface="+mn-lt"/>
            </a:endParaRPr>
          </a:p>
        </p:txBody>
      </p:sp>
      <p:sp>
        <p:nvSpPr>
          <p:cNvPr id="9219" name="Rectangle 3"/>
          <p:cNvSpPr>
            <a:spLocks noGrp="1" noChangeArrowheads="1"/>
          </p:cNvSpPr>
          <p:nvPr>
            <p:ph type="body" idx="1"/>
          </p:nvPr>
        </p:nvSpPr>
        <p:spPr>
          <a:xfrm>
            <a:off x="920750" y="1125538"/>
            <a:ext cx="8064500" cy="5183187"/>
          </a:xfrm>
        </p:spPr>
        <p:txBody>
          <a:bodyPr/>
          <a:lstStyle/>
          <a:p>
            <a:pPr marL="355600" indent="-355600" eaLnBrk="1" hangingPunct="1">
              <a:lnSpc>
                <a:spcPct val="100000"/>
              </a:lnSpc>
              <a:buFont typeface="Wingdings" pitchFamily="2" charset="2"/>
              <a:buChar char="Ø"/>
            </a:pPr>
            <a:r>
              <a:rPr lang="en-US" sz="1800" b="0" dirty="0" smtClean="0">
                <a:ea typeface="Arial Unicode MS" pitchFamily="34" charset="-128"/>
                <a:cs typeface="Arial Unicode MS" pitchFamily="34" charset="-128"/>
              </a:rPr>
              <a:t>Aims:</a:t>
            </a:r>
          </a:p>
          <a:p>
            <a:pPr marL="723900" lvl="1" indent="-368300" eaLnBrk="1" hangingPunct="1">
              <a:lnSpc>
                <a:spcPct val="100000"/>
              </a:lnSpc>
              <a:buFont typeface="Wingdings" pitchFamily="2" charset="2"/>
              <a:buChar char="ü"/>
            </a:pPr>
            <a:r>
              <a:rPr lang="en-US" sz="1500" b="0" dirty="0" smtClean="0">
                <a:solidFill>
                  <a:srgbClr val="000099"/>
                </a:solidFill>
                <a:cs typeface="Tahoma" pitchFamily="34" charset="0"/>
              </a:rPr>
              <a:t>to promote XBRL for European securities and markets, </a:t>
            </a:r>
          </a:p>
          <a:p>
            <a:pPr marL="723900" lvl="1" indent="-368300" eaLnBrk="1" hangingPunct="1">
              <a:lnSpc>
                <a:spcPct val="100000"/>
              </a:lnSpc>
              <a:buFont typeface="Wingdings" pitchFamily="2" charset="2"/>
              <a:buChar char="ü"/>
            </a:pPr>
            <a:r>
              <a:rPr lang="en-US" sz="1500" b="0" dirty="0" smtClean="0">
                <a:solidFill>
                  <a:srgbClr val="000099"/>
                </a:solidFill>
                <a:cs typeface="Tahoma" pitchFamily="34" charset="0"/>
              </a:rPr>
              <a:t>to ensure comparability of XBRL data for investment professionals, </a:t>
            </a:r>
          </a:p>
          <a:p>
            <a:pPr marL="723900" lvl="1" indent="-368300" eaLnBrk="1" hangingPunct="1">
              <a:lnSpc>
                <a:spcPct val="100000"/>
              </a:lnSpc>
              <a:buFont typeface="Wingdings" pitchFamily="2" charset="2"/>
              <a:buChar char="ü"/>
            </a:pPr>
            <a:r>
              <a:rPr lang="en-US" sz="1500" b="0" dirty="0" smtClean="0">
                <a:solidFill>
                  <a:srgbClr val="000099"/>
                </a:solidFill>
                <a:cs typeface="Tahoma" pitchFamily="34" charset="0"/>
              </a:rPr>
              <a:t>to harmonize IFRS Taxonomy Extensions in Europe, and</a:t>
            </a:r>
          </a:p>
          <a:p>
            <a:pPr marL="723900" lvl="1" indent="-368300" eaLnBrk="1" hangingPunct="1">
              <a:lnSpc>
                <a:spcPct val="100000"/>
              </a:lnSpc>
              <a:buFont typeface="Wingdings" pitchFamily="2" charset="2"/>
              <a:buChar char="ü"/>
            </a:pPr>
            <a:r>
              <a:rPr lang="en-US" sz="1500" b="0" dirty="0" smtClean="0">
                <a:solidFill>
                  <a:srgbClr val="000099"/>
                </a:solidFill>
                <a:cs typeface="Tahoma" pitchFamily="34" charset="0"/>
              </a:rPr>
              <a:t>to optimize the XBRL-implementation processes of European stock listed companies.</a:t>
            </a:r>
          </a:p>
          <a:p>
            <a:pPr marL="355600" indent="-355600" eaLnBrk="1" hangingPunct="1">
              <a:lnSpc>
                <a:spcPct val="100000"/>
              </a:lnSpc>
              <a:buFont typeface="Wingdings" pitchFamily="2" charset="2"/>
              <a:buChar char="Ø"/>
            </a:pPr>
            <a:endParaRPr lang="en-GB" sz="1800" b="0" dirty="0" smtClean="0">
              <a:ea typeface="Arial Unicode MS" pitchFamily="34" charset="-128"/>
              <a:cs typeface="Arial Unicode MS" pitchFamily="34" charset="-128"/>
            </a:endParaRPr>
          </a:p>
          <a:p>
            <a:pPr marL="355600" indent="-355600" eaLnBrk="1" hangingPunct="1">
              <a:lnSpc>
                <a:spcPct val="100000"/>
              </a:lnSpc>
              <a:buFont typeface="Wingdings" pitchFamily="2" charset="2"/>
              <a:buChar char="Ø"/>
            </a:pPr>
            <a:r>
              <a:rPr lang="en-GB" sz="1800" b="0" dirty="0" smtClean="0">
                <a:ea typeface="Arial Unicode MS" pitchFamily="34" charset="-128"/>
                <a:cs typeface="Arial Unicode MS" pitchFamily="34" charset="-128"/>
              </a:rPr>
              <a:t>Our main domains of activity are:</a:t>
            </a:r>
            <a:endParaRPr lang="de-DE" sz="1800" b="0" dirty="0" smtClean="0">
              <a:ea typeface="Arial Unicode MS" pitchFamily="34" charset="-128"/>
              <a:cs typeface="Arial Unicode MS" pitchFamily="34" charset="-128"/>
            </a:endParaRPr>
          </a:p>
          <a:p>
            <a:pPr marL="723900" lvl="1" indent="-368300" eaLnBrk="1" hangingPunct="1">
              <a:lnSpc>
                <a:spcPct val="100000"/>
              </a:lnSpc>
              <a:buFont typeface="Wingdings" pitchFamily="2" charset="2"/>
              <a:buChar char="ü"/>
            </a:pPr>
            <a:r>
              <a:rPr lang="en-GB" sz="1500" b="0" dirty="0" smtClean="0">
                <a:solidFill>
                  <a:srgbClr val="000099"/>
                </a:solidFill>
                <a:cs typeface="Tahoma" pitchFamily="34" charset="0"/>
              </a:rPr>
              <a:t>Supporting European institutions and European associations in the area of capital markets with XBRL.</a:t>
            </a:r>
            <a:br>
              <a:rPr lang="en-GB" sz="1500" b="0" dirty="0" smtClean="0">
                <a:solidFill>
                  <a:srgbClr val="000099"/>
                </a:solidFill>
                <a:cs typeface="Tahoma" pitchFamily="34" charset="0"/>
              </a:rPr>
            </a:br>
            <a:r>
              <a:rPr lang="en-US" sz="1500" b="0" dirty="0" smtClean="0">
                <a:solidFill>
                  <a:srgbClr val="000099"/>
                </a:solidFill>
                <a:cs typeface="Tahoma" pitchFamily="34" charset="0"/>
              </a:rPr>
              <a:t>We are serving these institutions with the worldwide experience of the XBRL International community in capital markets and with best practices know how.</a:t>
            </a:r>
          </a:p>
          <a:p>
            <a:pPr marL="723900" lvl="1" indent="-368300" eaLnBrk="1" hangingPunct="1">
              <a:lnSpc>
                <a:spcPct val="100000"/>
              </a:lnSpc>
              <a:buFont typeface="Wingdings" pitchFamily="2" charset="2"/>
              <a:buChar char="ü"/>
            </a:pPr>
            <a:r>
              <a:rPr lang="en-GB" sz="1500" b="0" dirty="0" smtClean="0">
                <a:solidFill>
                  <a:srgbClr val="000099"/>
                </a:solidFill>
                <a:cs typeface="Tahoma" pitchFamily="34" charset="0"/>
              </a:rPr>
              <a:t>Offering a platform to European XBRL jurisdictions, listed companies, investment professionals, regulators, service providers and software companies to share XBRL experiences, for example how to implement EU national IFRS XBRL Taxonomy extensions.</a:t>
            </a:r>
            <a:endParaRPr lang="en-GB" sz="2200" b="0" dirty="0" smtClean="0">
              <a:ea typeface="Arial Unicode MS" pitchFamily="34" charset="-128"/>
              <a:cs typeface="Arial Unicode MS" pitchFamily="34" charset="-128"/>
            </a:endParaRPr>
          </a:p>
        </p:txBody>
      </p:sp>
    </p:spTree>
  </p:cSld>
  <p:clrMapOvr>
    <a:masterClrMapping/>
  </p:clrMapOvr>
  <p:transition>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dirty="0" err="1" smtClean="0"/>
              <a:t>Transparency</a:t>
            </a:r>
            <a:r>
              <a:rPr lang="fr-FR" dirty="0" smtClean="0"/>
              <a:t> Directive</a:t>
            </a:r>
            <a:endParaRPr lang="fr-FR" dirty="0"/>
          </a:p>
        </p:txBody>
      </p:sp>
      <p:sp>
        <p:nvSpPr>
          <p:cNvPr id="4" name="Espace réservé du contenu 3"/>
          <p:cNvSpPr>
            <a:spLocks noGrp="1"/>
          </p:cNvSpPr>
          <p:nvPr>
            <p:ph idx="1"/>
          </p:nvPr>
        </p:nvSpPr>
        <p:spPr/>
        <p:txBody>
          <a:bodyPr/>
          <a:lstStyle/>
          <a:p>
            <a:endParaRPr lang="en-US" sz="1800" dirty="0" smtClean="0"/>
          </a:p>
          <a:p>
            <a:pPr algn="ctr"/>
            <a:r>
              <a:rPr lang="en-US" sz="2800" b="0" dirty="0" smtClean="0">
                <a:latin typeface="+mj-lt"/>
              </a:rPr>
              <a:t>The </a:t>
            </a:r>
            <a:r>
              <a:rPr lang="en-US" sz="2800" b="0" dirty="0">
                <a:latin typeface="+mj-lt"/>
              </a:rPr>
              <a:t>preparation of annual financial reports in a single electronic reporting format will be mandatory as from 1 January </a:t>
            </a:r>
            <a:r>
              <a:rPr lang="en-US" sz="2800" b="0" dirty="0" smtClean="0">
                <a:latin typeface="+mj-lt"/>
              </a:rPr>
              <a:t>2020</a:t>
            </a:r>
          </a:p>
          <a:p>
            <a:endParaRPr lang="en-US" sz="1800" dirty="0" smtClean="0"/>
          </a:p>
          <a:p>
            <a:endParaRPr lang="en-US" sz="1800" dirty="0" smtClean="0"/>
          </a:p>
          <a:p>
            <a:pPr algn="ctr"/>
            <a:r>
              <a:rPr lang="en-US" sz="1800" dirty="0" smtClean="0"/>
              <a:t>XBRL EUROPE involvement ?</a:t>
            </a:r>
          </a:p>
          <a:p>
            <a:pPr algn="ctr"/>
            <a:r>
              <a:rPr lang="en-US" sz="1800" dirty="0" smtClean="0"/>
              <a:t>Communication with ESMA ?</a:t>
            </a:r>
          </a:p>
          <a:p>
            <a:pPr algn="ctr"/>
            <a:r>
              <a:rPr lang="en-US" sz="1800" dirty="0" smtClean="0"/>
              <a:t>Role of the </a:t>
            </a:r>
            <a:r>
              <a:rPr lang="en-US" sz="1800" dirty="0"/>
              <a:t>IFRS, Securities and </a:t>
            </a:r>
            <a:r>
              <a:rPr lang="en-US" sz="1800" dirty="0" smtClean="0"/>
              <a:t>Markets WG ?</a:t>
            </a:r>
            <a:endParaRPr lang="en-US" sz="1800" dirty="0"/>
          </a:p>
          <a:p>
            <a:endParaRPr lang="fr-FR" dirty="0"/>
          </a:p>
        </p:txBody>
      </p:sp>
      <p:cxnSp>
        <p:nvCxnSpPr>
          <p:cNvPr id="6" name="Connecteur droit 5"/>
          <p:cNvCxnSpPr>
            <a:stCxn id="4" idx="1"/>
            <a:endCxn id="4" idx="3"/>
          </p:cNvCxnSpPr>
          <p:nvPr/>
        </p:nvCxnSpPr>
        <p:spPr bwMode="auto">
          <a:xfrm>
            <a:off x="1189038" y="3422650"/>
            <a:ext cx="7415212" cy="0"/>
          </a:xfrm>
          <a:prstGeom prst="line">
            <a:avLst/>
          </a:prstGeom>
          <a:no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xmlns="" val="3115546130"/>
      </p:ext>
    </p:extLst>
  </p:cSld>
  <p:clrMapOvr>
    <a:masterClrMapping/>
  </p:clrMapOvr>
  <p:transition>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27384"/>
            <a:ext cx="4232920" cy="6858000"/>
          </a:xfrm>
          <a:solidFill>
            <a:schemeClr val="bg1">
              <a:lumMod val="85000"/>
            </a:schemeClr>
          </a:solidFill>
        </p:spPr>
        <p:txBody>
          <a:bodyPr/>
          <a:lstStyle/>
          <a:p>
            <a:pPr algn="l"/>
            <a:endParaRPr lang="fr-FR" sz="3200" dirty="0" smtClean="0"/>
          </a:p>
          <a:p>
            <a:pPr algn="l"/>
            <a:r>
              <a:rPr lang="fr-FR" sz="3200" dirty="0" smtClean="0">
                <a:solidFill>
                  <a:schemeClr val="accent2">
                    <a:lumMod val="50000"/>
                  </a:schemeClr>
                </a:solidFill>
              </a:rPr>
              <a:t>Goal</a:t>
            </a:r>
          </a:p>
          <a:p>
            <a:pPr marL="285750" indent="-285750" algn="l">
              <a:buFont typeface="Wingdings" panose="05000000000000000000" pitchFamily="2" charset="2"/>
              <a:buChar char="q"/>
            </a:pPr>
            <a:r>
              <a:rPr lang="en-US" sz="1800" b="0" dirty="0">
                <a:solidFill>
                  <a:schemeClr val="accent2">
                    <a:lumMod val="50000"/>
                  </a:schemeClr>
                </a:solidFill>
                <a:ea typeface="Arial Unicode MS" pitchFamily="34" charset="-128"/>
                <a:cs typeface="Arial Unicode MS" pitchFamily="34" charset="-128"/>
              </a:rPr>
              <a:t>Promote an XBRL-enabled, IFRS-based, electronic reporting  and</a:t>
            </a:r>
          </a:p>
          <a:p>
            <a:pPr marL="285750" indent="-285750" algn="l">
              <a:buFont typeface="Wingdings" panose="05000000000000000000" pitchFamily="2" charset="2"/>
              <a:buChar char="q"/>
            </a:pPr>
            <a:r>
              <a:rPr lang="en-US" sz="1800" b="0" dirty="0">
                <a:solidFill>
                  <a:schemeClr val="accent2">
                    <a:lumMod val="50000"/>
                  </a:schemeClr>
                </a:solidFill>
                <a:ea typeface="Arial Unicode MS" pitchFamily="34" charset="-128"/>
                <a:cs typeface="Arial Unicode MS" pitchFamily="34" charset="-128"/>
              </a:rPr>
              <a:t>Promote adoption for European securities and markets in relation with the recently adopted EU transparency </a:t>
            </a:r>
            <a:r>
              <a:rPr lang="en-US" sz="1800" b="0" dirty="0" smtClean="0">
                <a:solidFill>
                  <a:schemeClr val="accent2">
                    <a:lumMod val="50000"/>
                  </a:schemeClr>
                </a:solidFill>
                <a:ea typeface="Arial Unicode MS" pitchFamily="34" charset="-128"/>
                <a:cs typeface="Arial Unicode MS" pitchFamily="34" charset="-128"/>
              </a:rPr>
              <a:t>directive</a:t>
            </a:r>
          </a:p>
          <a:p>
            <a:pPr marL="285750" indent="-285750" algn="l">
              <a:buFontTx/>
              <a:buChar char="-"/>
            </a:pPr>
            <a:endParaRPr lang="en-GB" sz="1800" b="0" dirty="0">
              <a:solidFill>
                <a:schemeClr val="accent2">
                  <a:lumMod val="50000"/>
                </a:schemeClr>
              </a:solidFill>
              <a:ea typeface="Arial Unicode MS" pitchFamily="34" charset="-128"/>
              <a:cs typeface="Arial Unicode MS" pitchFamily="34" charset="-128"/>
            </a:endParaRPr>
          </a:p>
          <a:p>
            <a:pPr algn="l"/>
            <a:r>
              <a:rPr lang="en-US" sz="3200" dirty="0" smtClean="0">
                <a:solidFill>
                  <a:schemeClr val="accent2">
                    <a:lumMod val="50000"/>
                  </a:schemeClr>
                </a:solidFill>
              </a:rPr>
              <a:t>Process</a:t>
            </a:r>
            <a:endParaRPr lang="en-US" sz="3200" dirty="0">
              <a:solidFill>
                <a:schemeClr val="accent2">
                  <a:lumMod val="50000"/>
                </a:schemeClr>
              </a:solidFill>
            </a:endParaRPr>
          </a:p>
          <a:p>
            <a:pPr algn="l"/>
            <a:r>
              <a:rPr lang="en-US" sz="1800" b="0" dirty="0" smtClean="0">
                <a:solidFill>
                  <a:schemeClr val="accent2">
                    <a:lumMod val="50000"/>
                  </a:schemeClr>
                </a:solidFill>
                <a:ea typeface="Arial Unicode MS" pitchFamily="34" charset="-128"/>
                <a:cs typeface="Arial Unicode MS" pitchFamily="34" charset="-128"/>
              </a:rPr>
              <a:t>Identify</a:t>
            </a:r>
            <a:r>
              <a:rPr lang="en-US" sz="1800" b="0" dirty="0">
                <a:solidFill>
                  <a:schemeClr val="accent2">
                    <a:lumMod val="50000"/>
                  </a:schemeClr>
                </a:solidFill>
                <a:ea typeface="Arial Unicode MS" pitchFamily="34" charset="-128"/>
                <a:cs typeface="Arial Unicode MS" pitchFamily="34" charset="-128"/>
              </a:rPr>
              <a:t>, develop and agree together </a:t>
            </a:r>
            <a:r>
              <a:rPr lang="en-US" sz="1800" b="0" dirty="0" smtClean="0">
                <a:solidFill>
                  <a:schemeClr val="accent2">
                    <a:lumMod val="50000"/>
                  </a:schemeClr>
                </a:solidFill>
                <a:ea typeface="Arial Unicode MS" pitchFamily="34" charset="-128"/>
                <a:cs typeface="Arial Unicode MS" pitchFamily="34" charset="-128"/>
              </a:rPr>
              <a:t>on</a:t>
            </a:r>
            <a:endParaRPr lang="en-US" sz="1800" b="0" dirty="0">
              <a:solidFill>
                <a:schemeClr val="accent2">
                  <a:lumMod val="50000"/>
                </a:schemeClr>
              </a:solidFill>
              <a:ea typeface="Arial Unicode MS" pitchFamily="34" charset="-128"/>
              <a:cs typeface="Arial Unicode MS" pitchFamily="34" charset="-128"/>
            </a:endParaRPr>
          </a:p>
          <a:p>
            <a:pPr marL="285750" indent="-285750" algn="l">
              <a:buFont typeface="Wingdings" panose="05000000000000000000" pitchFamily="2" charset="2"/>
              <a:buChar char="q"/>
            </a:pPr>
            <a:r>
              <a:rPr lang="en-US" sz="1800" b="0" dirty="0" smtClean="0">
                <a:solidFill>
                  <a:schemeClr val="accent2">
                    <a:lumMod val="50000"/>
                  </a:schemeClr>
                </a:solidFill>
                <a:ea typeface="Arial Unicode MS" pitchFamily="34" charset="-128"/>
                <a:cs typeface="Arial Unicode MS" pitchFamily="34" charset="-128"/>
              </a:rPr>
              <a:t>A consistent </a:t>
            </a:r>
            <a:r>
              <a:rPr lang="en-US" sz="1800" b="0" dirty="0">
                <a:solidFill>
                  <a:schemeClr val="accent2">
                    <a:lumMod val="50000"/>
                  </a:schemeClr>
                </a:solidFill>
                <a:ea typeface="Arial Unicode MS" pitchFamily="34" charset="-128"/>
                <a:cs typeface="Arial Unicode MS" pitchFamily="34" charset="-128"/>
              </a:rPr>
              <a:t>approach and </a:t>
            </a:r>
          </a:p>
          <a:p>
            <a:pPr marL="285750" indent="-285750" algn="l">
              <a:buFont typeface="Wingdings" panose="05000000000000000000" pitchFamily="2" charset="2"/>
              <a:buChar char="q"/>
            </a:pPr>
            <a:r>
              <a:rPr lang="en-US" sz="1800" b="0" dirty="0" smtClean="0">
                <a:solidFill>
                  <a:schemeClr val="accent2">
                    <a:lumMod val="50000"/>
                  </a:schemeClr>
                </a:solidFill>
                <a:ea typeface="Arial Unicode MS" pitchFamily="34" charset="-128"/>
                <a:cs typeface="Arial Unicode MS" pitchFamily="34" charset="-128"/>
              </a:rPr>
              <a:t>Ways to set communications with ESMA </a:t>
            </a:r>
            <a:endParaRPr lang="en-US" sz="1800" b="0" dirty="0">
              <a:solidFill>
                <a:schemeClr val="accent2">
                  <a:lumMod val="50000"/>
                </a:schemeClr>
              </a:solidFill>
              <a:ea typeface="Arial Unicode MS" pitchFamily="34" charset="-128"/>
              <a:cs typeface="Arial Unicode MS" pitchFamily="34" charset="-128"/>
            </a:endParaRPr>
          </a:p>
          <a:p>
            <a:pPr algn="l"/>
            <a:endParaRPr lang="fr-FR" sz="3200" dirty="0"/>
          </a:p>
          <a:p>
            <a:pPr algn="l"/>
            <a:endParaRPr lang="fr-FR" sz="1800" dirty="0" smtClean="0"/>
          </a:p>
          <a:p>
            <a:pPr algn="l"/>
            <a:endParaRPr lang="fr-FR" dirty="0"/>
          </a:p>
          <a:p>
            <a:pPr algn="l"/>
            <a:endParaRPr lang="fr-FR" dirty="0"/>
          </a:p>
        </p:txBody>
      </p:sp>
      <p:sp>
        <p:nvSpPr>
          <p:cNvPr id="4" name="Espace réservé du numéro de diapositive 3"/>
          <p:cNvSpPr>
            <a:spLocks noGrp="1"/>
          </p:cNvSpPr>
          <p:nvPr>
            <p:ph type="sldNum" sz="quarter" idx="4294967295"/>
          </p:nvPr>
        </p:nvSpPr>
        <p:spPr>
          <a:xfrm>
            <a:off x="7099300" y="6356350"/>
            <a:ext cx="2311400" cy="365125"/>
          </a:xfrm>
          <a:prstGeom prst="rect">
            <a:avLst/>
          </a:prstGeom>
        </p:spPr>
        <p:txBody>
          <a:bodyPr/>
          <a:lstStyle/>
          <a:p>
            <a:pPr>
              <a:defRPr/>
            </a:pPr>
            <a:fld id="{19518CF6-0FA1-4867-9B57-BFC63E8ADD66}" type="slidenum">
              <a:rPr lang="en-US" smtClean="0"/>
              <a:pPr>
                <a:defRPr/>
              </a:pPr>
              <a:t>4</a:t>
            </a:fld>
            <a:endParaRPr lang="en-US"/>
          </a:p>
        </p:txBody>
      </p:sp>
      <p:sp>
        <p:nvSpPr>
          <p:cNvPr id="134" name="Sous-titre 2"/>
          <p:cNvSpPr txBox="1">
            <a:spLocks/>
          </p:cNvSpPr>
          <p:nvPr/>
        </p:nvSpPr>
        <p:spPr bwMode="auto">
          <a:xfrm>
            <a:off x="4448944" y="27384"/>
            <a:ext cx="5040560" cy="6858000"/>
          </a:xfrm>
          <a:prstGeom prst="rect">
            <a:avLst/>
          </a:prstGeom>
          <a:noFill/>
          <a:ln w="9525">
            <a:noFill/>
            <a:miter lim="800000"/>
            <a:headEnd/>
            <a:tailEnd/>
          </a:ln>
        </p:spPr>
        <p:txBody>
          <a:bodyPr vert="horz" wrap="square" lIns="69156" tIns="34578" rIns="69156" bIns="34578" numCol="1" anchor="t" anchorCtr="0" compatLnSpc="1">
            <a:prstTxWarp prst="textNoShape">
              <a:avLst/>
            </a:prstTxWarp>
          </a:bodyPr>
          <a:lstStyle>
            <a:lvl1pPr marL="0" indent="0" algn="ctr" defTabSz="958850" rtl="0" eaLnBrk="0" fontAlgn="base" hangingPunct="0">
              <a:lnSpc>
                <a:spcPts val="2275"/>
              </a:lnSpc>
              <a:spcBef>
                <a:spcPct val="0"/>
              </a:spcBef>
              <a:spcAft>
                <a:spcPct val="30000"/>
              </a:spcAft>
              <a:buNone/>
              <a:tabLst>
                <a:tab pos="338138" algn="l"/>
              </a:tabLst>
              <a:defRPr sz="1700" b="1">
                <a:solidFill>
                  <a:schemeClr val="tx1">
                    <a:tint val="75000"/>
                  </a:schemeClr>
                </a:solidFill>
                <a:latin typeface="+mn-lt"/>
                <a:ea typeface="+mn-ea"/>
                <a:cs typeface="+mn-cs"/>
              </a:defRPr>
            </a:lvl1pPr>
            <a:lvl2pPr marL="457200" indent="0" algn="ctr" defTabSz="958850" rtl="0" eaLnBrk="0" fontAlgn="base" hangingPunct="0">
              <a:lnSpc>
                <a:spcPts val="2275"/>
              </a:lnSpc>
              <a:spcBef>
                <a:spcPct val="0"/>
              </a:spcBef>
              <a:spcAft>
                <a:spcPct val="30000"/>
              </a:spcAft>
              <a:buNone/>
              <a:tabLst>
                <a:tab pos="338138" algn="l"/>
              </a:tabLst>
              <a:defRPr sz="1700" b="1">
                <a:solidFill>
                  <a:schemeClr val="tx1">
                    <a:tint val="75000"/>
                  </a:schemeClr>
                </a:solidFill>
                <a:latin typeface="+mn-lt"/>
              </a:defRPr>
            </a:lvl2pPr>
            <a:lvl3pPr marL="914400" indent="0" algn="ctr" defTabSz="958850" rtl="0" eaLnBrk="0" fontAlgn="base" hangingPunct="0">
              <a:lnSpc>
                <a:spcPts val="2275"/>
              </a:lnSpc>
              <a:spcBef>
                <a:spcPct val="0"/>
              </a:spcBef>
              <a:spcAft>
                <a:spcPct val="0"/>
              </a:spcAft>
              <a:buNone/>
              <a:tabLst>
                <a:tab pos="338138" algn="l"/>
              </a:tabLst>
              <a:defRPr sz="1700">
                <a:solidFill>
                  <a:schemeClr val="tx1">
                    <a:tint val="75000"/>
                  </a:schemeClr>
                </a:solidFill>
                <a:latin typeface="+mn-lt"/>
              </a:defRPr>
            </a:lvl3pPr>
            <a:lvl4pPr marL="1371600" indent="0" algn="ctr" defTabSz="958850" rtl="0" eaLnBrk="0" fontAlgn="base" hangingPunct="0">
              <a:lnSpc>
                <a:spcPts val="2275"/>
              </a:lnSpc>
              <a:spcBef>
                <a:spcPct val="0"/>
              </a:spcBef>
              <a:spcAft>
                <a:spcPct val="0"/>
              </a:spcAft>
              <a:buNone/>
              <a:tabLst>
                <a:tab pos="338138" algn="l"/>
              </a:tabLst>
              <a:defRPr sz="1700">
                <a:solidFill>
                  <a:schemeClr val="tx1">
                    <a:tint val="75000"/>
                  </a:schemeClr>
                </a:solidFill>
                <a:latin typeface="+mn-lt"/>
              </a:defRPr>
            </a:lvl4pPr>
            <a:lvl5pPr marL="1828800" indent="0" algn="ctr" defTabSz="958850" rtl="0" eaLnBrk="0" fontAlgn="base" hangingPunct="0">
              <a:lnSpc>
                <a:spcPts val="2275"/>
              </a:lnSpc>
              <a:spcBef>
                <a:spcPct val="0"/>
              </a:spcBef>
              <a:spcAft>
                <a:spcPct val="0"/>
              </a:spcAft>
              <a:buNone/>
              <a:tabLst>
                <a:tab pos="338138" algn="l"/>
              </a:tabLst>
              <a:defRPr sz="1700">
                <a:solidFill>
                  <a:schemeClr val="tx1">
                    <a:tint val="75000"/>
                  </a:schemeClr>
                </a:solidFill>
                <a:latin typeface="RotisSansSerif" pitchFamily="2" charset="0"/>
              </a:defRPr>
            </a:lvl5pPr>
            <a:lvl6pPr marL="2286000" indent="0" algn="ctr" defTabSz="958850" rtl="0" fontAlgn="base">
              <a:lnSpc>
                <a:spcPts val="2275"/>
              </a:lnSpc>
              <a:spcBef>
                <a:spcPct val="0"/>
              </a:spcBef>
              <a:spcAft>
                <a:spcPct val="0"/>
              </a:spcAft>
              <a:buNone/>
              <a:tabLst>
                <a:tab pos="338138" algn="l"/>
              </a:tabLst>
              <a:defRPr sz="1700">
                <a:solidFill>
                  <a:schemeClr val="tx1">
                    <a:tint val="75000"/>
                  </a:schemeClr>
                </a:solidFill>
                <a:latin typeface="RotisSansSerif" pitchFamily="2" charset="0"/>
              </a:defRPr>
            </a:lvl6pPr>
            <a:lvl7pPr marL="2743200" indent="0" algn="ctr" defTabSz="958850" rtl="0" fontAlgn="base">
              <a:lnSpc>
                <a:spcPts val="2275"/>
              </a:lnSpc>
              <a:spcBef>
                <a:spcPct val="0"/>
              </a:spcBef>
              <a:spcAft>
                <a:spcPct val="0"/>
              </a:spcAft>
              <a:buNone/>
              <a:tabLst>
                <a:tab pos="338138" algn="l"/>
              </a:tabLst>
              <a:defRPr sz="1700">
                <a:solidFill>
                  <a:schemeClr val="tx1">
                    <a:tint val="75000"/>
                  </a:schemeClr>
                </a:solidFill>
                <a:latin typeface="RotisSansSerif" pitchFamily="2" charset="0"/>
              </a:defRPr>
            </a:lvl7pPr>
            <a:lvl8pPr marL="3200400" indent="0" algn="ctr" defTabSz="958850" rtl="0" fontAlgn="base">
              <a:lnSpc>
                <a:spcPts val="2275"/>
              </a:lnSpc>
              <a:spcBef>
                <a:spcPct val="0"/>
              </a:spcBef>
              <a:spcAft>
                <a:spcPct val="0"/>
              </a:spcAft>
              <a:buNone/>
              <a:tabLst>
                <a:tab pos="338138" algn="l"/>
              </a:tabLst>
              <a:defRPr sz="1700">
                <a:solidFill>
                  <a:schemeClr val="tx1">
                    <a:tint val="75000"/>
                  </a:schemeClr>
                </a:solidFill>
                <a:latin typeface="RotisSansSerif" pitchFamily="2" charset="0"/>
              </a:defRPr>
            </a:lvl8pPr>
            <a:lvl9pPr marL="3657600" indent="0" algn="ctr" defTabSz="958850" rtl="0" fontAlgn="base">
              <a:lnSpc>
                <a:spcPts val="2275"/>
              </a:lnSpc>
              <a:spcBef>
                <a:spcPct val="0"/>
              </a:spcBef>
              <a:spcAft>
                <a:spcPct val="0"/>
              </a:spcAft>
              <a:buNone/>
              <a:tabLst>
                <a:tab pos="338138" algn="l"/>
              </a:tabLst>
              <a:defRPr sz="1700">
                <a:solidFill>
                  <a:schemeClr val="tx1">
                    <a:tint val="75000"/>
                  </a:schemeClr>
                </a:solidFill>
                <a:latin typeface="RotisSansSerif" pitchFamily="2" charset="0"/>
              </a:defRPr>
            </a:lvl9pPr>
          </a:lstStyle>
          <a:p>
            <a:pPr algn="l"/>
            <a:endParaRPr lang="fr-FR" sz="3200" kern="0" dirty="0" smtClean="0"/>
          </a:p>
          <a:p>
            <a:pPr algn="l"/>
            <a:r>
              <a:rPr lang="en-US" sz="1800" b="0" kern="0" dirty="0" smtClean="0">
                <a:solidFill>
                  <a:schemeClr val="bg2">
                    <a:lumMod val="50000"/>
                  </a:schemeClr>
                </a:solidFill>
                <a:ea typeface="Arial Unicode MS" pitchFamily="34" charset="-128"/>
                <a:cs typeface="Arial Unicode MS" pitchFamily="34" charset="-128"/>
              </a:rPr>
              <a:t>London Workshop in July 2013:</a:t>
            </a:r>
          </a:p>
          <a:p>
            <a:pPr algn="l"/>
            <a:r>
              <a:rPr lang="en-US" sz="1800" b="0" kern="0" dirty="0" smtClean="0">
                <a:solidFill>
                  <a:schemeClr val="bg2">
                    <a:lumMod val="50000"/>
                  </a:schemeClr>
                </a:solidFill>
                <a:ea typeface="Arial Unicode MS" pitchFamily="34" charset="-128"/>
                <a:cs typeface="Arial Unicode MS" pitchFamily="34" charset="-128"/>
              </a:rPr>
              <a:t>IASB XBRL team</a:t>
            </a:r>
          </a:p>
          <a:p>
            <a:pPr algn="l"/>
            <a:endParaRPr lang="en-US" sz="1800" b="0" dirty="0" smtClean="0">
              <a:solidFill>
                <a:schemeClr val="bg2">
                  <a:lumMod val="50000"/>
                </a:schemeClr>
              </a:solidFill>
              <a:ea typeface="Batang" pitchFamily="18" charset="-127"/>
            </a:endParaRPr>
          </a:p>
          <a:p>
            <a:pPr algn="l"/>
            <a:endParaRPr lang="en-US" sz="1800" b="0" dirty="0">
              <a:solidFill>
                <a:schemeClr val="bg2">
                  <a:lumMod val="50000"/>
                </a:schemeClr>
              </a:solidFill>
              <a:ea typeface="Batang" pitchFamily="18" charset="-127"/>
            </a:endParaRPr>
          </a:p>
          <a:p>
            <a:pPr algn="l"/>
            <a:endParaRPr lang="en-US" sz="1800" b="0" dirty="0" smtClean="0">
              <a:solidFill>
                <a:schemeClr val="bg2">
                  <a:lumMod val="50000"/>
                </a:schemeClr>
              </a:solidFill>
              <a:ea typeface="Batang" pitchFamily="18" charset="-127"/>
            </a:endParaRPr>
          </a:p>
          <a:p>
            <a:pPr algn="l"/>
            <a:endParaRPr lang="en-US" sz="1800" b="0" dirty="0">
              <a:solidFill>
                <a:schemeClr val="bg2">
                  <a:lumMod val="50000"/>
                </a:schemeClr>
              </a:solidFill>
              <a:ea typeface="Batang" pitchFamily="18" charset="-127"/>
            </a:endParaRPr>
          </a:p>
          <a:p>
            <a:pPr algn="l"/>
            <a:endParaRPr lang="en-US" sz="1800" b="0" dirty="0" smtClean="0">
              <a:solidFill>
                <a:schemeClr val="bg2">
                  <a:lumMod val="50000"/>
                </a:schemeClr>
              </a:solidFill>
              <a:ea typeface="Batang" pitchFamily="18" charset="-127"/>
            </a:endParaRPr>
          </a:p>
          <a:p>
            <a:pPr algn="l"/>
            <a:endParaRPr lang="en-US" sz="1800" b="0" dirty="0">
              <a:solidFill>
                <a:schemeClr val="bg2">
                  <a:lumMod val="50000"/>
                </a:schemeClr>
              </a:solidFill>
              <a:ea typeface="Batang" pitchFamily="18" charset="-127"/>
            </a:endParaRPr>
          </a:p>
          <a:p>
            <a:pPr algn="l"/>
            <a:endParaRPr lang="en-US" sz="1800" b="0" dirty="0" smtClean="0">
              <a:solidFill>
                <a:schemeClr val="bg2">
                  <a:lumMod val="50000"/>
                </a:schemeClr>
              </a:solidFill>
              <a:ea typeface="Batang" pitchFamily="18" charset="-127"/>
            </a:endParaRPr>
          </a:p>
          <a:p>
            <a:pPr algn="l"/>
            <a:endParaRPr lang="en-US" sz="1800" b="0" dirty="0">
              <a:solidFill>
                <a:schemeClr val="bg2">
                  <a:lumMod val="50000"/>
                </a:schemeClr>
              </a:solidFill>
              <a:ea typeface="Batang" pitchFamily="18" charset="-127"/>
            </a:endParaRPr>
          </a:p>
          <a:p>
            <a:pPr algn="l"/>
            <a:endParaRPr lang="en-US" sz="1800" b="0" dirty="0" smtClean="0">
              <a:solidFill>
                <a:schemeClr val="bg2">
                  <a:lumMod val="50000"/>
                </a:schemeClr>
              </a:solidFill>
              <a:ea typeface="Batang" pitchFamily="18" charset="-127"/>
            </a:endParaRPr>
          </a:p>
          <a:p>
            <a:pPr algn="l"/>
            <a:r>
              <a:rPr lang="en-US" sz="1800" b="0" dirty="0" smtClean="0">
                <a:solidFill>
                  <a:schemeClr val="bg2">
                    <a:lumMod val="50000"/>
                  </a:schemeClr>
                </a:solidFill>
                <a:ea typeface="Batang" pitchFamily="18" charset="-127"/>
              </a:rPr>
              <a:t>XBRL </a:t>
            </a:r>
            <a:r>
              <a:rPr lang="en-US" sz="1800" b="0" dirty="0">
                <a:solidFill>
                  <a:schemeClr val="bg2">
                    <a:lumMod val="50000"/>
                  </a:schemeClr>
                </a:solidFill>
                <a:ea typeface="Batang" pitchFamily="18" charset="-127"/>
              </a:rPr>
              <a:t>Europe</a:t>
            </a:r>
            <a:r>
              <a:rPr lang="en-US" sz="1800" dirty="0">
                <a:solidFill>
                  <a:schemeClr val="bg2">
                    <a:lumMod val="50000"/>
                  </a:schemeClr>
                </a:solidFill>
              </a:rPr>
              <a:t> </a:t>
            </a:r>
            <a:r>
              <a:rPr lang="en-US" sz="1800" b="0" dirty="0" smtClean="0">
                <a:solidFill>
                  <a:schemeClr val="bg2">
                    <a:lumMod val="50000"/>
                  </a:schemeClr>
                </a:solidFill>
              </a:rPr>
              <a:t>WG</a:t>
            </a:r>
            <a:r>
              <a:rPr lang="en-US" sz="1800" dirty="0" smtClean="0">
                <a:solidFill>
                  <a:schemeClr val="bg2">
                    <a:lumMod val="50000"/>
                  </a:schemeClr>
                </a:solidFill>
              </a:rPr>
              <a:t>:</a:t>
            </a:r>
          </a:p>
          <a:p>
            <a:pPr lvl="1" algn="l"/>
            <a:r>
              <a:rPr lang="en-US" sz="1800" b="0" dirty="0" smtClean="0">
                <a:solidFill>
                  <a:schemeClr val="bg2">
                    <a:lumMod val="50000"/>
                  </a:schemeClr>
                </a:solidFill>
                <a:ea typeface="Batang" pitchFamily="18" charset="-127"/>
              </a:rPr>
              <a:t>IFRS Securities and Markets</a:t>
            </a:r>
          </a:p>
          <a:p>
            <a:pPr lvl="1" algn="l"/>
            <a:r>
              <a:rPr lang="en-US" sz="1800" b="0" dirty="0" smtClean="0">
                <a:solidFill>
                  <a:schemeClr val="bg2">
                    <a:lumMod val="50000"/>
                  </a:schemeClr>
                </a:solidFill>
                <a:ea typeface="Batang" pitchFamily="18" charset="-127"/>
              </a:rPr>
              <a:t>Usability</a:t>
            </a:r>
          </a:p>
          <a:p>
            <a:pPr lvl="1" algn="l"/>
            <a:r>
              <a:rPr lang="en-US" sz="1800" b="0" dirty="0" smtClean="0">
                <a:solidFill>
                  <a:schemeClr val="bg2">
                    <a:lumMod val="50000"/>
                  </a:schemeClr>
                </a:solidFill>
                <a:ea typeface="Batang" pitchFamily="18" charset="-127"/>
              </a:rPr>
              <a:t>Business </a:t>
            </a:r>
            <a:r>
              <a:rPr lang="en-US" sz="1800" b="0" dirty="0">
                <a:solidFill>
                  <a:schemeClr val="bg2">
                    <a:lumMod val="50000"/>
                  </a:schemeClr>
                </a:solidFill>
                <a:ea typeface="Batang" pitchFamily="18" charset="-127"/>
              </a:rPr>
              <a:t>Registers</a:t>
            </a:r>
            <a:endParaRPr lang="en-US" sz="1800" b="0" kern="0" dirty="0" smtClean="0">
              <a:solidFill>
                <a:schemeClr val="bg2">
                  <a:lumMod val="50000"/>
                </a:schemeClr>
              </a:solidFill>
              <a:ea typeface="Arial Unicode MS" pitchFamily="34" charset="-128"/>
              <a:cs typeface="Arial Unicode MS" pitchFamily="34" charset="-128"/>
            </a:endParaRPr>
          </a:p>
          <a:p>
            <a:pPr algn="l"/>
            <a:endParaRPr lang="fr-FR" sz="3200" kern="0" dirty="0" smtClean="0"/>
          </a:p>
          <a:p>
            <a:pPr algn="l"/>
            <a:endParaRPr lang="fr-FR" sz="1800" kern="0" dirty="0" smtClean="0"/>
          </a:p>
          <a:p>
            <a:pPr algn="l"/>
            <a:endParaRPr lang="fr-FR" kern="0" dirty="0" smtClean="0"/>
          </a:p>
          <a:p>
            <a:pPr algn="l"/>
            <a:endParaRPr lang="fr-FR" kern="0" dirty="0"/>
          </a:p>
        </p:txBody>
      </p:sp>
      <p:grpSp>
        <p:nvGrpSpPr>
          <p:cNvPr id="135" name="Groupe 151"/>
          <p:cNvGrpSpPr>
            <a:grpSpLocks/>
          </p:cNvGrpSpPr>
          <p:nvPr/>
        </p:nvGrpSpPr>
        <p:grpSpPr bwMode="auto">
          <a:xfrm>
            <a:off x="5169024" y="1484784"/>
            <a:ext cx="3263900" cy="2592387"/>
            <a:chOff x="3667125" y="3003550"/>
            <a:chExt cx="1809750" cy="1682750"/>
          </a:xfrm>
        </p:grpSpPr>
        <p:sp>
          <p:nvSpPr>
            <p:cNvPr id="136" name="AutoShape 3"/>
            <p:cNvSpPr>
              <a:spLocks noChangeAspect="1" noChangeArrowheads="1" noTextEdit="1"/>
            </p:cNvSpPr>
            <p:nvPr/>
          </p:nvSpPr>
          <p:spPr bwMode="auto">
            <a:xfrm>
              <a:off x="3667125" y="3003550"/>
              <a:ext cx="1809750" cy="1682750"/>
            </a:xfrm>
            <a:prstGeom prst="rect">
              <a:avLst/>
            </a:prstGeom>
            <a:noFill/>
            <a:ln w="9525">
              <a:noFill/>
              <a:miter lim="800000"/>
              <a:headEnd/>
              <a:tailEnd/>
            </a:ln>
          </p:spPr>
          <p:txBody>
            <a:bodyPr/>
            <a:lstStyle/>
            <a:p>
              <a:endParaRPr lang="fr-FR"/>
            </a:p>
          </p:txBody>
        </p:sp>
        <p:sp>
          <p:nvSpPr>
            <p:cNvPr id="137" name="Freeform 5"/>
            <p:cNvSpPr>
              <a:spLocks/>
            </p:cNvSpPr>
            <p:nvPr/>
          </p:nvSpPr>
          <p:spPr bwMode="auto">
            <a:xfrm>
              <a:off x="3671526" y="3011794"/>
              <a:ext cx="1803588" cy="963485"/>
            </a:xfrm>
            <a:custGeom>
              <a:avLst/>
              <a:gdLst/>
              <a:ahLst/>
              <a:cxnLst>
                <a:cxn ang="0">
                  <a:pos x="18" y="1050"/>
                </a:cxn>
                <a:cxn ang="0">
                  <a:pos x="2157" y="1214"/>
                </a:cxn>
                <a:cxn ang="0">
                  <a:pos x="2183" y="1168"/>
                </a:cxn>
                <a:cxn ang="0">
                  <a:pos x="2207" y="1120"/>
                </a:cxn>
                <a:cxn ang="0">
                  <a:pos x="2228" y="1071"/>
                </a:cxn>
                <a:cxn ang="0">
                  <a:pos x="2245" y="1018"/>
                </a:cxn>
                <a:cxn ang="0">
                  <a:pos x="2258" y="964"/>
                </a:cxn>
                <a:cxn ang="0">
                  <a:pos x="2270" y="868"/>
                </a:cxn>
                <a:cxn ang="0">
                  <a:pos x="2267" y="767"/>
                </a:cxn>
                <a:cxn ang="0">
                  <a:pos x="2257" y="698"/>
                </a:cxn>
                <a:cxn ang="0">
                  <a:pos x="2238" y="631"/>
                </a:cxn>
                <a:cxn ang="0">
                  <a:pos x="2210" y="554"/>
                </a:cxn>
                <a:cxn ang="0">
                  <a:pos x="2167" y="476"/>
                </a:cxn>
                <a:cxn ang="0">
                  <a:pos x="2114" y="401"/>
                </a:cxn>
                <a:cxn ang="0">
                  <a:pos x="2044" y="322"/>
                </a:cxn>
                <a:cxn ang="0">
                  <a:pos x="1963" y="251"/>
                </a:cxn>
                <a:cxn ang="0">
                  <a:pos x="1873" y="188"/>
                </a:cxn>
                <a:cxn ang="0">
                  <a:pos x="1773" y="133"/>
                </a:cxn>
                <a:cxn ang="0">
                  <a:pos x="1666" y="87"/>
                </a:cxn>
                <a:cxn ang="0">
                  <a:pos x="1564" y="53"/>
                </a:cxn>
                <a:cxn ang="0">
                  <a:pos x="1466" y="30"/>
                </a:cxn>
                <a:cxn ang="0">
                  <a:pos x="1365" y="13"/>
                </a:cxn>
                <a:cxn ang="0">
                  <a:pos x="1260" y="3"/>
                </a:cxn>
                <a:cxn ang="0">
                  <a:pos x="1151" y="0"/>
                </a:cxn>
                <a:cxn ang="0">
                  <a:pos x="1058" y="5"/>
                </a:cxn>
                <a:cxn ang="0">
                  <a:pos x="995" y="12"/>
                </a:cxn>
                <a:cxn ang="0">
                  <a:pos x="932" y="21"/>
                </a:cxn>
                <a:cxn ang="0">
                  <a:pos x="872" y="32"/>
                </a:cxn>
                <a:cxn ang="0">
                  <a:pos x="813" y="46"/>
                </a:cxn>
                <a:cxn ang="0">
                  <a:pos x="755" y="62"/>
                </a:cxn>
                <a:cxn ang="0">
                  <a:pos x="650" y="98"/>
                </a:cxn>
                <a:cxn ang="0">
                  <a:pos x="551" y="141"/>
                </a:cxn>
                <a:cxn ang="0">
                  <a:pos x="458" y="191"/>
                </a:cxn>
                <a:cxn ang="0">
                  <a:pos x="371" y="248"/>
                </a:cxn>
                <a:cxn ang="0">
                  <a:pos x="293" y="310"/>
                </a:cxn>
                <a:cxn ang="0">
                  <a:pos x="240" y="359"/>
                </a:cxn>
                <a:cxn ang="0">
                  <a:pos x="198" y="404"/>
                </a:cxn>
                <a:cxn ang="0">
                  <a:pos x="160" y="449"/>
                </a:cxn>
                <a:cxn ang="0">
                  <a:pos x="127" y="497"/>
                </a:cxn>
                <a:cxn ang="0">
                  <a:pos x="96" y="547"/>
                </a:cxn>
                <a:cxn ang="0">
                  <a:pos x="58" y="623"/>
                </a:cxn>
                <a:cxn ang="0">
                  <a:pos x="15" y="755"/>
                </a:cxn>
                <a:cxn ang="0">
                  <a:pos x="0" y="893"/>
                </a:cxn>
                <a:cxn ang="0">
                  <a:pos x="6" y="980"/>
                </a:cxn>
              </a:cxnLst>
              <a:rect l="0" t="0" r="r" b="b"/>
              <a:pathLst>
                <a:path w="2271" h="1214">
                  <a:moveTo>
                    <a:pt x="11" y="1019"/>
                  </a:moveTo>
                  <a:lnTo>
                    <a:pt x="15" y="1034"/>
                  </a:lnTo>
                  <a:lnTo>
                    <a:pt x="18" y="1050"/>
                  </a:lnTo>
                  <a:lnTo>
                    <a:pt x="22" y="1065"/>
                  </a:lnTo>
                  <a:lnTo>
                    <a:pt x="26" y="1080"/>
                  </a:lnTo>
                  <a:lnTo>
                    <a:pt x="2157" y="1214"/>
                  </a:lnTo>
                  <a:lnTo>
                    <a:pt x="2166" y="1199"/>
                  </a:lnTo>
                  <a:lnTo>
                    <a:pt x="2175" y="1183"/>
                  </a:lnTo>
                  <a:lnTo>
                    <a:pt x="2183" y="1168"/>
                  </a:lnTo>
                  <a:lnTo>
                    <a:pt x="2192" y="1152"/>
                  </a:lnTo>
                  <a:lnTo>
                    <a:pt x="2199" y="1136"/>
                  </a:lnTo>
                  <a:lnTo>
                    <a:pt x="2207" y="1120"/>
                  </a:lnTo>
                  <a:lnTo>
                    <a:pt x="2214" y="1104"/>
                  </a:lnTo>
                  <a:lnTo>
                    <a:pt x="2221" y="1088"/>
                  </a:lnTo>
                  <a:lnTo>
                    <a:pt x="2228" y="1071"/>
                  </a:lnTo>
                  <a:lnTo>
                    <a:pt x="2234" y="1053"/>
                  </a:lnTo>
                  <a:lnTo>
                    <a:pt x="2240" y="1035"/>
                  </a:lnTo>
                  <a:lnTo>
                    <a:pt x="2245" y="1018"/>
                  </a:lnTo>
                  <a:lnTo>
                    <a:pt x="2250" y="999"/>
                  </a:lnTo>
                  <a:lnTo>
                    <a:pt x="2255" y="981"/>
                  </a:lnTo>
                  <a:lnTo>
                    <a:pt x="2258" y="964"/>
                  </a:lnTo>
                  <a:lnTo>
                    <a:pt x="2261" y="945"/>
                  </a:lnTo>
                  <a:lnTo>
                    <a:pt x="2266" y="907"/>
                  </a:lnTo>
                  <a:lnTo>
                    <a:pt x="2270" y="868"/>
                  </a:lnTo>
                  <a:lnTo>
                    <a:pt x="2271" y="830"/>
                  </a:lnTo>
                  <a:lnTo>
                    <a:pt x="2270" y="791"/>
                  </a:lnTo>
                  <a:lnTo>
                    <a:pt x="2267" y="767"/>
                  </a:lnTo>
                  <a:lnTo>
                    <a:pt x="2265" y="744"/>
                  </a:lnTo>
                  <a:lnTo>
                    <a:pt x="2261" y="721"/>
                  </a:lnTo>
                  <a:lnTo>
                    <a:pt x="2257" y="698"/>
                  </a:lnTo>
                  <a:lnTo>
                    <a:pt x="2251" y="675"/>
                  </a:lnTo>
                  <a:lnTo>
                    <a:pt x="2245" y="653"/>
                  </a:lnTo>
                  <a:lnTo>
                    <a:pt x="2238" y="631"/>
                  </a:lnTo>
                  <a:lnTo>
                    <a:pt x="2232" y="609"/>
                  </a:lnTo>
                  <a:lnTo>
                    <a:pt x="2221" y="581"/>
                  </a:lnTo>
                  <a:lnTo>
                    <a:pt x="2210" y="554"/>
                  </a:lnTo>
                  <a:lnTo>
                    <a:pt x="2196" y="527"/>
                  </a:lnTo>
                  <a:lnTo>
                    <a:pt x="2182" y="501"/>
                  </a:lnTo>
                  <a:lnTo>
                    <a:pt x="2167" y="476"/>
                  </a:lnTo>
                  <a:lnTo>
                    <a:pt x="2150" y="450"/>
                  </a:lnTo>
                  <a:lnTo>
                    <a:pt x="2132" y="425"/>
                  </a:lnTo>
                  <a:lnTo>
                    <a:pt x="2114" y="401"/>
                  </a:lnTo>
                  <a:lnTo>
                    <a:pt x="2092" y="374"/>
                  </a:lnTo>
                  <a:lnTo>
                    <a:pt x="2069" y="348"/>
                  </a:lnTo>
                  <a:lnTo>
                    <a:pt x="2044" y="322"/>
                  </a:lnTo>
                  <a:lnTo>
                    <a:pt x="2018" y="298"/>
                  </a:lnTo>
                  <a:lnTo>
                    <a:pt x="1992" y="274"/>
                  </a:lnTo>
                  <a:lnTo>
                    <a:pt x="1963" y="251"/>
                  </a:lnTo>
                  <a:lnTo>
                    <a:pt x="1934" y="229"/>
                  </a:lnTo>
                  <a:lnTo>
                    <a:pt x="1904" y="209"/>
                  </a:lnTo>
                  <a:lnTo>
                    <a:pt x="1873" y="188"/>
                  </a:lnTo>
                  <a:lnTo>
                    <a:pt x="1841" y="168"/>
                  </a:lnTo>
                  <a:lnTo>
                    <a:pt x="1807" y="150"/>
                  </a:lnTo>
                  <a:lnTo>
                    <a:pt x="1773" y="133"/>
                  </a:lnTo>
                  <a:lnTo>
                    <a:pt x="1738" y="116"/>
                  </a:lnTo>
                  <a:lnTo>
                    <a:pt x="1702" y="100"/>
                  </a:lnTo>
                  <a:lnTo>
                    <a:pt x="1666" y="87"/>
                  </a:lnTo>
                  <a:lnTo>
                    <a:pt x="1627" y="73"/>
                  </a:lnTo>
                  <a:lnTo>
                    <a:pt x="1596" y="62"/>
                  </a:lnTo>
                  <a:lnTo>
                    <a:pt x="1564" y="53"/>
                  </a:lnTo>
                  <a:lnTo>
                    <a:pt x="1532" y="45"/>
                  </a:lnTo>
                  <a:lnTo>
                    <a:pt x="1500" y="37"/>
                  </a:lnTo>
                  <a:lnTo>
                    <a:pt x="1466" y="30"/>
                  </a:lnTo>
                  <a:lnTo>
                    <a:pt x="1433" y="23"/>
                  </a:lnTo>
                  <a:lnTo>
                    <a:pt x="1399" y="17"/>
                  </a:lnTo>
                  <a:lnTo>
                    <a:pt x="1365" y="13"/>
                  </a:lnTo>
                  <a:lnTo>
                    <a:pt x="1330" y="8"/>
                  </a:lnTo>
                  <a:lnTo>
                    <a:pt x="1294" y="5"/>
                  </a:lnTo>
                  <a:lnTo>
                    <a:pt x="1260" y="3"/>
                  </a:lnTo>
                  <a:lnTo>
                    <a:pt x="1224" y="1"/>
                  </a:lnTo>
                  <a:lnTo>
                    <a:pt x="1188" y="0"/>
                  </a:lnTo>
                  <a:lnTo>
                    <a:pt x="1151" y="0"/>
                  </a:lnTo>
                  <a:lnTo>
                    <a:pt x="1116" y="1"/>
                  </a:lnTo>
                  <a:lnTo>
                    <a:pt x="1079" y="4"/>
                  </a:lnTo>
                  <a:lnTo>
                    <a:pt x="1058" y="5"/>
                  </a:lnTo>
                  <a:lnTo>
                    <a:pt x="1036" y="7"/>
                  </a:lnTo>
                  <a:lnTo>
                    <a:pt x="1015" y="9"/>
                  </a:lnTo>
                  <a:lnTo>
                    <a:pt x="995" y="12"/>
                  </a:lnTo>
                  <a:lnTo>
                    <a:pt x="974" y="14"/>
                  </a:lnTo>
                  <a:lnTo>
                    <a:pt x="953" y="17"/>
                  </a:lnTo>
                  <a:lnTo>
                    <a:pt x="932" y="21"/>
                  </a:lnTo>
                  <a:lnTo>
                    <a:pt x="913" y="24"/>
                  </a:lnTo>
                  <a:lnTo>
                    <a:pt x="892" y="28"/>
                  </a:lnTo>
                  <a:lnTo>
                    <a:pt x="872" y="32"/>
                  </a:lnTo>
                  <a:lnTo>
                    <a:pt x="852" y="37"/>
                  </a:lnTo>
                  <a:lnTo>
                    <a:pt x="832" y="42"/>
                  </a:lnTo>
                  <a:lnTo>
                    <a:pt x="813" y="46"/>
                  </a:lnTo>
                  <a:lnTo>
                    <a:pt x="793" y="51"/>
                  </a:lnTo>
                  <a:lnTo>
                    <a:pt x="775" y="57"/>
                  </a:lnTo>
                  <a:lnTo>
                    <a:pt x="755" y="62"/>
                  </a:lnTo>
                  <a:lnTo>
                    <a:pt x="719" y="74"/>
                  </a:lnTo>
                  <a:lnTo>
                    <a:pt x="685" y="85"/>
                  </a:lnTo>
                  <a:lnTo>
                    <a:pt x="650" y="98"/>
                  </a:lnTo>
                  <a:lnTo>
                    <a:pt x="617" y="112"/>
                  </a:lnTo>
                  <a:lnTo>
                    <a:pt x="583" y="126"/>
                  </a:lnTo>
                  <a:lnTo>
                    <a:pt x="551" y="141"/>
                  </a:lnTo>
                  <a:lnTo>
                    <a:pt x="519" y="157"/>
                  </a:lnTo>
                  <a:lnTo>
                    <a:pt x="487" y="174"/>
                  </a:lnTo>
                  <a:lnTo>
                    <a:pt x="458" y="191"/>
                  </a:lnTo>
                  <a:lnTo>
                    <a:pt x="429" y="210"/>
                  </a:lnTo>
                  <a:lnTo>
                    <a:pt x="400" y="228"/>
                  </a:lnTo>
                  <a:lnTo>
                    <a:pt x="371" y="248"/>
                  </a:lnTo>
                  <a:lnTo>
                    <a:pt x="345" y="267"/>
                  </a:lnTo>
                  <a:lnTo>
                    <a:pt x="318" y="288"/>
                  </a:lnTo>
                  <a:lnTo>
                    <a:pt x="293" y="310"/>
                  </a:lnTo>
                  <a:lnTo>
                    <a:pt x="268" y="332"/>
                  </a:lnTo>
                  <a:lnTo>
                    <a:pt x="254" y="345"/>
                  </a:lnTo>
                  <a:lnTo>
                    <a:pt x="240" y="359"/>
                  </a:lnTo>
                  <a:lnTo>
                    <a:pt x="225" y="374"/>
                  </a:lnTo>
                  <a:lnTo>
                    <a:pt x="212" y="389"/>
                  </a:lnTo>
                  <a:lnTo>
                    <a:pt x="198" y="404"/>
                  </a:lnTo>
                  <a:lnTo>
                    <a:pt x="185" y="419"/>
                  </a:lnTo>
                  <a:lnTo>
                    <a:pt x="173" y="434"/>
                  </a:lnTo>
                  <a:lnTo>
                    <a:pt x="160" y="449"/>
                  </a:lnTo>
                  <a:lnTo>
                    <a:pt x="149" y="465"/>
                  </a:lnTo>
                  <a:lnTo>
                    <a:pt x="137" y="481"/>
                  </a:lnTo>
                  <a:lnTo>
                    <a:pt x="127" y="497"/>
                  </a:lnTo>
                  <a:lnTo>
                    <a:pt x="116" y="514"/>
                  </a:lnTo>
                  <a:lnTo>
                    <a:pt x="106" y="530"/>
                  </a:lnTo>
                  <a:lnTo>
                    <a:pt x="96" y="547"/>
                  </a:lnTo>
                  <a:lnTo>
                    <a:pt x="88" y="563"/>
                  </a:lnTo>
                  <a:lnTo>
                    <a:pt x="78" y="580"/>
                  </a:lnTo>
                  <a:lnTo>
                    <a:pt x="58" y="623"/>
                  </a:lnTo>
                  <a:lnTo>
                    <a:pt x="40" y="665"/>
                  </a:lnTo>
                  <a:lnTo>
                    <a:pt x="26" y="710"/>
                  </a:lnTo>
                  <a:lnTo>
                    <a:pt x="15" y="755"/>
                  </a:lnTo>
                  <a:lnTo>
                    <a:pt x="7" y="800"/>
                  </a:lnTo>
                  <a:lnTo>
                    <a:pt x="1" y="846"/>
                  </a:lnTo>
                  <a:lnTo>
                    <a:pt x="0" y="893"/>
                  </a:lnTo>
                  <a:lnTo>
                    <a:pt x="1" y="941"/>
                  </a:lnTo>
                  <a:lnTo>
                    <a:pt x="3" y="960"/>
                  </a:lnTo>
                  <a:lnTo>
                    <a:pt x="6" y="980"/>
                  </a:lnTo>
                  <a:lnTo>
                    <a:pt x="8" y="999"/>
                  </a:lnTo>
                  <a:lnTo>
                    <a:pt x="11" y="1019"/>
                  </a:lnTo>
                  <a:close/>
                </a:path>
              </a:pathLst>
            </a:custGeom>
            <a:solidFill>
              <a:schemeClr val="accent5"/>
            </a:solidFill>
            <a:ln w="9525">
              <a:noFill/>
              <a:round/>
              <a:headEnd/>
              <a:tailEnd/>
            </a:ln>
          </p:spPr>
          <p:txBody>
            <a:bodyPr/>
            <a:lstStyle/>
            <a:p>
              <a:pPr algn="ctr">
                <a:defRPr/>
              </a:pPr>
              <a:endParaRPr lang="fr-FR">
                <a:latin typeface="Arial" charset="0"/>
                <a:cs typeface="+mn-cs"/>
              </a:endParaRPr>
            </a:p>
          </p:txBody>
        </p:sp>
        <p:sp>
          <p:nvSpPr>
            <p:cNvPr id="138" name="Freeform 6"/>
            <p:cNvSpPr>
              <a:spLocks/>
            </p:cNvSpPr>
            <p:nvPr/>
          </p:nvSpPr>
          <p:spPr bwMode="auto">
            <a:xfrm>
              <a:off x="3854450" y="3336925"/>
              <a:ext cx="1462088" cy="1344613"/>
            </a:xfrm>
            <a:custGeom>
              <a:avLst/>
              <a:gdLst>
                <a:gd name="T0" fmla="*/ 2147483647 w 1842"/>
                <a:gd name="T1" fmla="*/ 2147483647 h 1694"/>
                <a:gd name="T2" fmla="*/ 2147483647 w 1842"/>
                <a:gd name="T3" fmla="*/ 2147483647 h 1694"/>
                <a:gd name="T4" fmla="*/ 2147483647 w 1842"/>
                <a:gd name="T5" fmla="*/ 2147483647 h 1694"/>
                <a:gd name="T6" fmla="*/ 2147483647 w 1842"/>
                <a:gd name="T7" fmla="*/ 2147483647 h 1694"/>
                <a:gd name="T8" fmla="*/ 2147483647 w 1842"/>
                <a:gd name="T9" fmla="*/ 2147483647 h 1694"/>
                <a:gd name="T10" fmla="*/ 2147483647 w 1842"/>
                <a:gd name="T11" fmla="*/ 2147483647 h 1694"/>
                <a:gd name="T12" fmla="*/ 2147483647 w 1842"/>
                <a:gd name="T13" fmla="*/ 2147483647 h 1694"/>
                <a:gd name="T14" fmla="*/ 2147483647 w 1842"/>
                <a:gd name="T15" fmla="*/ 2147483647 h 1694"/>
                <a:gd name="T16" fmla="*/ 2147483647 w 1842"/>
                <a:gd name="T17" fmla="*/ 2147483647 h 1694"/>
                <a:gd name="T18" fmla="*/ 0 w 1842"/>
                <a:gd name="T19" fmla="*/ 2147483647 h 1694"/>
                <a:gd name="T20" fmla="*/ 2147483647 w 1842"/>
                <a:gd name="T21" fmla="*/ 2147483647 h 1694"/>
                <a:gd name="T22" fmla="*/ 2147483647 w 1842"/>
                <a:gd name="T23" fmla="*/ 2147483647 h 1694"/>
                <a:gd name="T24" fmla="*/ 2147483647 w 1842"/>
                <a:gd name="T25" fmla="*/ 2147483647 h 1694"/>
                <a:gd name="T26" fmla="*/ 2147483647 w 1842"/>
                <a:gd name="T27" fmla="*/ 2147483647 h 1694"/>
                <a:gd name="T28" fmla="*/ 2147483647 w 1842"/>
                <a:gd name="T29" fmla="*/ 2147483647 h 1694"/>
                <a:gd name="T30" fmla="*/ 2147483647 w 1842"/>
                <a:gd name="T31" fmla="*/ 2147483647 h 1694"/>
                <a:gd name="T32" fmla="*/ 2147483647 w 1842"/>
                <a:gd name="T33" fmla="*/ 2147483647 h 1694"/>
                <a:gd name="T34" fmla="*/ 2147483647 w 1842"/>
                <a:gd name="T35" fmla="*/ 2147483647 h 1694"/>
                <a:gd name="T36" fmla="*/ 2147483647 w 1842"/>
                <a:gd name="T37" fmla="*/ 2147483647 h 1694"/>
                <a:gd name="T38" fmla="*/ 2147483647 w 1842"/>
                <a:gd name="T39" fmla="*/ 2147483647 h 1694"/>
                <a:gd name="T40" fmla="*/ 2147483647 w 1842"/>
                <a:gd name="T41" fmla="*/ 2147483647 h 1694"/>
                <a:gd name="T42" fmla="*/ 2147483647 w 1842"/>
                <a:gd name="T43" fmla="*/ 2147483647 h 1694"/>
                <a:gd name="T44" fmla="*/ 2147483647 w 1842"/>
                <a:gd name="T45" fmla="*/ 2147483647 h 1694"/>
                <a:gd name="T46" fmla="*/ 2147483647 w 1842"/>
                <a:gd name="T47" fmla="*/ 2147483647 h 1694"/>
                <a:gd name="T48" fmla="*/ 2147483647 w 1842"/>
                <a:gd name="T49" fmla="*/ 2147483647 h 1694"/>
                <a:gd name="T50" fmla="*/ 2147483647 w 1842"/>
                <a:gd name="T51" fmla="*/ 2147483647 h 1694"/>
                <a:gd name="T52" fmla="*/ 2147483647 w 1842"/>
                <a:gd name="T53" fmla="*/ 2147483647 h 1694"/>
                <a:gd name="T54" fmla="*/ 2147483647 w 1842"/>
                <a:gd name="T55" fmla="*/ 2147483647 h 1694"/>
                <a:gd name="T56" fmla="*/ 2147483647 w 1842"/>
                <a:gd name="T57" fmla="*/ 2147483647 h 1694"/>
                <a:gd name="T58" fmla="*/ 2147483647 w 1842"/>
                <a:gd name="T59" fmla="*/ 2147483647 h 1694"/>
                <a:gd name="T60" fmla="*/ 2147483647 w 1842"/>
                <a:gd name="T61" fmla="*/ 2147483647 h 1694"/>
                <a:gd name="T62" fmla="*/ 2147483647 w 1842"/>
                <a:gd name="T63" fmla="*/ 2147483647 h 1694"/>
                <a:gd name="T64" fmla="*/ 2147483647 w 1842"/>
                <a:gd name="T65" fmla="*/ 2147483647 h 1694"/>
                <a:gd name="T66" fmla="*/ 2147483647 w 1842"/>
                <a:gd name="T67" fmla="*/ 2147483647 h 1694"/>
                <a:gd name="T68" fmla="*/ 2147483647 w 1842"/>
                <a:gd name="T69" fmla="*/ 2147483647 h 1694"/>
                <a:gd name="T70" fmla="*/ 2147483647 w 1842"/>
                <a:gd name="T71" fmla="*/ 2147483647 h 1694"/>
                <a:gd name="T72" fmla="*/ 2147483647 w 1842"/>
                <a:gd name="T73" fmla="*/ 2147483647 h 1694"/>
                <a:gd name="T74" fmla="*/ 2147483647 w 1842"/>
                <a:gd name="T75" fmla="*/ 2147483647 h 1694"/>
                <a:gd name="T76" fmla="*/ 2147483647 w 1842"/>
                <a:gd name="T77" fmla="*/ 2147483647 h 1694"/>
                <a:gd name="T78" fmla="*/ 2147483647 w 1842"/>
                <a:gd name="T79" fmla="*/ 2147483647 h 1694"/>
                <a:gd name="T80" fmla="*/ 2147483647 w 1842"/>
                <a:gd name="T81" fmla="*/ 2147483647 h 1694"/>
                <a:gd name="T82" fmla="*/ 2147483647 w 1842"/>
                <a:gd name="T83" fmla="*/ 2147483647 h 1694"/>
                <a:gd name="T84" fmla="*/ 2147483647 w 1842"/>
                <a:gd name="T85" fmla="*/ 2147483647 h 1694"/>
                <a:gd name="T86" fmla="*/ 2147483647 w 1842"/>
                <a:gd name="T87" fmla="*/ 2147483647 h 1694"/>
                <a:gd name="T88" fmla="*/ 2147483647 w 1842"/>
                <a:gd name="T89" fmla="*/ 2147483647 h 1694"/>
                <a:gd name="T90" fmla="*/ 2147483647 w 1842"/>
                <a:gd name="T91" fmla="*/ 2147483647 h 1694"/>
                <a:gd name="T92" fmla="*/ 2147483647 w 1842"/>
                <a:gd name="T93" fmla="*/ 2147483647 h 1694"/>
                <a:gd name="T94" fmla="*/ 2147483647 w 1842"/>
                <a:gd name="T95" fmla="*/ 2147483647 h 1694"/>
                <a:gd name="T96" fmla="*/ 2147483647 w 1842"/>
                <a:gd name="T97" fmla="*/ 2147483647 h 1694"/>
                <a:gd name="T98" fmla="*/ 2147483647 w 1842"/>
                <a:gd name="T99" fmla="*/ 2147483647 h 1694"/>
                <a:gd name="T100" fmla="*/ 2147483647 w 1842"/>
                <a:gd name="T101" fmla="*/ 2147483647 h 1694"/>
                <a:gd name="T102" fmla="*/ 2147483647 w 1842"/>
                <a:gd name="T103" fmla="*/ 2147483647 h 1694"/>
                <a:gd name="T104" fmla="*/ 2147483647 w 1842"/>
                <a:gd name="T105" fmla="*/ 2147483647 h 169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842"/>
                <a:gd name="T160" fmla="*/ 0 h 1694"/>
                <a:gd name="T161" fmla="*/ 1842 w 1842"/>
                <a:gd name="T162" fmla="*/ 1694 h 169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842" h="1694">
                  <a:moveTo>
                    <a:pt x="1062" y="173"/>
                  </a:moveTo>
                  <a:lnTo>
                    <a:pt x="1058" y="166"/>
                  </a:lnTo>
                  <a:lnTo>
                    <a:pt x="1050" y="158"/>
                  </a:lnTo>
                  <a:lnTo>
                    <a:pt x="1037" y="147"/>
                  </a:lnTo>
                  <a:lnTo>
                    <a:pt x="1022" y="137"/>
                  </a:lnTo>
                  <a:lnTo>
                    <a:pt x="1003" y="127"/>
                  </a:lnTo>
                  <a:lnTo>
                    <a:pt x="984" y="117"/>
                  </a:lnTo>
                  <a:lnTo>
                    <a:pt x="964" y="111"/>
                  </a:lnTo>
                  <a:lnTo>
                    <a:pt x="945" y="106"/>
                  </a:lnTo>
                  <a:lnTo>
                    <a:pt x="924" y="103"/>
                  </a:lnTo>
                  <a:lnTo>
                    <a:pt x="901" y="100"/>
                  </a:lnTo>
                  <a:lnTo>
                    <a:pt x="876" y="99"/>
                  </a:lnTo>
                  <a:lnTo>
                    <a:pt x="852" y="99"/>
                  </a:lnTo>
                  <a:lnTo>
                    <a:pt x="828" y="103"/>
                  </a:lnTo>
                  <a:lnTo>
                    <a:pt x="805" y="108"/>
                  </a:lnTo>
                  <a:lnTo>
                    <a:pt x="783" y="116"/>
                  </a:lnTo>
                  <a:lnTo>
                    <a:pt x="762" y="128"/>
                  </a:lnTo>
                  <a:lnTo>
                    <a:pt x="748" y="140"/>
                  </a:lnTo>
                  <a:lnTo>
                    <a:pt x="737" y="157"/>
                  </a:lnTo>
                  <a:lnTo>
                    <a:pt x="729" y="173"/>
                  </a:lnTo>
                  <a:lnTo>
                    <a:pt x="723" y="190"/>
                  </a:lnTo>
                  <a:lnTo>
                    <a:pt x="718" y="205"/>
                  </a:lnTo>
                  <a:lnTo>
                    <a:pt x="716" y="218"/>
                  </a:lnTo>
                  <a:lnTo>
                    <a:pt x="714" y="226"/>
                  </a:lnTo>
                  <a:lnTo>
                    <a:pt x="714" y="229"/>
                  </a:lnTo>
                  <a:lnTo>
                    <a:pt x="569" y="218"/>
                  </a:lnTo>
                  <a:lnTo>
                    <a:pt x="566" y="218"/>
                  </a:lnTo>
                  <a:lnTo>
                    <a:pt x="559" y="216"/>
                  </a:lnTo>
                  <a:lnTo>
                    <a:pt x="549" y="214"/>
                  </a:lnTo>
                  <a:lnTo>
                    <a:pt x="537" y="210"/>
                  </a:lnTo>
                  <a:lnTo>
                    <a:pt x="524" y="204"/>
                  </a:lnTo>
                  <a:lnTo>
                    <a:pt x="510" y="195"/>
                  </a:lnTo>
                  <a:lnTo>
                    <a:pt x="498" y="183"/>
                  </a:lnTo>
                  <a:lnTo>
                    <a:pt x="488" y="167"/>
                  </a:lnTo>
                  <a:lnTo>
                    <a:pt x="480" y="149"/>
                  </a:lnTo>
                  <a:lnTo>
                    <a:pt x="471" y="128"/>
                  </a:lnTo>
                  <a:lnTo>
                    <a:pt x="460" y="106"/>
                  </a:lnTo>
                  <a:lnTo>
                    <a:pt x="448" y="83"/>
                  </a:lnTo>
                  <a:lnTo>
                    <a:pt x="433" y="61"/>
                  </a:lnTo>
                  <a:lnTo>
                    <a:pt x="412" y="39"/>
                  </a:lnTo>
                  <a:lnTo>
                    <a:pt x="386" y="21"/>
                  </a:lnTo>
                  <a:lnTo>
                    <a:pt x="355" y="5"/>
                  </a:lnTo>
                  <a:lnTo>
                    <a:pt x="345" y="2"/>
                  </a:lnTo>
                  <a:lnTo>
                    <a:pt x="330" y="0"/>
                  </a:lnTo>
                  <a:lnTo>
                    <a:pt x="313" y="0"/>
                  </a:lnTo>
                  <a:lnTo>
                    <a:pt x="291" y="0"/>
                  </a:lnTo>
                  <a:lnTo>
                    <a:pt x="268" y="2"/>
                  </a:lnTo>
                  <a:lnTo>
                    <a:pt x="242" y="5"/>
                  </a:lnTo>
                  <a:lnTo>
                    <a:pt x="215" y="9"/>
                  </a:lnTo>
                  <a:lnTo>
                    <a:pt x="188" y="14"/>
                  </a:lnTo>
                  <a:lnTo>
                    <a:pt x="161" y="20"/>
                  </a:lnTo>
                  <a:lnTo>
                    <a:pt x="133" y="28"/>
                  </a:lnTo>
                  <a:lnTo>
                    <a:pt x="107" y="36"/>
                  </a:lnTo>
                  <a:lnTo>
                    <a:pt x="83" y="44"/>
                  </a:lnTo>
                  <a:lnTo>
                    <a:pt x="60" y="54"/>
                  </a:lnTo>
                  <a:lnTo>
                    <a:pt x="42" y="66"/>
                  </a:lnTo>
                  <a:lnTo>
                    <a:pt x="26" y="77"/>
                  </a:lnTo>
                  <a:lnTo>
                    <a:pt x="14" y="90"/>
                  </a:lnTo>
                  <a:lnTo>
                    <a:pt x="4" y="113"/>
                  </a:lnTo>
                  <a:lnTo>
                    <a:pt x="0" y="142"/>
                  </a:lnTo>
                  <a:lnTo>
                    <a:pt x="3" y="174"/>
                  </a:lnTo>
                  <a:lnTo>
                    <a:pt x="10" y="206"/>
                  </a:lnTo>
                  <a:lnTo>
                    <a:pt x="18" y="238"/>
                  </a:lnTo>
                  <a:lnTo>
                    <a:pt x="28" y="267"/>
                  </a:lnTo>
                  <a:lnTo>
                    <a:pt x="37" y="290"/>
                  </a:lnTo>
                  <a:lnTo>
                    <a:pt x="45" y="306"/>
                  </a:lnTo>
                  <a:lnTo>
                    <a:pt x="49" y="317"/>
                  </a:lnTo>
                  <a:lnTo>
                    <a:pt x="50" y="323"/>
                  </a:lnTo>
                  <a:lnTo>
                    <a:pt x="48" y="330"/>
                  </a:lnTo>
                  <a:lnTo>
                    <a:pt x="43" y="335"/>
                  </a:lnTo>
                  <a:lnTo>
                    <a:pt x="37" y="340"/>
                  </a:lnTo>
                  <a:lnTo>
                    <a:pt x="30" y="345"/>
                  </a:lnTo>
                  <a:lnTo>
                    <a:pt x="22" y="351"/>
                  </a:lnTo>
                  <a:lnTo>
                    <a:pt x="15" y="360"/>
                  </a:lnTo>
                  <a:lnTo>
                    <a:pt x="6" y="374"/>
                  </a:lnTo>
                  <a:lnTo>
                    <a:pt x="5" y="384"/>
                  </a:lnTo>
                  <a:lnTo>
                    <a:pt x="6" y="408"/>
                  </a:lnTo>
                  <a:lnTo>
                    <a:pt x="7" y="458"/>
                  </a:lnTo>
                  <a:lnTo>
                    <a:pt x="8" y="490"/>
                  </a:lnTo>
                  <a:lnTo>
                    <a:pt x="12" y="517"/>
                  </a:lnTo>
                  <a:lnTo>
                    <a:pt x="16" y="540"/>
                  </a:lnTo>
                  <a:lnTo>
                    <a:pt x="21" y="557"/>
                  </a:lnTo>
                  <a:lnTo>
                    <a:pt x="27" y="572"/>
                  </a:lnTo>
                  <a:lnTo>
                    <a:pt x="33" y="585"/>
                  </a:lnTo>
                  <a:lnTo>
                    <a:pt x="38" y="595"/>
                  </a:lnTo>
                  <a:lnTo>
                    <a:pt x="42" y="604"/>
                  </a:lnTo>
                  <a:lnTo>
                    <a:pt x="42" y="626"/>
                  </a:lnTo>
                  <a:lnTo>
                    <a:pt x="37" y="657"/>
                  </a:lnTo>
                  <a:lnTo>
                    <a:pt x="33" y="700"/>
                  </a:lnTo>
                  <a:lnTo>
                    <a:pt x="37" y="756"/>
                  </a:lnTo>
                  <a:lnTo>
                    <a:pt x="42" y="778"/>
                  </a:lnTo>
                  <a:lnTo>
                    <a:pt x="48" y="793"/>
                  </a:lnTo>
                  <a:lnTo>
                    <a:pt x="54" y="802"/>
                  </a:lnTo>
                  <a:lnTo>
                    <a:pt x="60" y="810"/>
                  </a:lnTo>
                  <a:lnTo>
                    <a:pt x="65" y="820"/>
                  </a:lnTo>
                  <a:lnTo>
                    <a:pt x="68" y="831"/>
                  </a:lnTo>
                  <a:lnTo>
                    <a:pt x="69" y="851"/>
                  </a:lnTo>
                  <a:lnTo>
                    <a:pt x="68" y="879"/>
                  </a:lnTo>
                  <a:lnTo>
                    <a:pt x="65" y="908"/>
                  </a:lnTo>
                  <a:lnTo>
                    <a:pt x="59" y="929"/>
                  </a:lnTo>
                  <a:lnTo>
                    <a:pt x="54" y="942"/>
                  </a:lnTo>
                  <a:lnTo>
                    <a:pt x="52" y="952"/>
                  </a:lnTo>
                  <a:lnTo>
                    <a:pt x="51" y="961"/>
                  </a:lnTo>
                  <a:lnTo>
                    <a:pt x="54" y="973"/>
                  </a:lnTo>
                  <a:lnTo>
                    <a:pt x="63" y="990"/>
                  </a:lnTo>
                  <a:lnTo>
                    <a:pt x="76" y="1015"/>
                  </a:lnTo>
                  <a:lnTo>
                    <a:pt x="88" y="1034"/>
                  </a:lnTo>
                  <a:lnTo>
                    <a:pt x="101" y="1046"/>
                  </a:lnTo>
                  <a:lnTo>
                    <a:pt x="111" y="1055"/>
                  </a:lnTo>
                  <a:lnTo>
                    <a:pt x="120" y="1062"/>
                  </a:lnTo>
                  <a:lnTo>
                    <a:pt x="128" y="1067"/>
                  </a:lnTo>
                  <a:lnTo>
                    <a:pt x="133" y="1073"/>
                  </a:lnTo>
                  <a:lnTo>
                    <a:pt x="135" y="1080"/>
                  </a:lnTo>
                  <a:lnTo>
                    <a:pt x="134" y="1089"/>
                  </a:lnTo>
                  <a:lnTo>
                    <a:pt x="128" y="1100"/>
                  </a:lnTo>
                  <a:lnTo>
                    <a:pt x="118" y="1113"/>
                  </a:lnTo>
                  <a:lnTo>
                    <a:pt x="104" y="1125"/>
                  </a:lnTo>
                  <a:lnTo>
                    <a:pt x="90" y="1137"/>
                  </a:lnTo>
                  <a:lnTo>
                    <a:pt x="76" y="1150"/>
                  </a:lnTo>
                  <a:lnTo>
                    <a:pt x="64" y="1161"/>
                  </a:lnTo>
                  <a:lnTo>
                    <a:pt x="56" y="1174"/>
                  </a:lnTo>
                  <a:lnTo>
                    <a:pt x="52" y="1186"/>
                  </a:lnTo>
                  <a:lnTo>
                    <a:pt x="53" y="1202"/>
                  </a:lnTo>
                  <a:lnTo>
                    <a:pt x="57" y="1225"/>
                  </a:lnTo>
                  <a:lnTo>
                    <a:pt x="64" y="1252"/>
                  </a:lnTo>
                  <a:lnTo>
                    <a:pt x="76" y="1282"/>
                  </a:lnTo>
                  <a:lnTo>
                    <a:pt x="94" y="1312"/>
                  </a:lnTo>
                  <a:lnTo>
                    <a:pt x="118" y="1340"/>
                  </a:lnTo>
                  <a:lnTo>
                    <a:pt x="149" y="1362"/>
                  </a:lnTo>
                  <a:lnTo>
                    <a:pt x="189" y="1375"/>
                  </a:lnTo>
                  <a:lnTo>
                    <a:pt x="202" y="1379"/>
                  </a:lnTo>
                  <a:lnTo>
                    <a:pt x="215" y="1386"/>
                  </a:lnTo>
                  <a:lnTo>
                    <a:pt x="227" y="1393"/>
                  </a:lnTo>
                  <a:lnTo>
                    <a:pt x="239" y="1402"/>
                  </a:lnTo>
                  <a:lnTo>
                    <a:pt x="250" y="1412"/>
                  </a:lnTo>
                  <a:lnTo>
                    <a:pt x="263" y="1424"/>
                  </a:lnTo>
                  <a:lnTo>
                    <a:pt x="276" y="1436"/>
                  </a:lnTo>
                  <a:lnTo>
                    <a:pt x="290" y="1448"/>
                  </a:lnTo>
                  <a:lnTo>
                    <a:pt x="303" y="1462"/>
                  </a:lnTo>
                  <a:lnTo>
                    <a:pt x="320" y="1474"/>
                  </a:lnTo>
                  <a:lnTo>
                    <a:pt x="337" y="1487"/>
                  </a:lnTo>
                  <a:lnTo>
                    <a:pt x="356" y="1499"/>
                  </a:lnTo>
                  <a:lnTo>
                    <a:pt x="377" y="1510"/>
                  </a:lnTo>
                  <a:lnTo>
                    <a:pt x="400" y="1519"/>
                  </a:lnTo>
                  <a:lnTo>
                    <a:pt x="427" y="1529"/>
                  </a:lnTo>
                  <a:lnTo>
                    <a:pt x="456" y="1535"/>
                  </a:lnTo>
                  <a:lnTo>
                    <a:pt x="481" y="1542"/>
                  </a:lnTo>
                  <a:lnTo>
                    <a:pt x="503" y="1549"/>
                  </a:lnTo>
                  <a:lnTo>
                    <a:pt x="521" y="1557"/>
                  </a:lnTo>
                  <a:lnTo>
                    <a:pt x="536" y="1566"/>
                  </a:lnTo>
                  <a:lnTo>
                    <a:pt x="550" y="1576"/>
                  </a:lnTo>
                  <a:lnTo>
                    <a:pt x="562" y="1585"/>
                  </a:lnTo>
                  <a:lnTo>
                    <a:pt x="572" y="1595"/>
                  </a:lnTo>
                  <a:lnTo>
                    <a:pt x="584" y="1604"/>
                  </a:lnTo>
                  <a:lnTo>
                    <a:pt x="594" y="1615"/>
                  </a:lnTo>
                  <a:lnTo>
                    <a:pt x="605" y="1624"/>
                  </a:lnTo>
                  <a:lnTo>
                    <a:pt x="618" y="1633"/>
                  </a:lnTo>
                  <a:lnTo>
                    <a:pt x="634" y="1642"/>
                  </a:lnTo>
                  <a:lnTo>
                    <a:pt x="652" y="1651"/>
                  </a:lnTo>
                  <a:lnTo>
                    <a:pt x="673" y="1657"/>
                  </a:lnTo>
                  <a:lnTo>
                    <a:pt x="698" y="1664"/>
                  </a:lnTo>
                  <a:lnTo>
                    <a:pt x="728" y="1669"/>
                  </a:lnTo>
                  <a:lnTo>
                    <a:pt x="759" y="1674"/>
                  </a:lnTo>
                  <a:lnTo>
                    <a:pt x="788" y="1677"/>
                  </a:lnTo>
                  <a:lnTo>
                    <a:pt x="814" y="1680"/>
                  </a:lnTo>
                  <a:lnTo>
                    <a:pt x="839" y="1684"/>
                  </a:lnTo>
                  <a:lnTo>
                    <a:pt x="861" y="1686"/>
                  </a:lnTo>
                  <a:lnTo>
                    <a:pt x="883" y="1688"/>
                  </a:lnTo>
                  <a:lnTo>
                    <a:pt x="902" y="1691"/>
                  </a:lnTo>
                  <a:lnTo>
                    <a:pt x="920" y="1692"/>
                  </a:lnTo>
                  <a:lnTo>
                    <a:pt x="936" y="1693"/>
                  </a:lnTo>
                  <a:lnTo>
                    <a:pt x="950" y="1694"/>
                  </a:lnTo>
                  <a:lnTo>
                    <a:pt x="963" y="1694"/>
                  </a:lnTo>
                  <a:lnTo>
                    <a:pt x="974" y="1694"/>
                  </a:lnTo>
                  <a:lnTo>
                    <a:pt x="985" y="1693"/>
                  </a:lnTo>
                  <a:lnTo>
                    <a:pt x="993" y="1693"/>
                  </a:lnTo>
                  <a:lnTo>
                    <a:pt x="1001" y="1692"/>
                  </a:lnTo>
                  <a:lnTo>
                    <a:pt x="1007" y="1690"/>
                  </a:lnTo>
                  <a:lnTo>
                    <a:pt x="1033" y="1677"/>
                  </a:lnTo>
                  <a:lnTo>
                    <a:pt x="1054" y="1663"/>
                  </a:lnTo>
                  <a:lnTo>
                    <a:pt x="1069" y="1647"/>
                  </a:lnTo>
                  <a:lnTo>
                    <a:pt x="1082" y="1630"/>
                  </a:lnTo>
                  <a:lnTo>
                    <a:pt x="1091" y="1615"/>
                  </a:lnTo>
                  <a:lnTo>
                    <a:pt x="1100" y="1601"/>
                  </a:lnTo>
                  <a:lnTo>
                    <a:pt x="1110" y="1591"/>
                  </a:lnTo>
                  <a:lnTo>
                    <a:pt x="1123" y="1585"/>
                  </a:lnTo>
                  <a:lnTo>
                    <a:pt x="1139" y="1583"/>
                  </a:lnTo>
                  <a:lnTo>
                    <a:pt x="1158" y="1581"/>
                  </a:lnTo>
                  <a:lnTo>
                    <a:pt x="1177" y="1580"/>
                  </a:lnTo>
                  <a:lnTo>
                    <a:pt x="1197" y="1579"/>
                  </a:lnTo>
                  <a:lnTo>
                    <a:pt x="1218" y="1580"/>
                  </a:lnTo>
                  <a:lnTo>
                    <a:pt x="1237" y="1581"/>
                  </a:lnTo>
                  <a:lnTo>
                    <a:pt x="1254" y="1583"/>
                  </a:lnTo>
                  <a:lnTo>
                    <a:pt x="1271" y="1585"/>
                  </a:lnTo>
                  <a:lnTo>
                    <a:pt x="1284" y="1588"/>
                  </a:lnTo>
                  <a:lnTo>
                    <a:pt x="1297" y="1594"/>
                  </a:lnTo>
                  <a:lnTo>
                    <a:pt x="1310" y="1601"/>
                  </a:lnTo>
                  <a:lnTo>
                    <a:pt x="1324" y="1609"/>
                  </a:lnTo>
                  <a:lnTo>
                    <a:pt x="1339" y="1617"/>
                  </a:lnTo>
                  <a:lnTo>
                    <a:pt x="1358" y="1626"/>
                  </a:lnTo>
                  <a:lnTo>
                    <a:pt x="1382" y="1634"/>
                  </a:lnTo>
                  <a:lnTo>
                    <a:pt x="1411" y="1644"/>
                  </a:lnTo>
                  <a:lnTo>
                    <a:pt x="1426" y="1647"/>
                  </a:lnTo>
                  <a:lnTo>
                    <a:pt x="1440" y="1651"/>
                  </a:lnTo>
                  <a:lnTo>
                    <a:pt x="1454" y="1653"/>
                  </a:lnTo>
                  <a:lnTo>
                    <a:pt x="1465" y="1654"/>
                  </a:lnTo>
                  <a:lnTo>
                    <a:pt x="1477" y="1654"/>
                  </a:lnTo>
                  <a:lnTo>
                    <a:pt x="1488" y="1654"/>
                  </a:lnTo>
                  <a:lnTo>
                    <a:pt x="1499" y="1653"/>
                  </a:lnTo>
                  <a:lnTo>
                    <a:pt x="1510" y="1652"/>
                  </a:lnTo>
                  <a:lnTo>
                    <a:pt x="1521" y="1651"/>
                  </a:lnTo>
                  <a:lnTo>
                    <a:pt x="1532" y="1648"/>
                  </a:lnTo>
                  <a:lnTo>
                    <a:pt x="1545" y="1646"/>
                  </a:lnTo>
                  <a:lnTo>
                    <a:pt x="1558" y="1644"/>
                  </a:lnTo>
                  <a:lnTo>
                    <a:pt x="1571" y="1640"/>
                  </a:lnTo>
                  <a:lnTo>
                    <a:pt x="1586" y="1638"/>
                  </a:lnTo>
                  <a:lnTo>
                    <a:pt x="1603" y="1634"/>
                  </a:lnTo>
                  <a:lnTo>
                    <a:pt x="1621" y="1632"/>
                  </a:lnTo>
                  <a:lnTo>
                    <a:pt x="1656" y="1626"/>
                  </a:lnTo>
                  <a:lnTo>
                    <a:pt x="1686" y="1619"/>
                  </a:lnTo>
                  <a:lnTo>
                    <a:pt x="1710" y="1613"/>
                  </a:lnTo>
                  <a:lnTo>
                    <a:pt x="1729" y="1604"/>
                  </a:lnTo>
                  <a:lnTo>
                    <a:pt x="1744" y="1596"/>
                  </a:lnTo>
                  <a:lnTo>
                    <a:pt x="1756" y="1586"/>
                  </a:lnTo>
                  <a:lnTo>
                    <a:pt x="1764" y="1577"/>
                  </a:lnTo>
                  <a:lnTo>
                    <a:pt x="1769" y="1565"/>
                  </a:lnTo>
                  <a:lnTo>
                    <a:pt x="1771" y="1532"/>
                  </a:lnTo>
                  <a:lnTo>
                    <a:pt x="1770" y="1486"/>
                  </a:lnTo>
                  <a:lnTo>
                    <a:pt x="1769" y="1440"/>
                  </a:lnTo>
                  <a:lnTo>
                    <a:pt x="1769" y="1407"/>
                  </a:lnTo>
                  <a:lnTo>
                    <a:pt x="1767" y="1379"/>
                  </a:lnTo>
                  <a:lnTo>
                    <a:pt x="1762" y="1355"/>
                  </a:lnTo>
                  <a:lnTo>
                    <a:pt x="1752" y="1334"/>
                  </a:lnTo>
                  <a:lnTo>
                    <a:pt x="1742" y="1316"/>
                  </a:lnTo>
                  <a:lnTo>
                    <a:pt x="1732" y="1298"/>
                  </a:lnTo>
                  <a:lnTo>
                    <a:pt x="1724" y="1281"/>
                  </a:lnTo>
                  <a:lnTo>
                    <a:pt x="1719" y="1264"/>
                  </a:lnTo>
                  <a:lnTo>
                    <a:pt x="1721" y="1244"/>
                  </a:lnTo>
                  <a:lnTo>
                    <a:pt x="1732" y="1197"/>
                  </a:lnTo>
                  <a:lnTo>
                    <a:pt x="1739" y="1146"/>
                  </a:lnTo>
                  <a:lnTo>
                    <a:pt x="1743" y="1105"/>
                  </a:lnTo>
                  <a:lnTo>
                    <a:pt x="1744" y="1089"/>
                  </a:lnTo>
                  <a:lnTo>
                    <a:pt x="1748" y="1087"/>
                  </a:lnTo>
                  <a:lnTo>
                    <a:pt x="1755" y="1082"/>
                  </a:lnTo>
                  <a:lnTo>
                    <a:pt x="1766" y="1072"/>
                  </a:lnTo>
                  <a:lnTo>
                    <a:pt x="1780" y="1058"/>
                  </a:lnTo>
                  <a:lnTo>
                    <a:pt x="1795" y="1041"/>
                  </a:lnTo>
                  <a:lnTo>
                    <a:pt x="1809" y="1018"/>
                  </a:lnTo>
                  <a:lnTo>
                    <a:pt x="1822" y="990"/>
                  </a:lnTo>
                  <a:lnTo>
                    <a:pt x="1830" y="958"/>
                  </a:lnTo>
                  <a:lnTo>
                    <a:pt x="1838" y="902"/>
                  </a:lnTo>
                  <a:lnTo>
                    <a:pt x="1839" y="856"/>
                  </a:lnTo>
                  <a:lnTo>
                    <a:pt x="1835" y="818"/>
                  </a:lnTo>
                  <a:lnTo>
                    <a:pt x="1828" y="786"/>
                  </a:lnTo>
                  <a:lnTo>
                    <a:pt x="1820" y="759"/>
                  </a:lnTo>
                  <a:lnTo>
                    <a:pt x="1815" y="737"/>
                  </a:lnTo>
                  <a:lnTo>
                    <a:pt x="1810" y="716"/>
                  </a:lnTo>
                  <a:lnTo>
                    <a:pt x="1810" y="699"/>
                  </a:lnTo>
                  <a:lnTo>
                    <a:pt x="1813" y="668"/>
                  </a:lnTo>
                  <a:lnTo>
                    <a:pt x="1815" y="640"/>
                  </a:lnTo>
                  <a:lnTo>
                    <a:pt x="1817" y="612"/>
                  </a:lnTo>
                  <a:lnTo>
                    <a:pt x="1825" y="581"/>
                  </a:lnTo>
                  <a:lnTo>
                    <a:pt x="1831" y="563"/>
                  </a:lnTo>
                  <a:lnTo>
                    <a:pt x="1837" y="543"/>
                  </a:lnTo>
                  <a:lnTo>
                    <a:pt x="1840" y="521"/>
                  </a:lnTo>
                  <a:lnTo>
                    <a:pt x="1842" y="497"/>
                  </a:lnTo>
                  <a:lnTo>
                    <a:pt x="1840" y="473"/>
                  </a:lnTo>
                  <a:lnTo>
                    <a:pt x="1834" y="448"/>
                  </a:lnTo>
                  <a:lnTo>
                    <a:pt x="1824" y="422"/>
                  </a:lnTo>
                  <a:lnTo>
                    <a:pt x="1807" y="396"/>
                  </a:lnTo>
                  <a:lnTo>
                    <a:pt x="1796" y="386"/>
                  </a:lnTo>
                  <a:lnTo>
                    <a:pt x="1783" y="375"/>
                  </a:lnTo>
                  <a:lnTo>
                    <a:pt x="1767" y="366"/>
                  </a:lnTo>
                  <a:lnTo>
                    <a:pt x="1749" y="358"/>
                  </a:lnTo>
                  <a:lnTo>
                    <a:pt x="1729" y="351"/>
                  </a:lnTo>
                  <a:lnTo>
                    <a:pt x="1709" y="344"/>
                  </a:lnTo>
                  <a:lnTo>
                    <a:pt x="1686" y="338"/>
                  </a:lnTo>
                  <a:lnTo>
                    <a:pt x="1664" y="334"/>
                  </a:lnTo>
                  <a:lnTo>
                    <a:pt x="1646" y="330"/>
                  </a:lnTo>
                  <a:lnTo>
                    <a:pt x="1627" y="329"/>
                  </a:lnTo>
                  <a:lnTo>
                    <a:pt x="1607" y="328"/>
                  </a:lnTo>
                  <a:lnTo>
                    <a:pt x="1586" y="328"/>
                  </a:lnTo>
                  <a:lnTo>
                    <a:pt x="1567" y="328"/>
                  </a:lnTo>
                  <a:lnTo>
                    <a:pt x="1546" y="329"/>
                  </a:lnTo>
                  <a:lnTo>
                    <a:pt x="1528" y="330"/>
                  </a:lnTo>
                  <a:lnTo>
                    <a:pt x="1509" y="332"/>
                  </a:lnTo>
                  <a:lnTo>
                    <a:pt x="1496" y="335"/>
                  </a:lnTo>
                  <a:lnTo>
                    <a:pt x="1484" y="342"/>
                  </a:lnTo>
                  <a:lnTo>
                    <a:pt x="1472" y="351"/>
                  </a:lnTo>
                  <a:lnTo>
                    <a:pt x="1462" y="361"/>
                  </a:lnTo>
                  <a:lnTo>
                    <a:pt x="1454" y="372"/>
                  </a:lnTo>
                  <a:lnTo>
                    <a:pt x="1447" y="381"/>
                  </a:lnTo>
                  <a:lnTo>
                    <a:pt x="1442" y="388"/>
                  </a:lnTo>
                  <a:lnTo>
                    <a:pt x="1441" y="390"/>
                  </a:lnTo>
                  <a:lnTo>
                    <a:pt x="1442" y="380"/>
                  </a:lnTo>
                  <a:lnTo>
                    <a:pt x="1445" y="355"/>
                  </a:lnTo>
                  <a:lnTo>
                    <a:pt x="1445" y="326"/>
                  </a:lnTo>
                  <a:lnTo>
                    <a:pt x="1442" y="304"/>
                  </a:lnTo>
                  <a:lnTo>
                    <a:pt x="1435" y="287"/>
                  </a:lnTo>
                  <a:lnTo>
                    <a:pt x="1426" y="268"/>
                  </a:lnTo>
                  <a:lnTo>
                    <a:pt x="1412" y="249"/>
                  </a:lnTo>
                  <a:lnTo>
                    <a:pt x="1395" y="228"/>
                  </a:lnTo>
                  <a:lnTo>
                    <a:pt x="1372" y="210"/>
                  </a:lnTo>
                  <a:lnTo>
                    <a:pt x="1343" y="192"/>
                  </a:lnTo>
                  <a:lnTo>
                    <a:pt x="1309" y="178"/>
                  </a:lnTo>
                  <a:lnTo>
                    <a:pt x="1267" y="167"/>
                  </a:lnTo>
                  <a:lnTo>
                    <a:pt x="1256" y="166"/>
                  </a:lnTo>
                  <a:lnTo>
                    <a:pt x="1244" y="165"/>
                  </a:lnTo>
                  <a:lnTo>
                    <a:pt x="1230" y="165"/>
                  </a:lnTo>
                  <a:lnTo>
                    <a:pt x="1216" y="165"/>
                  </a:lnTo>
                  <a:lnTo>
                    <a:pt x="1201" y="167"/>
                  </a:lnTo>
                  <a:lnTo>
                    <a:pt x="1186" y="169"/>
                  </a:lnTo>
                  <a:lnTo>
                    <a:pt x="1170" y="173"/>
                  </a:lnTo>
                  <a:lnTo>
                    <a:pt x="1155" y="177"/>
                  </a:lnTo>
                  <a:lnTo>
                    <a:pt x="1145" y="183"/>
                  </a:lnTo>
                  <a:lnTo>
                    <a:pt x="1133" y="192"/>
                  </a:lnTo>
                  <a:lnTo>
                    <a:pt x="1123" y="203"/>
                  </a:lnTo>
                  <a:lnTo>
                    <a:pt x="1113" y="214"/>
                  </a:lnTo>
                  <a:lnTo>
                    <a:pt x="1102" y="226"/>
                  </a:lnTo>
                  <a:lnTo>
                    <a:pt x="1092" y="237"/>
                  </a:lnTo>
                  <a:lnTo>
                    <a:pt x="1083" y="246"/>
                  </a:lnTo>
                  <a:lnTo>
                    <a:pt x="1073" y="252"/>
                  </a:lnTo>
                  <a:lnTo>
                    <a:pt x="1062" y="173"/>
                  </a:lnTo>
                  <a:close/>
                </a:path>
              </a:pathLst>
            </a:custGeom>
            <a:solidFill>
              <a:srgbClr val="FFFFFF"/>
            </a:solidFill>
            <a:ln w="9525">
              <a:noFill/>
              <a:round/>
              <a:headEnd/>
              <a:tailEnd/>
            </a:ln>
          </p:spPr>
          <p:txBody>
            <a:bodyPr/>
            <a:lstStyle/>
            <a:p>
              <a:pPr algn="ctr"/>
              <a:endParaRPr lang="fr-FR">
                <a:cs typeface="Times New Roman" pitchFamily="18" charset="0"/>
              </a:endParaRPr>
            </a:p>
          </p:txBody>
        </p:sp>
        <p:sp>
          <p:nvSpPr>
            <p:cNvPr id="139" name="Freeform 7"/>
            <p:cNvSpPr>
              <a:spLocks/>
            </p:cNvSpPr>
            <p:nvPr/>
          </p:nvSpPr>
          <p:spPr bwMode="auto">
            <a:xfrm>
              <a:off x="4702175" y="4060825"/>
              <a:ext cx="247650" cy="95250"/>
            </a:xfrm>
            <a:custGeom>
              <a:avLst/>
              <a:gdLst>
                <a:gd name="T0" fmla="*/ 2147483647 w 311"/>
                <a:gd name="T1" fmla="*/ 2147483647 h 119"/>
                <a:gd name="T2" fmla="*/ 2147483647 w 311"/>
                <a:gd name="T3" fmla="*/ 2147483647 h 119"/>
                <a:gd name="T4" fmla="*/ 2147483647 w 311"/>
                <a:gd name="T5" fmla="*/ 2147483647 h 119"/>
                <a:gd name="T6" fmla="*/ 2147483647 w 311"/>
                <a:gd name="T7" fmla="*/ 2147483647 h 119"/>
                <a:gd name="T8" fmla="*/ 2147483647 w 311"/>
                <a:gd name="T9" fmla="*/ 2147483647 h 119"/>
                <a:gd name="T10" fmla="*/ 2147483647 w 311"/>
                <a:gd name="T11" fmla="*/ 2147483647 h 119"/>
                <a:gd name="T12" fmla="*/ 2147483647 w 311"/>
                <a:gd name="T13" fmla="*/ 2147483647 h 119"/>
                <a:gd name="T14" fmla="*/ 2147483647 w 311"/>
                <a:gd name="T15" fmla="*/ 2147483647 h 119"/>
                <a:gd name="T16" fmla="*/ 2147483647 w 311"/>
                <a:gd name="T17" fmla="*/ 2147483647 h 119"/>
                <a:gd name="T18" fmla="*/ 2147483647 w 311"/>
                <a:gd name="T19" fmla="*/ 2147483647 h 119"/>
                <a:gd name="T20" fmla="*/ 2147483647 w 311"/>
                <a:gd name="T21" fmla="*/ 2147483647 h 119"/>
                <a:gd name="T22" fmla="*/ 2147483647 w 311"/>
                <a:gd name="T23" fmla="*/ 2147483647 h 119"/>
                <a:gd name="T24" fmla="*/ 2147483647 w 311"/>
                <a:gd name="T25" fmla="*/ 2147483647 h 119"/>
                <a:gd name="T26" fmla="*/ 2147483647 w 311"/>
                <a:gd name="T27" fmla="*/ 2147483647 h 119"/>
                <a:gd name="T28" fmla="*/ 2147483647 w 311"/>
                <a:gd name="T29" fmla="*/ 2147483647 h 119"/>
                <a:gd name="T30" fmla="*/ 2147483647 w 311"/>
                <a:gd name="T31" fmla="*/ 2147483647 h 119"/>
                <a:gd name="T32" fmla="*/ 2147483647 w 311"/>
                <a:gd name="T33" fmla="*/ 2147483647 h 119"/>
                <a:gd name="T34" fmla="*/ 2147483647 w 311"/>
                <a:gd name="T35" fmla="*/ 2147483647 h 119"/>
                <a:gd name="T36" fmla="*/ 2147483647 w 311"/>
                <a:gd name="T37" fmla="*/ 2147483647 h 119"/>
                <a:gd name="T38" fmla="*/ 2147483647 w 311"/>
                <a:gd name="T39" fmla="*/ 2147483647 h 119"/>
                <a:gd name="T40" fmla="*/ 2147483647 w 311"/>
                <a:gd name="T41" fmla="*/ 2147483647 h 119"/>
                <a:gd name="T42" fmla="*/ 2147483647 w 311"/>
                <a:gd name="T43" fmla="*/ 2147483647 h 119"/>
                <a:gd name="T44" fmla="*/ 2147483647 w 311"/>
                <a:gd name="T45" fmla="*/ 2147483647 h 119"/>
                <a:gd name="T46" fmla="*/ 2147483647 w 311"/>
                <a:gd name="T47" fmla="*/ 2147483647 h 119"/>
                <a:gd name="T48" fmla="*/ 2147483647 w 311"/>
                <a:gd name="T49" fmla="*/ 2147483647 h 119"/>
                <a:gd name="T50" fmla="*/ 2147483647 w 311"/>
                <a:gd name="T51" fmla="*/ 0 h 119"/>
                <a:gd name="T52" fmla="*/ 2147483647 w 311"/>
                <a:gd name="T53" fmla="*/ 2147483647 h 119"/>
                <a:gd name="T54" fmla="*/ 0 w 311"/>
                <a:gd name="T55" fmla="*/ 2147483647 h 119"/>
                <a:gd name="T56" fmla="*/ 2147483647 w 311"/>
                <a:gd name="T57" fmla="*/ 2147483647 h 11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11"/>
                <a:gd name="T88" fmla="*/ 0 h 119"/>
                <a:gd name="T89" fmla="*/ 311 w 311"/>
                <a:gd name="T90" fmla="*/ 119 h 11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11" h="119">
                  <a:moveTo>
                    <a:pt x="21" y="99"/>
                  </a:moveTo>
                  <a:lnTo>
                    <a:pt x="24" y="100"/>
                  </a:lnTo>
                  <a:lnTo>
                    <a:pt x="32" y="102"/>
                  </a:lnTo>
                  <a:lnTo>
                    <a:pt x="45" y="106"/>
                  </a:lnTo>
                  <a:lnTo>
                    <a:pt x="59" y="109"/>
                  </a:lnTo>
                  <a:lnTo>
                    <a:pt x="74" y="113"/>
                  </a:lnTo>
                  <a:lnTo>
                    <a:pt x="89" y="116"/>
                  </a:lnTo>
                  <a:lnTo>
                    <a:pt x="100" y="118"/>
                  </a:lnTo>
                  <a:lnTo>
                    <a:pt x="108" y="119"/>
                  </a:lnTo>
                  <a:lnTo>
                    <a:pt x="116" y="119"/>
                  </a:lnTo>
                  <a:lnTo>
                    <a:pt x="128" y="117"/>
                  </a:lnTo>
                  <a:lnTo>
                    <a:pt x="142" y="116"/>
                  </a:lnTo>
                  <a:lnTo>
                    <a:pt x="157" y="113"/>
                  </a:lnTo>
                  <a:lnTo>
                    <a:pt x="173" y="110"/>
                  </a:lnTo>
                  <a:lnTo>
                    <a:pt x="188" y="107"/>
                  </a:lnTo>
                  <a:lnTo>
                    <a:pt x="200" y="102"/>
                  </a:lnTo>
                  <a:lnTo>
                    <a:pt x="212" y="99"/>
                  </a:lnTo>
                  <a:lnTo>
                    <a:pt x="223" y="94"/>
                  </a:lnTo>
                  <a:lnTo>
                    <a:pt x="237" y="87"/>
                  </a:lnTo>
                  <a:lnTo>
                    <a:pt x="253" y="79"/>
                  </a:lnTo>
                  <a:lnTo>
                    <a:pt x="268" y="71"/>
                  </a:lnTo>
                  <a:lnTo>
                    <a:pt x="282" y="64"/>
                  </a:lnTo>
                  <a:lnTo>
                    <a:pt x="295" y="57"/>
                  </a:lnTo>
                  <a:lnTo>
                    <a:pt x="302" y="53"/>
                  </a:lnTo>
                  <a:lnTo>
                    <a:pt x="305" y="52"/>
                  </a:lnTo>
                  <a:lnTo>
                    <a:pt x="311" y="0"/>
                  </a:lnTo>
                  <a:lnTo>
                    <a:pt x="187" y="41"/>
                  </a:lnTo>
                  <a:lnTo>
                    <a:pt x="0" y="20"/>
                  </a:lnTo>
                  <a:lnTo>
                    <a:pt x="21" y="99"/>
                  </a:lnTo>
                  <a:close/>
                </a:path>
              </a:pathLst>
            </a:custGeom>
            <a:solidFill>
              <a:srgbClr val="D38C5B"/>
            </a:solidFill>
            <a:ln w="9525">
              <a:noFill/>
              <a:round/>
              <a:headEnd/>
              <a:tailEnd/>
            </a:ln>
          </p:spPr>
          <p:txBody>
            <a:bodyPr/>
            <a:lstStyle/>
            <a:p>
              <a:pPr algn="ctr"/>
              <a:endParaRPr lang="fr-FR">
                <a:cs typeface="Times New Roman" pitchFamily="18" charset="0"/>
              </a:endParaRPr>
            </a:p>
          </p:txBody>
        </p:sp>
        <p:sp>
          <p:nvSpPr>
            <p:cNvPr id="140" name="Freeform 8"/>
            <p:cNvSpPr>
              <a:spLocks/>
            </p:cNvSpPr>
            <p:nvPr/>
          </p:nvSpPr>
          <p:spPr bwMode="auto">
            <a:xfrm>
              <a:off x="3949700" y="3565525"/>
              <a:ext cx="1300163" cy="533400"/>
            </a:xfrm>
            <a:custGeom>
              <a:avLst/>
              <a:gdLst>
                <a:gd name="T0" fmla="*/ 2147483647 w 1638"/>
                <a:gd name="T1" fmla="*/ 2147483647 h 672"/>
                <a:gd name="T2" fmla="*/ 2147483647 w 1638"/>
                <a:gd name="T3" fmla="*/ 0 h 672"/>
                <a:gd name="T4" fmla="*/ 2147483647 w 1638"/>
                <a:gd name="T5" fmla="*/ 0 h 672"/>
                <a:gd name="T6" fmla="*/ 2147483647 w 1638"/>
                <a:gd name="T7" fmla="*/ 2147483647 h 672"/>
                <a:gd name="T8" fmla="*/ 2147483647 w 1638"/>
                <a:gd name="T9" fmla="*/ 2147483647 h 672"/>
                <a:gd name="T10" fmla="*/ 2147483647 w 1638"/>
                <a:gd name="T11" fmla="*/ 2147483647 h 672"/>
                <a:gd name="T12" fmla="*/ 2147483647 w 1638"/>
                <a:gd name="T13" fmla="*/ 2147483647 h 672"/>
                <a:gd name="T14" fmla="*/ 2147483647 w 1638"/>
                <a:gd name="T15" fmla="*/ 2147483647 h 672"/>
                <a:gd name="T16" fmla="*/ 2147483647 w 1638"/>
                <a:gd name="T17" fmla="*/ 2147483647 h 672"/>
                <a:gd name="T18" fmla="*/ 2147483647 w 1638"/>
                <a:gd name="T19" fmla="*/ 2147483647 h 672"/>
                <a:gd name="T20" fmla="*/ 2147483647 w 1638"/>
                <a:gd name="T21" fmla="*/ 2147483647 h 672"/>
                <a:gd name="T22" fmla="*/ 2147483647 w 1638"/>
                <a:gd name="T23" fmla="*/ 2147483647 h 672"/>
                <a:gd name="T24" fmla="*/ 2147483647 w 1638"/>
                <a:gd name="T25" fmla="*/ 2147483647 h 672"/>
                <a:gd name="T26" fmla="*/ 2147483647 w 1638"/>
                <a:gd name="T27" fmla="*/ 2147483647 h 672"/>
                <a:gd name="T28" fmla="*/ 2147483647 w 1638"/>
                <a:gd name="T29" fmla="*/ 2147483647 h 672"/>
                <a:gd name="T30" fmla="*/ 2147483647 w 1638"/>
                <a:gd name="T31" fmla="*/ 2147483647 h 672"/>
                <a:gd name="T32" fmla="*/ 2147483647 w 1638"/>
                <a:gd name="T33" fmla="*/ 2147483647 h 672"/>
                <a:gd name="T34" fmla="*/ 2147483647 w 1638"/>
                <a:gd name="T35" fmla="*/ 2147483647 h 672"/>
                <a:gd name="T36" fmla="*/ 2147483647 w 1638"/>
                <a:gd name="T37" fmla="*/ 2147483647 h 672"/>
                <a:gd name="T38" fmla="*/ 2147483647 w 1638"/>
                <a:gd name="T39" fmla="*/ 2147483647 h 672"/>
                <a:gd name="T40" fmla="*/ 2147483647 w 1638"/>
                <a:gd name="T41" fmla="*/ 2147483647 h 672"/>
                <a:gd name="T42" fmla="*/ 2147483647 w 1638"/>
                <a:gd name="T43" fmla="*/ 2147483647 h 672"/>
                <a:gd name="T44" fmla="*/ 2147483647 w 1638"/>
                <a:gd name="T45" fmla="*/ 2147483647 h 672"/>
                <a:gd name="T46" fmla="*/ 2147483647 w 1638"/>
                <a:gd name="T47" fmla="*/ 2147483647 h 672"/>
                <a:gd name="T48" fmla="*/ 2147483647 w 1638"/>
                <a:gd name="T49" fmla="*/ 2147483647 h 672"/>
                <a:gd name="T50" fmla="*/ 2147483647 w 1638"/>
                <a:gd name="T51" fmla="*/ 2147483647 h 672"/>
                <a:gd name="T52" fmla="*/ 2147483647 w 1638"/>
                <a:gd name="T53" fmla="*/ 2147483647 h 672"/>
                <a:gd name="T54" fmla="*/ 2147483647 w 1638"/>
                <a:gd name="T55" fmla="*/ 2147483647 h 672"/>
                <a:gd name="T56" fmla="*/ 2147483647 w 1638"/>
                <a:gd name="T57" fmla="*/ 2147483647 h 672"/>
                <a:gd name="T58" fmla="*/ 2147483647 w 1638"/>
                <a:gd name="T59" fmla="*/ 2147483647 h 672"/>
                <a:gd name="T60" fmla="*/ 2147483647 w 1638"/>
                <a:gd name="T61" fmla="*/ 2147483647 h 672"/>
                <a:gd name="T62" fmla="*/ 2147483647 w 1638"/>
                <a:gd name="T63" fmla="*/ 2147483647 h 672"/>
                <a:gd name="T64" fmla="*/ 2147483647 w 1638"/>
                <a:gd name="T65" fmla="*/ 2147483647 h 672"/>
                <a:gd name="T66" fmla="*/ 2147483647 w 1638"/>
                <a:gd name="T67" fmla="*/ 2147483647 h 672"/>
                <a:gd name="T68" fmla="*/ 2147483647 w 1638"/>
                <a:gd name="T69" fmla="*/ 2147483647 h 672"/>
                <a:gd name="T70" fmla="*/ 2147483647 w 1638"/>
                <a:gd name="T71" fmla="*/ 2147483647 h 672"/>
                <a:gd name="T72" fmla="*/ 2147483647 w 1638"/>
                <a:gd name="T73" fmla="*/ 2147483647 h 672"/>
                <a:gd name="T74" fmla="*/ 2147483647 w 1638"/>
                <a:gd name="T75" fmla="*/ 2147483647 h 672"/>
                <a:gd name="T76" fmla="*/ 2147483647 w 1638"/>
                <a:gd name="T77" fmla="*/ 2147483647 h 672"/>
                <a:gd name="T78" fmla="*/ 2147483647 w 1638"/>
                <a:gd name="T79" fmla="*/ 2147483647 h 672"/>
                <a:gd name="T80" fmla="*/ 2147483647 w 1638"/>
                <a:gd name="T81" fmla="*/ 2147483647 h 672"/>
                <a:gd name="T82" fmla="*/ 2147483647 w 1638"/>
                <a:gd name="T83" fmla="*/ 2147483647 h 672"/>
                <a:gd name="T84" fmla="*/ 2147483647 w 1638"/>
                <a:gd name="T85" fmla="*/ 2147483647 h 672"/>
                <a:gd name="T86" fmla="*/ 2147483647 w 1638"/>
                <a:gd name="T87" fmla="*/ 2147483647 h 672"/>
                <a:gd name="T88" fmla="*/ 2147483647 w 1638"/>
                <a:gd name="T89" fmla="*/ 2147483647 h 672"/>
                <a:gd name="T90" fmla="*/ 2147483647 w 1638"/>
                <a:gd name="T91" fmla="*/ 2147483647 h 672"/>
                <a:gd name="T92" fmla="*/ 2147483647 w 1638"/>
                <a:gd name="T93" fmla="*/ 2147483647 h 672"/>
                <a:gd name="T94" fmla="*/ 2147483647 w 1638"/>
                <a:gd name="T95" fmla="*/ 2147483647 h 672"/>
                <a:gd name="T96" fmla="*/ 2147483647 w 1638"/>
                <a:gd name="T97" fmla="*/ 2147483647 h 672"/>
                <a:gd name="T98" fmla="*/ 2147483647 w 1638"/>
                <a:gd name="T99" fmla="*/ 2147483647 h 672"/>
                <a:gd name="T100" fmla="*/ 2147483647 w 1638"/>
                <a:gd name="T101" fmla="*/ 2147483647 h 67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638"/>
                <a:gd name="T154" fmla="*/ 0 h 672"/>
                <a:gd name="T155" fmla="*/ 1638 w 1638"/>
                <a:gd name="T156" fmla="*/ 672 h 67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638" h="672">
                  <a:moveTo>
                    <a:pt x="526" y="1"/>
                  </a:moveTo>
                  <a:lnTo>
                    <a:pt x="523" y="1"/>
                  </a:lnTo>
                  <a:lnTo>
                    <a:pt x="519" y="1"/>
                  </a:lnTo>
                  <a:lnTo>
                    <a:pt x="511" y="0"/>
                  </a:lnTo>
                  <a:lnTo>
                    <a:pt x="499" y="0"/>
                  </a:lnTo>
                  <a:lnTo>
                    <a:pt x="485" y="0"/>
                  </a:lnTo>
                  <a:lnTo>
                    <a:pt x="469" y="0"/>
                  </a:lnTo>
                  <a:lnTo>
                    <a:pt x="452" y="0"/>
                  </a:lnTo>
                  <a:lnTo>
                    <a:pt x="432" y="0"/>
                  </a:lnTo>
                  <a:lnTo>
                    <a:pt x="413" y="0"/>
                  </a:lnTo>
                  <a:lnTo>
                    <a:pt x="392" y="1"/>
                  </a:lnTo>
                  <a:lnTo>
                    <a:pt x="370" y="3"/>
                  </a:lnTo>
                  <a:lnTo>
                    <a:pt x="348" y="6"/>
                  </a:lnTo>
                  <a:lnTo>
                    <a:pt x="326" y="8"/>
                  </a:lnTo>
                  <a:lnTo>
                    <a:pt x="306" y="11"/>
                  </a:lnTo>
                  <a:lnTo>
                    <a:pt x="286" y="16"/>
                  </a:lnTo>
                  <a:lnTo>
                    <a:pt x="266" y="22"/>
                  </a:lnTo>
                  <a:lnTo>
                    <a:pt x="253" y="26"/>
                  </a:lnTo>
                  <a:lnTo>
                    <a:pt x="238" y="31"/>
                  </a:lnTo>
                  <a:lnTo>
                    <a:pt x="223" y="35"/>
                  </a:lnTo>
                  <a:lnTo>
                    <a:pt x="207" y="41"/>
                  </a:lnTo>
                  <a:lnTo>
                    <a:pt x="189" y="47"/>
                  </a:lnTo>
                  <a:lnTo>
                    <a:pt x="173" y="53"/>
                  </a:lnTo>
                  <a:lnTo>
                    <a:pt x="156" y="60"/>
                  </a:lnTo>
                  <a:lnTo>
                    <a:pt x="138" y="67"/>
                  </a:lnTo>
                  <a:lnTo>
                    <a:pt x="122" y="73"/>
                  </a:lnTo>
                  <a:lnTo>
                    <a:pt x="106" y="80"/>
                  </a:lnTo>
                  <a:lnTo>
                    <a:pt x="91" y="87"/>
                  </a:lnTo>
                  <a:lnTo>
                    <a:pt x="77" y="94"/>
                  </a:lnTo>
                  <a:lnTo>
                    <a:pt x="64" y="102"/>
                  </a:lnTo>
                  <a:lnTo>
                    <a:pt x="52" y="110"/>
                  </a:lnTo>
                  <a:lnTo>
                    <a:pt x="42" y="117"/>
                  </a:lnTo>
                  <a:lnTo>
                    <a:pt x="34" y="125"/>
                  </a:lnTo>
                  <a:lnTo>
                    <a:pt x="20" y="140"/>
                  </a:lnTo>
                  <a:lnTo>
                    <a:pt x="11" y="153"/>
                  </a:lnTo>
                  <a:lnTo>
                    <a:pt x="4" y="164"/>
                  </a:lnTo>
                  <a:lnTo>
                    <a:pt x="1" y="175"/>
                  </a:lnTo>
                  <a:lnTo>
                    <a:pt x="0" y="183"/>
                  </a:lnTo>
                  <a:lnTo>
                    <a:pt x="1" y="192"/>
                  </a:lnTo>
                  <a:lnTo>
                    <a:pt x="5" y="199"/>
                  </a:lnTo>
                  <a:lnTo>
                    <a:pt x="8" y="207"/>
                  </a:lnTo>
                  <a:lnTo>
                    <a:pt x="16" y="214"/>
                  </a:lnTo>
                  <a:lnTo>
                    <a:pt x="36" y="227"/>
                  </a:lnTo>
                  <a:lnTo>
                    <a:pt x="66" y="244"/>
                  </a:lnTo>
                  <a:lnTo>
                    <a:pt x="103" y="265"/>
                  </a:lnTo>
                  <a:lnTo>
                    <a:pt x="148" y="289"/>
                  </a:lnTo>
                  <a:lnTo>
                    <a:pt x="196" y="314"/>
                  </a:lnTo>
                  <a:lnTo>
                    <a:pt x="248" y="342"/>
                  </a:lnTo>
                  <a:lnTo>
                    <a:pt x="302" y="370"/>
                  </a:lnTo>
                  <a:lnTo>
                    <a:pt x="355" y="398"/>
                  </a:lnTo>
                  <a:lnTo>
                    <a:pt x="407" y="425"/>
                  </a:lnTo>
                  <a:lnTo>
                    <a:pt x="455" y="450"/>
                  </a:lnTo>
                  <a:lnTo>
                    <a:pt x="499" y="472"/>
                  </a:lnTo>
                  <a:lnTo>
                    <a:pt x="535" y="491"/>
                  </a:lnTo>
                  <a:lnTo>
                    <a:pt x="564" y="505"/>
                  </a:lnTo>
                  <a:lnTo>
                    <a:pt x="581" y="514"/>
                  </a:lnTo>
                  <a:lnTo>
                    <a:pt x="588" y="518"/>
                  </a:lnTo>
                  <a:lnTo>
                    <a:pt x="593" y="519"/>
                  </a:lnTo>
                  <a:lnTo>
                    <a:pt x="604" y="523"/>
                  </a:lnTo>
                  <a:lnTo>
                    <a:pt x="624" y="530"/>
                  </a:lnTo>
                  <a:lnTo>
                    <a:pt x="649" y="540"/>
                  </a:lnTo>
                  <a:lnTo>
                    <a:pt x="678" y="550"/>
                  </a:lnTo>
                  <a:lnTo>
                    <a:pt x="711" y="561"/>
                  </a:lnTo>
                  <a:lnTo>
                    <a:pt x="747" y="574"/>
                  </a:lnTo>
                  <a:lnTo>
                    <a:pt x="784" y="588"/>
                  </a:lnTo>
                  <a:lnTo>
                    <a:pt x="822" y="601"/>
                  </a:lnTo>
                  <a:lnTo>
                    <a:pt x="858" y="613"/>
                  </a:lnTo>
                  <a:lnTo>
                    <a:pt x="892" y="626"/>
                  </a:lnTo>
                  <a:lnTo>
                    <a:pt x="923" y="636"/>
                  </a:lnTo>
                  <a:lnTo>
                    <a:pt x="951" y="647"/>
                  </a:lnTo>
                  <a:lnTo>
                    <a:pt x="973" y="654"/>
                  </a:lnTo>
                  <a:lnTo>
                    <a:pt x="988" y="659"/>
                  </a:lnTo>
                  <a:lnTo>
                    <a:pt x="996" y="662"/>
                  </a:lnTo>
                  <a:lnTo>
                    <a:pt x="1006" y="664"/>
                  </a:lnTo>
                  <a:lnTo>
                    <a:pt x="1023" y="666"/>
                  </a:lnTo>
                  <a:lnTo>
                    <a:pt x="1043" y="670"/>
                  </a:lnTo>
                  <a:lnTo>
                    <a:pt x="1066" y="671"/>
                  </a:lnTo>
                  <a:lnTo>
                    <a:pt x="1091" y="672"/>
                  </a:lnTo>
                  <a:lnTo>
                    <a:pt x="1117" y="671"/>
                  </a:lnTo>
                  <a:lnTo>
                    <a:pt x="1142" y="667"/>
                  </a:lnTo>
                  <a:lnTo>
                    <a:pt x="1167" y="662"/>
                  </a:lnTo>
                  <a:lnTo>
                    <a:pt x="1179" y="657"/>
                  </a:lnTo>
                  <a:lnTo>
                    <a:pt x="1193" y="652"/>
                  </a:lnTo>
                  <a:lnTo>
                    <a:pt x="1207" y="648"/>
                  </a:lnTo>
                  <a:lnTo>
                    <a:pt x="1223" y="642"/>
                  </a:lnTo>
                  <a:lnTo>
                    <a:pt x="1239" y="636"/>
                  </a:lnTo>
                  <a:lnTo>
                    <a:pt x="1255" y="631"/>
                  </a:lnTo>
                  <a:lnTo>
                    <a:pt x="1272" y="625"/>
                  </a:lnTo>
                  <a:lnTo>
                    <a:pt x="1288" y="619"/>
                  </a:lnTo>
                  <a:lnTo>
                    <a:pt x="1303" y="613"/>
                  </a:lnTo>
                  <a:lnTo>
                    <a:pt x="1318" y="609"/>
                  </a:lnTo>
                  <a:lnTo>
                    <a:pt x="1332" y="604"/>
                  </a:lnTo>
                  <a:lnTo>
                    <a:pt x="1343" y="599"/>
                  </a:lnTo>
                  <a:lnTo>
                    <a:pt x="1353" y="596"/>
                  </a:lnTo>
                  <a:lnTo>
                    <a:pt x="1363" y="593"/>
                  </a:lnTo>
                  <a:lnTo>
                    <a:pt x="1368" y="590"/>
                  </a:lnTo>
                  <a:lnTo>
                    <a:pt x="1373" y="589"/>
                  </a:lnTo>
                  <a:lnTo>
                    <a:pt x="1379" y="587"/>
                  </a:lnTo>
                  <a:lnTo>
                    <a:pt x="1389" y="581"/>
                  </a:lnTo>
                  <a:lnTo>
                    <a:pt x="1403" y="573"/>
                  </a:lnTo>
                  <a:lnTo>
                    <a:pt x="1421" y="563"/>
                  </a:lnTo>
                  <a:lnTo>
                    <a:pt x="1442" y="551"/>
                  </a:lnTo>
                  <a:lnTo>
                    <a:pt x="1464" y="537"/>
                  </a:lnTo>
                  <a:lnTo>
                    <a:pt x="1487" y="523"/>
                  </a:lnTo>
                  <a:lnTo>
                    <a:pt x="1511" y="510"/>
                  </a:lnTo>
                  <a:lnTo>
                    <a:pt x="1536" y="496"/>
                  </a:lnTo>
                  <a:lnTo>
                    <a:pt x="1559" y="482"/>
                  </a:lnTo>
                  <a:lnTo>
                    <a:pt x="1579" y="469"/>
                  </a:lnTo>
                  <a:lnTo>
                    <a:pt x="1599" y="458"/>
                  </a:lnTo>
                  <a:lnTo>
                    <a:pt x="1615" y="449"/>
                  </a:lnTo>
                  <a:lnTo>
                    <a:pt x="1628" y="442"/>
                  </a:lnTo>
                  <a:lnTo>
                    <a:pt x="1636" y="436"/>
                  </a:lnTo>
                  <a:lnTo>
                    <a:pt x="1638" y="435"/>
                  </a:lnTo>
                  <a:lnTo>
                    <a:pt x="1637" y="430"/>
                  </a:lnTo>
                  <a:lnTo>
                    <a:pt x="1635" y="419"/>
                  </a:lnTo>
                  <a:lnTo>
                    <a:pt x="1628" y="401"/>
                  </a:lnTo>
                  <a:lnTo>
                    <a:pt x="1619" y="381"/>
                  </a:lnTo>
                  <a:lnTo>
                    <a:pt x="1605" y="358"/>
                  </a:lnTo>
                  <a:lnTo>
                    <a:pt x="1585" y="335"/>
                  </a:lnTo>
                  <a:lnTo>
                    <a:pt x="1560" y="314"/>
                  </a:lnTo>
                  <a:lnTo>
                    <a:pt x="1529" y="296"/>
                  </a:lnTo>
                  <a:lnTo>
                    <a:pt x="1509" y="288"/>
                  </a:lnTo>
                  <a:lnTo>
                    <a:pt x="1486" y="278"/>
                  </a:lnTo>
                  <a:lnTo>
                    <a:pt x="1458" y="268"/>
                  </a:lnTo>
                  <a:lnTo>
                    <a:pt x="1430" y="258"/>
                  </a:lnTo>
                  <a:lnTo>
                    <a:pt x="1397" y="246"/>
                  </a:lnTo>
                  <a:lnTo>
                    <a:pt x="1365" y="235"/>
                  </a:lnTo>
                  <a:lnTo>
                    <a:pt x="1330" y="223"/>
                  </a:lnTo>
                  <a:lnTo>
                    <a:pt x="1296" y="212"/>
                  </a:lnTo>
                  <a:lnTo>
                    <a:pt x="1262" y="200"/>
                  </a:lnTo>
                  <a:lnTo>
                    <a:pt x="1229" y="189"/>
                  </a:lnTo>
                  <a:lnTo>
                    <a:pt x="1198" y="178"/>
                  </a:lnTo>
                  <a:lnTo>
                    <a:pt x="1168" y="168"/>
                  </a:lnTo>
                  <a:lnTo>
                    <a:pt x="1141" y="159"/>
                  </a:lnTo>
                  <a:lnTo>
                    <a:pt x="1118" y="149"/>
                  </a:lnTo>
                  <a:lnTo>
                    <a:pt x="1099" y="143"/>
                  </a:lnTo>
                  <a:lnTo>
                    <a:pt x="1084" y="136"/>
                  </a:lnTo>
                  <a:lnTo>
                    <a:pt x="1066" y="129"/>
                  </a:lnTo>
                  <a:lnTo>
                    <a:pt x="1041" y="121"/>
                  </a:lnTo>
                  <a:lnTo>
                    <a:pt x="1008" y="111"/>
                  </a:lnTo>
                  <a:lnTo>
                    <a:pt x="968" y="101"/>
                  </a:lnTo>
                  <a:lnTo>
                    <a:pt x="925" y="91"/>
                  </a:lnTo>
                  <a:lnTo>
                    <a:pt x="877" y="79"/>
                  </a:lnTo>
                  <a:lnTo>
                    <a:pt x="829" y="68"/>
                  </a:lnTo>
                  <a:lnTo>
                    <a:pt x="779" y="56"/>
                  </a:lnTo>
                  <a:lnTo>
                    <a:pt x="731" y="46"/>
                  </a:lnTo>
                  <a:lnTo>
                    <a:pt x="685" y="35"/>
                  </a:lnTo>
                  <a:lnTo>
                    <a:pt x="642" y="26"/>
                  </a:lnTo>
                  <a:lnTo>
                    <a:pt x="603" y="17"/>
                  </a:lnTo>
                  <a:lnTo>
                    <a:pt x="572" y="10"/>
                  </a:lnTo>
                  <a:lnTo>
                    <a:pt x="547" y="6"/>
                  </a:lnTo>
                  <a:lnTo>
                    <a:pt x="532" y="2"/>
                  </a:lnTo>
                  <a:lnTo>
                    <a:pt x="526" y="1"/>
                  </a:lnTo>
                  <a:close/>
                </a:path>
              </a:pathLst>
            </a:custGeom>
            <a:solidFill>
              <a:srgbClr val="F4D8C1"/>
            </a:solidFill>
            <a:ln w="9525">
              <a:noFill/>
              <a:round/>
              <a:headEnd/>
              <a:tailEnd/>
            </a:ln>
          </p:spPr>
          <p:txBody>
            <a:bodyPr/>
            <a:lstStyle/>
            <a:p>
              <a:pPr algn="ctr"/>
              <a:endParaRPr lang="fr-FR">
                <a:cs typeface="Times New Roman" pitchFamily="18" charset="0"/>
              </a:endParaRPr>
            </a:p>
          </p:txBody>
        </p:sp>
        <p:sp>
          <p:nvSpPr>
            <p:cNvPr id="141" name="Rectangle 9"/>
            <p:cNvSpPr>
              <a:spLocks noChangeArrowheads="1"/>
            </p:cNvSpPr>
            <p:nvPr/>
          </p:nvSpPr>
          <p:spPr bwMode="auto">
            <a:xfrm>
              <a:off x="4770438" y="4151313"/>
              <a:ext cx="31750" cy="366713"/>
            </a:xfrm>
            <a:prstGeom prst="rect">
              <a:avLst/>
            </a:prstGeom>
            <a:solidFill>
              <a:srgbClr val="D38C5B"/>
            </a:solidFill>
            <a:ln w="9525">
              <a:noFill/>
              <a:miter lim="800000"/>
              <a:headEnd/>
              <a:tailEnd/>
            </a:ln>
          </p:spPr>
          <p:txBody>
            <a:bodyPr/>
            <a:lstStyle/>
            <a:p>
              <a:pPr algn="ctr"/>
              <a:endParaRPr lang="fr-FR">
                <a:cs typeface="Times New Roman" pitchFamily="18" charset="0"/>
              </a:endParaRPr>
            </a:p>
          </p:txBody>
        </p:sp>
        <p:sp>
          <p:nvSpPr>
            <p:cNvPr id="142" name="Freeform 10"/>
            <p:cNvSpPr>
              <a:spLocks/>
            </p:cNvSpPr>
            <p:nvPr/>
          </p:nvSpPr>
          <p:spPr bwMode="auto">
            <a:xfrm>
              <a:off x="5176838" y="4400550"/>
              <a:ext cx="46038" cy="39688"/>
            </a:xfrm>
            <a:custGeom>
              <a:avLst/>
              <a:gdLst>
                <a:gd name="T0" fmla="*/ 2147483647 w 58"/>
                <a:gd name="T1" fmla="*/ 2147483647 h 49"/>
                <a:gd name="T2" fmla="*/ 2147483647 w 58"/>
                <a:gd name="T3" fmla="*/ 2147483647 h 49"/>
                <a:gd name="T4" fmla="*/ 2147483647 w 58"/>
                <a:gd name="T5" fmla="*/ 2147483647 h 49"/>
                <a:gd name="T6" fmla="*/ 2147483647 w 58"/>
                <a:gd name="T7" fmla="*/ 2147483647 h 49"/>
                <a:gd name="T8" fmla="*/ 2147483647 w 58"/>
                <a:gd name="T9" fmla="*/ 2147483647 h 49"/>
                <a:gd name="T10" fmla="*/ 2147483647 w 58"/>
                <a:gd name="T11" fmla="*/ 2147483647 h 49"/>
                <a:gd name="T12" fmla="*/ 2147483647 w 58"/>
                <a:gd name="T13" fmla="*/ 2147483647 h 49"/>
                <a:gd name="T14" fmla="*/ 2147483647 w 58"/>
                <a:gd name="T15" fmla="*/ 2147483647 h 49"/>
                <a:gd name="T16" fmla="*/ 2147483647 w 58"/>
                <a:gd name="T17" fmla="*/ 0 h 49"/>
                <a:gd name="T18" fmla="*/ 2147483647 w 58"/>
                <a:gd name="T19" fmla="*/ 2147483647 h 49"/>
                <a:gd name="T20" fmla="*/ 2147483647 w 58"/>
                <a:gd name="T21" fmla="*/ 2147483647 h 49"/>
                <a:gd name="T22" fmla="*/ 2147483647 w 58"/>
                <a:gd name="T23" fmla="*/ 2147483647 h 49"/>
                <a:gd name="T24" fmla="*/ 0 w 58"/>
                <a:gd name="T25" fmla="*/ 2147483647 h 49"/>
                <a:gd name="T26" fmla="*/ 2147483647 w 58"/>
                <a:gd name="T27" fmla="*/ 2147483647 h 49"/>
                <a:gd name="T28" fmla="*/ 2147483647 w 58"/>
                <a:gd name="T29" fmla="*/ 2147483647 h 49"/>
                <a:gd name="T30" fmla="*/ 2147483647 w 58"/>
                <a:gd name="T31" fmla="*/ 2147483647 h 49"/>
                <a:gd name="T32" fmla="*/ 2147483647 w 58"/>
                <a:gd name="T33" fmla="*/ 2147483647 h 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8"/>
                <a:gd name="T52" fmla="*/ 0 h 49"/>
                <a:gd name="T53" fmla="*/ 58 w 58"/>
                <a:gd name="T54" fmla="*/ 49 h 4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8" h="49">
                  <a:moveTo>
                    <a:pt x="32" y="49"/>
                  </a:moveTo>
                  <a:lnTo>
                    <a:pt x="43" y="47"/>
                  </a:lnTo>
                  <a:lnTo>
                    <a:pt x="51" y="42"/>
                  </a:lnTo>
                  <a:lnTo>
                    <a:pt x="55" y="34"/>
                  </a:lnTo>
                  <a:lnTo>
                    <a:pt x="58" y="25"/>
                  </a:lnTo>
                  <a:lnTo>
                    <a:pt x="55" y="15"/>
                  </a:lnTo>
                  <a:lnTo>
                    <a:pt x="51" y="7"/>
                  </a:lnTo>
                  <a:lnTo>
                    <a:pt x="43" y="2"/>
                  </a:lnTo>
                  <a:lnTo>
                    <a:pt x="32" y="0"/>
                  </a:lnTo>
                  <a:lnTo>
                    <a:pt x="22" y="2"/>
                  </a:lnTo>
                  <a:lnTo>
                    <a:pt x="11" y="9"/>
                  </a:lnTo>
                  <a:lnTo>
                    <a:pt x="3" y="19"/>
                  </a:lnTo>
                  <a:lnTo>
                    <a:pt x="0" y="30"/>
                  </a:lnTo>
                  <a:lnTo>
                    <a:pt x="3" y="39"/>
                  </a:lnTo>
                  <a:lnTo>
                    <a:pt x="11" y="45"/>
                  </a:lnTo>
                  <a:lnTo>
                    <a:pt x="22" y="48"/>
                  </a:lnTo>
                  <a:lnTo>
                    <a:pt x="32" y="49"/>
                  </a:lnTo>
                  <a:close/>
                </a:path>
              </a:pathLst>
            </a:custGeom>
            <a:solidFill>
              <a:srgbClr val="8C8C8C"/>
            </a:solidFill>
            <a:ln w="9525">
              <a:noFill/>
              <a:round/>
              <a:headEnd/>
              <a:tailEnd/>
            </a:ln>
          </p:spPr>
          <p:txBody>
            <a:bodyPr/>
            <a:lstStyle/>
            <a:p>
              <a:pPr algn="ctr"/>
              <a:endParaRPr lang="fr-FR">
                <a:cs typeface="Times New Roman" pitchFamily="18" charset="0"/>
              </a:endParaRPr>
            </a:p>
          </p:txBody>
        </p:sp>
        <p:sp>
          <p:nvSpPr>
            <p:cNvPr id="143" name="Freeform 11"/>
            <p:cNvSpPr>
              <a:spLocks/>
            </p:cNvSpPr>
            <p:nvPr/>
          </p:nvSpPr>
          <p:spPr bwMode="auto">
            <a:xfrm>
              <a:off x="4903788" y="4367213"/>
              <a:ext cx="317500" cy="176213"/>
            </a:xfrm>
            <a:custGeom>
              <a:avLst/>
              <a:gdLst>
                <a:gd name="T0" fmla="*/ 2147483647 w 401"/>
                <a:gd name="T1" fmla="*/ 2147483647 h 221"/>
                <a:gd name="T2" fmla="*/ 2147483647 w 401"/>
                <a:gd name="T3" fmla="*/ 2147483647 h 221"/>
                <a:gd name="T4" fmla="*/ 2147483647 w 401"/>
                <a:gd name="T5" fmla="*/ 2147483647 h 221"/>
                <a:gd name="T6" fmla="*/ 0 w 401"/>
                <a:gd name="T7" fmla="*/ 2147483647 h 221"/>
                <a:gd name="T8" fmla="*/ 2147483647 w 401"/>
                <a:gd name="T9" fmla="*/ 2147483647 h 221"/>
                <a:gd name="T10" fmla="*/ 2147483647 w 401"/>
                <a:gd name="T11" fmla="*/ 2147483647 h 221"/>
                <a:gd name="T12" fmla="*/ 2147483647 w 401"/>
                <a:gd name="T13" fmla="*/ 2147483647 h 221"/>
                <a:gd name="T14" fmla="*/ 2147483647 w 401"/>
                <a:gd name="T15" fmla="*/ 2147483647 h 221"/>
                <a:gd name="T16" fmla="*/ 2147483647 w 401"/>
                <a:gd name="T17" fmla="*/ 2147483647 h 221"/>
                <a:gd name="T18" fmla="*/ 2147483647 w 401"/>
                <a:gd name="T19" fmla="*/ 2147483647 h 221"/>
                <a:gd name="T20" fmla="*/ 2147483647 w 401"/>
                <a:gd name="T21" fmla="*/ 2147483647 h 221"/>
                <a:gd name="T22" fmla="*/ 2147483647 w 401"/>
                <a:gd name="T23" fmla="*/ 2147483647 h 221"/>
                <a:gd name="T24" fmla="*/ 2147483647 w 401"/>
                <a:gd name="T25" fmla="*/ 2147483647 h 221"/>
                <a:gd name="T26" fmla="*/ 2147483647 w 401"/>
                <a:gd name="T27" fmla="*/ 2147483647 h 221"/>
                <a:gd name="T28" fmla="*/ 2147483647 w 401"/>
                <a:gd name="T29" fmla="*/ 2147483647 h 221"/>
                <a:gd name="T30" fmla="*/ 2147483647 w 401"/>
                <a:gd name="T31" fmla="*/ 2147483647 h 221"/>
                <a:gd name="T32" fmla="*/ 2147483647 w 401"/>
                <a:gd name="T33" fmla="*/ 2147483647 h 221"/>
                <a:gd name="T34" fmla="*/ 2147483647 w 401"/>
                <a:gd name="T35" fmla="*/ 2147483647 h 221"/>
                <a:gd name="T36" fmla="*/ 2147483647 w 401"/>
                <a:gd name="T37" fmla="*/ 2147483647 h 221"/>
                <a:gd name="T38" fmla="*/ 2147483647 w 401"/>
                <a:gd name="T39" fmla="*/ 2147483647 h 221"/>
                <a:gd name="T40" fmla="*/ 2147483647 w 401"/>
                <a:gd name="T41" fmla="*/ 2147483647 h 221"/>
                <a:gd name="T42" fmla="*/ 2147483647 w 401"/>
                <a:gd name="T43" fmla="*/ 2147483647 h 221"/>
                <a:gd name="T44" fmla="*/ 2147483647 w 401"/>
                <a:gd name="T45" fmla="*/ 2147483647 h 221"/>
                <a:gd name="T46" fmla="*/ 2147483647 w 401"/>
                <a:gd name="T47" fmla="*/ 2147483647 h 221"/>
                <a:gd name="T48" fmla="*/ 2147483647 w 401"/>
                <a:gd name="T49" fmla="*/ 2147483647 h 221"/>
                <a:gd name="T50" fmla="*/ 2147483647 w 401"/>
                <a:gd name="T51" fmla="*/ 2147483647 h 221"/>
                <a:gd name="T52" fmla="*/ 2147483647 w 401"/>
                <a:gd name="T53" fmla="*/ 2147483647 h 221"/>
                <a:gd name="T54" fmla="*/ 2147483647 w 401"/>
                <a:gd name="T55" fmla="*/ 2147483647 h 221"/>
                <a:gd name="T56" fmla="*/ 2147483647 w 401"/>
                <a:gd name="T57" fmla="*/ 2147483647 h 221"/>
                <a:gd name="T58" fmla="*/ 2147483647 w 401"/>
                <a:gd name="T59" fmla="*/ 2147483647 h 221"/>
                <a:gd name="T60" fmla="*/ 2147483647 w 401"/>
                <a:gd name="T61" fmla="*/ 2147483647 h 221"/>
                <a:gd name="T62" fmla="*/ 2147483647 w 401"/>
                <a:gd name="T63" fmla="*/ 2147483647 h 221"/>
                <a:gd name="T64" fmla="*/ 2147483647 w 401"/>
                <a:gd name="T65" fmla="*/ 2147483647 h 221"/>
                <a:gd name="T66" fmla="*/ 2147483647 w 401"/>
                <a:gd name="T67" fmla="*/ 2147483647 h 221"/>
                <a:gd name="T68" fmla="*/ 2147483647 w 401"/>
                <a:gd name="T69" fmla="*/ 2147483647 h 221"/>
                <a:gd name="T70" fmla="*/ 2147483647 w 401"/>
                <a:gd name="T71" fmla="*/ 2147483647 h 221"/>
                <a:gd name="T72" fmla="*/ 2147483647 w 401"/>
                <a:gd name="T73" fmla="*/ 2147483647 h 221"/>
                <a:gd name="T74" fmla="*/ 2147483647 w 401"/>
                <a:gd name="T75" fmla="*/ 2147483647 h 221"/>
                <a:gd name="T76" fmla="*/ 2147483647 w 401"/>
                <a:gd name="T77" fmla="*/ 2147483647 h 221"/>
                <a:gd name="T78" fmla="*/ 2147483647 w 401"/>
                <a:gd name="T79" fmla="*/ 2147483647 h 221"/>
                <a:gd name="T80" fmla="*/ 2147483647 w 401"/>
                <a:gd name="T81" fmla="*/ 2147483647 h 221"/>
                <a:gd name="T82" fmla="*/ 2147483647 w 401"/>
                <a:gd name="T83" fmla="*/ 2147483647 h 221"/>
                <a:gd name="T84" fmla="*/ 2147483647 w 401"/>
                <a:gd name="T85" fmla="*/ 2147483647 h 221"/>
                <a:gd name="T86" fmla="*/ 2147483647 w 401"/>
                <a:gd name="T87" fmla="*/ 2147483647 h 221"/>
                <a:gd name="T88" fmla="*/ 2147483647 w 401"/>
                <a:gd name="T89" fmla="*/ 0 h 221"/>
                <a:gd name="T90" fmla="*/ 2147483647 w 401"/>
                <a:gd name="T91" fmla="*/ 2147483647 h 22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401"/>
                <a:gd name="T139" fmla="*/ 0 h 221"/>
                <a:gd name="T140" fmla="*/ 401 w 401"/>
                <a:gd name="T141" fmla="*/ 221 h 221"/>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401" h="221">
                  <a:moveTo>
                    <a:pt x="203" y="7"/>
                  </a:moveTo>
                  <a:lnTo>
                    <a:pt x="205" y="58"/>
                  </a:lnTo>
                  <a:lnTo>
                    <a:pt x="4" y="62"/>
                  </a:lnTo>
                  <a:lnTo>
                    <a:pt x="0" y="85"/>
                  </a:lnTo>
                  <a:lnTo>
                    <a:pt x="7" y="87"/>
                  </a:lnTo>
                  <a:lnTo>
                    <a:pt x="26" y="89"/>
                  </a:lnTo>
                  <a:lnTo>
                    <a:pt x="52" y="92"/>
                  </a:lnTo>
                  <a:lnTo>
                    <a:pt x="83" y="96"/>
                  </a:lnTo>
                  <a:lnTo>
                    <a:pt x="114" y="100"/>
                  </a:lnTo>
                  <a:lnTo>
                    <a:pt x="142" y="104"/>
                  </a:lnTo>
                  <a:lnTo>
                    <a:pt x="164" y="107"/>
                  </a:lnTo>
                  <a:lnTo>
                    <a:pt x="174" y="110"/>
                  </a:lnTo>
                  <a:lnTo>
                    <a:pt x="175" y="115"/>
                  </a:lnTo>
                  <a:lnTo>
                    <a:pt x="171" y="129"/>
                  </a:lnTo>
                  <a:lnTo>
                    <a:pt x="162" y="146"/>
                  </a:lnTo>
                  <a:lnTo>
                    <a:pt x="152" y="167"/>
                  </a:lnTo>
                  <a:lnTo>
                    <a:pt x="142" y="187"/>
                  </a:lnTo>
                  <a:lnTo>
                    <a:pt x="134" y="204"/>
                  </a:lnTo>
                  <a:lnTo>
                    <a:pt x="131" y="217"/>
                  </a:lnTo>
                  <a:lnTo>
                    <a:pt x="133" y="221"/>
                  </a:lnTo>
                  <a:lnTo>
                    <a:pt x="140" y="220"/>
                  </a:lnTo>
                  <a:lnTo>
                    <a:pt x="148" y="219"/>
                  </a:lnTo>
                  <a:lnTo>
                    <a:pt x="157" y="217"/>
                  </a:lnTo>
                  <a:lnTo>
                    <a:pt x="165" y="213"/>
                  </a:lnTo>
                  <a:lnTo>
                    <a:pt x="174" y="211"/>
                  </a:lnTo>
                  <a:lnTo>
                    <a:pt x="180" y="209"/>
                  </a:lnTo>
                  <a:lnTo>
                    <a:pt x="186" y="207"/>
                  </a:lnTo>
                  <a:lnTo>
                    <a:pt x="187" y="206"/>
                  </a:lnTo>
                  <a:lnTo>
                    <a:pt x="253" y="144"/>
                  </a:lnTo>
                  <a:lnTo>
                    <a:pt x="400" y="202"/>
                  </a:lnTo>
                  <a:lnTo>
                    <a:pt x="398" y="195"/>
                  </a:lnTo>
                  <a:lnTo>
                    <a:pt x="391" y="178"/>
                  </a:lnTo>
                  <a:lnTo>
                    <a:pt x="383" y="161"/>
                  </a:lnTo>
                  <a:lnTo>
                    <a:pt x="374" y="151"/>
                  </a:lnTo>
                  <a:lnTo>
                    <a:pt x="366" y="149"/>
                  </a:lnTo>
                  <a:lnTo>
                    <a:pt x="354" y="145"/>
                  </a:lnTo>
                  <a:lnTo>
                    <a:pt x="339" y="140"/>
                  </a:lnTo>
                  <a:lnTo>
                    <a:pt x="324" y="134"/>
                  </a:lnTo>
                  <a:lnTo>
                    <a:pt x="309" y="129"/>
                  </a:lnTo>
                  <a:lnTo>
                    <a:pt x="297" y="125"/>
                  </a:lnTo>
                  <a:lnTo>
                    <a:pt x="287" y="121"/>
                  </a:lnTo>
                  <a:lnTo>
                    <a:pt x="284" y="120"/>
                  </a:lnTo>
                  <a:lnTo>
                    <a:pt x="401" y="36"/>
                  </a:lnTo>
                  <a:lnTo>
                    <a:pt x="257" y="85"/>
                  </a:lnTo>
                  <a:lnTo>
                    <a:pt x="249" y="0"/>
                  </a:lnTo>
                  <a:lnTo>
                    <a:pt x="203" y="7"/>
                  </a:lnTo>
                  <a:close/>
                </a:path>
              </a:pathLst>
            </a:custGeom>
            <a:solidFill>
              <a:srgbClr val="BAC6D6"/>
            </a:solidFill>
            <a:ln w="9525">
              <a:noFill/>
              <a:round/>
              <a:headEnd/>
              <a:tailEnd/>
            </a:ln>
          </p:spPr>
          <p:txBody>
            <a:bodyPr/>
            <a:lstStyle/>
            <a:p>
              <a:pPr algn="ctr"/>
              <a:endParaRPr lang="fr-FR">
                <a:cs typeface="Times New Roman" pitchFamily="18" charset="0"/>
              </a:endParaRPr>
            </a:p>
          </p:txBody>
        </p:sp>
        <p:sp>
          <p:nvSpPr>
            <p:cNvPr id="144" name="Freeform 12"/>
            <p:cNvSpPr>
              <a:spLocks/>
            </p:cNvSpPr>
            <p:nvPr/>
          </p:nvSpPr>
          <p:spPr bwMode="auto">
            <a:xfrm>
              <a:off x="4402138" y="4379913"/>
              <a:ext cx="309563" cy="212725"/>
            </a:xfrm>
            <a:custGeom>
              <a:avLst/>
              <a:gdLst>
                <a:gd name="T0" fmla="*/ 2147483647 w 389"/>
                <a:gd name="T1" fmla="*/ 0 h 270"/>
                <a:gd name="T2" fmla="*/ 2147483647 w 389"/>
                <a:gd name="T3" fmla="*/ 0 h 270"/>
                <a:gd name="T4" fmla="*/ 2147483647 w 389"/>
                <a:gd name="T5" fmla="*/ 2147483647 h 270"/>
                <a:gd name="T6" fmla="*/ 2147483647 w 389"/>
                <a:gd name="T7" fmla="*/ 2147483647 h 270"/>
                <a:gd name="T8" fmla="*/ 2147483647 w 389"/>
                <a:gd name="T9" fmla="*/ 2147483647 h 270"/>
                <a:gd name="T10" fmla="*/ 2147483647 w 389"/>
                <a:gd name="T11" fmla="*/ 2147483647 h 270"/>
                <a:gd name="T12" fmla="*/ 2147483647 w 389"/>
                <a:gd name="T13" fmla="*/ 2147483647 h 270"/>
                <a:gd name="T14" fmla="*/ 2147483647 w 389"/>
                <a:gd name="T15" fmla="*/ 2147483647 h 270"/>
                <a:gd name="T16" fmla="*/ 2147483647 w 389"/>
                <a:gd name="T17" fmla="*/ 2147483647 h 270"/>
                <a:gd name="T18" fmla="*/ 2147483647 w 389"/>
                <a:gd name="T19" fmla="*/ 2147483647 h 270"/>
                <a:gd name="T20" fmla="*/ 2147483647 w 389"/>
                <a:gd name="T21" fmla="*/ 2147483647 h 270"/>
                <a:gd name="T22" fmla="*/ 2147483647 w 389"/>
                <a:gd name="T23" fmla="*/ 2147483647 h 270"/>
                <a:gd name="T24" fmla="*/ 2147483647 w 389"/>
                <a:gd name="T25" fmla="*/ 2147483647 h 270"/>
                <a:gd name="T26" fmla="*/ 2147483647 w 389"/>
                <a:gd name="T27" fmla="*/ 2147483647 h 270"/>
                <a:gd name="T28" fmla="*/ 2147483647 w 389"/>
                <a:gd name="T29" fmla="*/ 2147483647 h 270"/>
                <a:gd name="T30" fmla="*/ 2147483647 w 389"/>
                <a:gd name="T31" fmla="*/ 2147483647 h 270"/>
                <a:gd name="T32" fmla="*/ 2147483647 w 389"/>
                <a:gd name="T33" fmla="*/ 2147483647 h 270"/>
                <a:gd name="T34" fmla="*/ 2147483647 w 389"/>
                <a:gd name="T35" fmla="*/ 2147483647 h 270"/>
                <a:gd name="T36" fmla="*/ 0 w 389"/>
                <a:gd name="T37" fmla="*/ 2147483647 h 270"/>
                <a:gd name="T38" fmla="*/ 2147483647 w 389"/>
                <a:gd name="T39" fmla="*/ 2147483647 h 270"/>
                <a:gd name="T40" fmla="*/ 2147483647 w 389"/>
                <a:gd name="T41" fmla="*/ 2147483647 h 270"/>
                <a:gd name="T42" fmla="*/ 2147483647 w 389"/>
                <a:gd name="T43" fmla="*/ 2147483647 h 270"/>
                <a:gd name="T44" fmla="*/ 2147483647 w 389"/>
                <a:gd name="T45" fmla="*/ 2147483647 h 270"/>
                <a:gd name="T46" fmla="*/ 2147483647 w 389"/>
                <a:gd name="T47" fmla="*/ 2147483647 h 270"/>
                <a:gd name="T48" fmla="*/ 2147483647 w 389"/>
                <a:gd name="T49" fmla="*/ 2147483647 h 270"/>
                <a:gd name="T50" fmla="*/ 2147483647 w 389"/>
                <a:gd name="T51" fmla="*/ 2147483647 h 270"/>
                <a:gd name="T52" fmla="*/ 2147483647 w 389"/>
                <a:gd name="T53" fmla="*/ 2147483647 h 270"/>
                <a:gd name="T54" fmla="*/ 2147483647 w 389"/>
                <a:gd name="T55" fmla="*/ 2147483647 h 270"/>
                <a:gd name="T56" fmla="*/ 2147483647 w 389"/>
                <a:gd name="T57" fmla="*/ 2147483647 h 270"/>
                <a:gd name="T58" fmla="*/ 2147483647 w 389"/>
                <a:gd name="T59" fmla="*/ 2147483647 h 270"/>
                <a:gd name="T60" fmla="*/ 2147483647 w 389"/>
                <a:gd name="T61" fmla="*/ 2147483647 h 270"/>
                <a:gd name="T62" fmla="*/ 2147483647 w 389"/>
                <a:gd name="T63" fmla="*/ 2147483647 h 270"/>
                <a:gd name="T64" fmla="*/ 2147483647 w 389"/>
                <a:gd name="T65" fmla="*/ 2147483647 h 270"/>
                <a:gd name="T66" fmla="*/ 2147483647 w 389"/>
                <a:gd name="T67" fmla="*/ 2147483647 h 270"/>
                <a:gd name="T68" fmla="*/ 2147483647 w 389"/>
                <a:gd name="T69" fmla="*/ 2147483647 h 270"/>
                <a:gd name="T70" fmla="*/ 2147483647 w 389"/>
                <a:gd name="T71" fmla="*/ 2147483647 h 270"/>
                <a:gd name="T72" fmla="*/ 2147483647 w 389"/>
                <a:gd name="T73" fmla="*/ 2147483647 h 270"/>
                <a:gd name="T74" fmla="*/ 2147483647 w 389"/>
                <a:gd name="T75" fmla="*/ 2147483647 h 270"/>
                <a:gd name="T76" fmla="*/ 2147483647 w 389"/>
                <a:gd name="T77" fmla="*/ 2147483647 h 270"/>
                <a:gd name="T78" fmla="*/ 2147483647 w 389"/>
                <a:gd name="T79" fmla="*/ 2147483647 h 270"/>
                <a:gd name="T80" fmla="*/ 2147483647 w 389"/>
                <a:gd name="T81" fmla="*/ 2147483647 h 270"/>
                <a:gd name="T82" fmla="*/ 2147483647 w 389"/>
                <a:gd name="T83" fmla="*/ 2147483647 h 270"/>
                <a:gd name="T84" fmla="*/ 2147483647 w 389"/>
                <a:gd name="T85" fmla="*/ 2147483647 h 270"/>
                <a:gd name="T86" fmla="*/ 2147483647 w 389"/>
                <a:gd name="T87" fmla="*/ 2147483647 h 270"/>
                <a:gd name="T88" fmla="*/ 2147483647 w 389"/>
                <a:gd name="T89" fmla="*/ 2147483647 h 270"/>
                <a:gd name="T90" fmla="*/ 2147483647 w 389"/>
                <a:gd name="T91" fmla="*/ 2147483647 h 270"/>
                <a:gd name="T92" fmla="*/ 2147483647 w 389"/>
                <a:gd name="T93" fmla="*/ 2147483647 h 270"/>
                <a:gd name="T94" fmla="*/ 2147483647 w 389"/>
                <a:gd name="T95" fmla="*/ 2147483647 h 270"/>
                <a:gd name="T96" fmla="*/ 2147483647 w 389"/>
                <a:gd name="T97" fmla="*/ 2147483647 h 270"/>
                <a:gd name="T98" fmla="*/ 2147483647 w 389"/>
                <a:gd name="T99" fmla="*/ 2147483647 h 270"/>
                <a:gd name="T100" fmla="*/ 2147483647 w 389"/>
                <a:gd name="T101" fmla="*/ 2147483647 h 270"/>
                <a:gd name="T102" fmla="*/ 2147483647 w 389"/>
                <a:gd name="T103" fmla="*/ 2147483647 h 270"/>
                <a:gd name="T104" fmla="*/ 2147483647 w 389"/>
                <a:gd name="T105" fmla="*/ 2147483647 h 270"/>
                <a:gd name="T106" fmla="*/ 2147483647 w 389"/>
                <a:gd name="T107" fmla="*/ 2147483647 h 270"/>
                <a:gd name="T108" fmla="*/ 2147483647 w 389"/>
                <a:gd name="T109" fmla="*/ 2147483647 h 270"/>
                <a:gd name="T110" fmla="*/ 2147483647 w 389"/>
                <a:gd name="T111" fmla="*/ 2147483647 h 270"/>
                <a:gd name="T112" fmla="*/ 2147483647 w 389"/>
                <a:gd name="T113" fmla="*/ 2147483647 h 270"/>
                <a:gd name="T114" fmla="*/ 2147483647 w 389"/>
                <a:gd name="T115" fmla="*/ 0 h 2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89"/>
                <a:gd name="T175" fmla="*/ 0 h 270"/>
                <a:gd name="T176" fmla="*/ 389 w 389"/>
                <a:gd name="T177" fmla="*/ 270 h 27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89" h="270">
                  <a:moveTo>
                    <a:pt x="108" y="0"/>
                  </a:moveTo>
                  <a:lnTo>
                    <a:pt x="103" y="0"/>
                  </a:lnTo>
                  <a:lnTo>
                    <a:pt x="93" y="3"/>
                  </a:lnTo>
                  <a:lnTo>
                    <a:pt x="77" y="5"/>
                  </a:lnTo>
                  <a:lnTo>
                    <a:pt x="60" y="7"/>
                  </a:lnTo>
                  <a:lnTo>
                    <a:pt x="43" y="11"/>
                  </a:lnTo>
                  <a:lnTo>
                    <a:pt x="28" y="14"/>
                  </a:lnTo>
                  <a:lnTo>
                    <a:pt x="19" y="18"/>
                  </a:lnTo>
                  <a:lnTo>
                    <a:pt x="18" y="21"/>
                  </a:lnTo>
                  <a:lnTo>
                    <a:pt x="26" y="26"/>
                  </a:lnTo>
                  <a:lnTo>
                    <a:pt x="42" y="30"/>
                  </a:lnTo>
                  <a:lnTo>
                    <a:pt x="63" y="36"/>
                  </a:lnTo>
                  <a:lnTo>
                    <a:pt x="87" y="42"/>
                  </a:lnTo>
                  <a:lnTo>
                    <a:pt x="110" y="47"/>
                  </a:lnTo>
                  <a:lnTo>
                    <a:pt x="131" y="52"/>
                  </a:lnTo>
                  <a:lnTo>
                    <a:pt x="145" y="54"/>
                  </a:lnTo>
                  <a:lnTo>
                    <a:pt x="151" y="56"/>
                  </a:lnTo>
                  <a:lnTo>
                    <a:pt x="147" y="121"/>
                  </a:lnTo>
                  <a:lnTo>
                    <a:pt x="0" y="214"/>
                  </a:lnTo>
                  <a:lnTo>
                    <a:pt x="56" y="206"/>
                  </a:lnTo>
                  <a:lnTo>
                    <a:pt x="186" y="172"/>
                  </a:lnTo>
                  <a:lnTo>
                    <a:pt x="275" y="266"/>
                  </a:lnTo>
                  <a:lnTo>
                    <a:pt x="279" y="266"/>
                  </a:lnTo>
                  <a:lnTo>
                    <a:pt x="285" y="267"/>
                  </a:lnTo>
                  <a:lnTo>
                    <a:pt x="297" y="268"/>
                  </a:lnTo>
                  <a:lnTo>
                    <a:pt x="309" y="270"/>
                  </a:lnTo>
                  <a:lnTo>
                    <a:pt x="321" y="270"/>
                  </a:lnTo>
                  <a:lnTo>
                    <a:pt x="330" y="270"/>
                  </a:lnTo>
                  <a:lnTo>
                    <a:pt x="336" y="266"/>
                  </a:lnTo>
                  <a:lnTo>
                    <a:pt x="337" y="262"/>
                  </a:lnTo>
                  <a:lnTo>
                    <a:pt x="330" y="251"/>
                  </a:lnTo>
                  <a:lnTo>
                    <a:pt x="318" y="235"/>
                  </a:lnTo>
                  <a:lnTo>
                    <a:pt x="299" y="214"/>
                  </a:lnTo>
                  <a:lnTo>
                    <a:pt x="280" y="192"/>
                  </a:lnTo>
                  <a:lnTo>
                    <a:pt x="261" y="171"/>
                  </a:lnTo>
                  <a:lnTo>
                    <a:pt x="245" y="152"/>
                  </a:lnTo>
                  <a:lnTo>
                    <a:pt x="236" y="138"/>
                  </a:lnTo>
                  <a:lnTo>
                    <a:pt x="235" y="133"/>
                  </a:lnTo>
                  <a:lnTo>
                    <a:pt x="245" y="133"/>
                  </a:lnTo>
                  <a:lnTo>
                    <a:pt x="264" y="135"/>
                  </a:lnTo>
                  <a:lnTo>
                    <a:pt x="288" y="138"/>
                  </a:lnTo>
                  <a:lnTo>
                    <a:pt x="315" y="142"/>
                  </a:lnTo>
                  <a:lnTo>
                    <a:pt x="342" y="145"/>
                  </a:lnTo>
                  <a:lnTo>
                    <a:pt x="365" y="148"/>
                  </a:lnTo>
                  <a:lnTo>
                    <a:pt x="382" y="149"/>
                  </a:lnTo>
                  <a:lnTo>
                    <a:pt x="389" y="146"/>
                  </a:lnTo>
                  <a:lnTo>
                    <a:pt x="386" y="141"/>
                  </a:lnTo>
                  <a:lnTo>
                    <a:pt x="372" y="133"/>
                  </a:lnTo>
                  <a:lnTo>
                    <a:pt x="352" y="122"/>
                  </a:lnTo>
                  <a:lnTo>
                    <a:pt x="329" y="111"/>
                  </a:lnTo>
                  <a:lnTo>
                    <a:pt x="306" y="100"/>
                  </a:lnTo>
                  <a:lnTo>
                    <a:pt x="285" y="91"/>
                  </a:lnTo>
                  <a:lnTo>
                    <a:pt x="272" y="84"/>
                  </a:lnTo>
                  <a:lnTo>
                    <a:pt x="266" y="82"/>
                  </a:lnTo>
                  <a:lnTo>
                    <a:pt x="342" y="41"/>
                  </a:lnTo>
                  <a:lnTo>
                    <a:pt x="223" y="33"/>
                  </a:lnTo>
                  <a:lnTo>
                    <a:pt x="212" y="18"/>
                  </a:lnTo>
                  <a:lnTo>
                    <a:pt x="108" y="0"/>
                  </a:lnTo>
                  <a:close/>
                </a:path>
              </a:pathLst>
            </a:custGeom>
            <a:solidFill>
              <a:srgbClr val="BAC6D6"/>
            </a:solidFill>
            <a:ln w="9525">
              <a:noFill/>
              <a:round/>
              <a:headEnd/>
              <a:tailEnd/>
            </a:ln>
          </p:spPr>
          <p:txBody>
            <a:bodyPr/>
            <a:lstStyle/>
            <a:p>
              <a:pPr algn="ctr"/>
              <a:endParaRPr lang="fr-FR">
                <a:cs typeface="Times New Roman" pitchFamily="18" charset="0"/>
              </a:endParaRPr>
            </a:p>
          </p:txBody>
        </p:sp>
        <p:sp>
          <p:nvSpPr>
            <p:cNvPr id="145" name="Freeform 13"/>
            <p:cNvSpPr>
              <a:spLocks/>
            </p:cNvSpPr>
            <p:nvPr/>
          </p:nvSpPr>
          <p:spPr bwMode="auto">
            <a:xfrm>
              <a:off x="4137025" y="4278313"/>
              <a:ext cx="230188" cy="193675"/>
            </a:xfrm>
            <a:custGeom>
              <a:avLst/>
              <a:gdLst>
                <a:gd name="T0" fmla="*/ 2147483647 w 292"/>
                <a:gd name="T1" fmla="*/ 2147483647 h 245"/>
                <a:gd name="T2" fmla="*/ 2147483647 w 292"/>
                <a:gd name="T3" fmla="*/ 2147483647 h 245"/>
                <a:gd name="T4" fmla="*/ 2147483647 w 292"/>
                <a:gd name="T5" fmla="*/ 2147483647 h 245"/>
                <a:gd name="T6" fmla="*/ 0 w 292"/>
                <a:gd name="T7" fmla="*/ 2147483647 h 245"/>
                <a:gd name="T8" fmla="*/ 2147483647 w 292"/>
                <a:gd name="T9" fmla="*/ 2147483647 h 245"/>
                <a:gd name="T10" fmla="*/ 2147483647 w 292"/>
                <a:gd name="T11" fmla="*/ 2147483647 h 245"/>
                <a:gd name="T12" fmla="*/ 2147483647 w 292"/>
                <a:gd name="T13" fmla="*/ 2147483647 h 245"/>
                <a:gd name="T14" fmla="*/ 2147483647 w 292"/>
                <a:gd name="T15" fmla="*/ 2147483647 h 245"/>
                <a:gd name="T16" fmla="*/ 2147483647 w 292"/>
                <a:gd name="T17" fmla="*/ 2147483647 h 245"/>
                <a:gd name="T18" fmla="*/ 2147483647 w 292"/>
                <a:gd name="T19" fmla="*/ 2147483647 h 245"/>
                <a:gd name="T20" fmla="*/ 2147483647 w 292"/>
                <a:gd name="T21" fmla="*/ 2147483647 h 245"/>
                <a:gd name="T22" fmla="*/ 2147483647 w 292"/>
                <a:gd name="T23" fmla="*/ 2147483647 h 245"/>
                <a:gd name="T24" fmla="*/ 2147483647 w 292"/>
                <a:gd name="T25" fmla="*/ 2147483647 h 245"/>
                <a:gd name="T26" fmla="*/ 2147483647 w 292"/>
                <a:gd name="T27" fmla="*/ 2147483647 h 245"/>
                <a:gd name="T28" fmla="*/ 2147483647 w 292"/>
                <a:gd name="T29" fmla="*/ 2147483647 h 245"/>
                <a:gd name="T30" fmla="*/ 2147483647 w 292"/>
                <a:gd name="T31" fmla="*/ 2147483647 h 245"/>
                <a:gd name="T32" fmla="*/ 2147483647 w 292"/>
                <a:gd name="T33" fmla="*/ 2147483647 h 245"/>
                <a:gd name="T34" fmla="*/ 2147483647 w 292"/>
                <a:gd name="T35" fmla="*/ 2147483647 h 245"/>
                <a:gd name="T36" fmla="*/ 2147483647 w 292"/>
                <a:gd name="T37" fmla="*/ 2147483647 h 245"/>
                <a:gd name="T38" fmla="*/ 2147483647 w 292"/>
                <a:gd name="T39" fmla="*/ 2147483647 h 245"/>
                <a:gd name="T40" fmla="*/ 2147483647 w 292"/>
                <a:gd name="T41" fmla="*/ 2147483647 h 245"/>
                <a:gd name="T42" fmla="*/ 2147483647 w 292"/>
                <a:gd name="T43" fmla="*/ 2147483647 h 245"/>
                <a:gd name="T44" fmla="*/ 2147483647 w 292"/>
                <a:gd name="T45" fmla="*/ 2147483647 h 245"/>
                <a:gd name="T46" fmla="*/ 2147483647 w 292"/>
                <a:gd name="T47" fmla="*/ 2147483647 h 245"/>
                <a:gd name="T48" fmla="*/ 2147483647 w 292"/>
                <a:gd name="T49" fmla="*/ 2147483647 h 245"/>
                <a:gd name="T50" fmla="*/ 2147483647 w 292"/>
                <a:gd name="T51" fmla="*/ 2147483647 h 245"/>
                <a:gd name="T52" fmla="*/ 2147483647 w 292"/>
                <a:gd name="T53" fmla="*/ 2147483647 h 245"/>
                <a:gd name="T54" fmla="*/ 2147483647 w 292"/>
                <a:gd name="T55" fmla="*/ 2147483647 h 245"/>
                <a:gd name="T56" fmla="*/ 2147483647 w 292"/>
                <a:gd name="T57" fmla="*/ 0 h 245"/>
                <a:gd name="T58" fmla="*/ 2147483647 w 292"/>
                <a:gd name="T59" fmla="*/ 2147483647 h 24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92"/>
                <a:gd name="T91" fmla="*/ 0 h 245"/>
                <a:gd name="T92" fmla="*/ 292 w 292"/>
                <a:gd name="T93" fmla="*/ 245 h 24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92" h="245">
                  <a:moveTo>
                    <a:pt x="148" y="79"/>
                  </a:moveTo>
                  <a:lnTo>
                    <a:pt x="125" y="86"/>
                  </a:lnTo>
                  <a:lnTo>
                    <a:pt x="112" y="123"/>
                  </a:lnTo>
                  <a:lnTo>
                    <a:pt x="0" y="161"/>
                  </a:lnTo>
                  <a:lnTo>
                    <a:pt x="113" y="166"/>
                  </a:lnTo>
                  <a:lnTo>
                    <a:pt x="75" y="241"/>
                  </a:lnTo>
                  <a:lnTo>
                    <a:pt x="106" y="245"/>
                  </a:lnTo>
                  <a:lnTo>
                    <a:pt x="164" y="189"/>
                  </a:lnTo>
                  <a:lnTo>
                    <a:pt x="169" y="191"/>
                  </a:lnTo>
                  <a:lnTo>
                    <a:pt x="181" y="192"/>
                  </a:lnTo>
                  <a:lnTo>
                    <a:pt x="199" y="195"/>
                  </a:lnTo>
                  <a:lnTo>
                    <a:pt x="218" y="199"/>
                  </a:lnTo>
                  <a:lnTo>
                    <a:pt x="239" y="201"/>
                  </a:lnTo>
                  <a:lnTo>
                    <a:pt x="256" y="204"/>
                  </a:lnTo>
                  <a:lnTo>
                    <a:pt x="270" y="206"/>
                  </a:lnTo>
                  <a:lnTo>
                    <a:pt x="276" y="206"/>
                  </a:lnTo>
                  <a:lnTo>
                    <a:pt x="274" y="202"/>
                  </a:lnTo>
                  <a:lnTo>
                    <a:pt x="267" y="195"/>
                  </a:lnTo>
                  <a:lnTo>
                    <a:pt x="255" y="186"/>
                  </a:lnTo>
                  <a:lnTo>
                    <a:pt x="241" y="176"/>
                  </a:lnTo>
                  <a:lnTo>
                    <a:pt x="226" y="165"/>
                  </a:lnTo>
                  <a:lnTo>
                    <a:pt x="215" y="156"/>
                  </a:lnTo>
                  <a:lnTo>
                    <a:pt x="206" y="149"/>
                  </a:lnTo>
                  <a:lnTo>
                    <a:pt x="202" y="147"/>
                  </a:lnTo>
                  <a:lnTo>
                    <a:pt x="292" y="109"/>
                  </a:lnTo>
                  <a:lnTo>
                    <a:pt x="202" y="101"/>
                  </a:lnTo>
                  <a:lnTo>
                    <a:pt x="187" y="73"/>
                  </a:lnTo>
                  <a:lnTo>
                    <a:pt x="187" y="16"/>
                  </a:lnTo>
                  <a:lnTo>
                    <a:pt x="148" y="0"/>
                  </a:lnTo>
                  <a:lnTo>
                    <a:pt x="148" y="79"/>
                  </a:lnTo>
                  <a:close/>
                </a:path>
              </a:pathLst>
            </a:custGeom>
            <a:solidFill>
              <a:srgbClr val="BAC6D6"/>
            </a:solidFill>
            <a:ln w="9525">
              <a:noFill/>
              <a:round/>
              <a:headEnd/>
              <a:tailEnd/>
            </a:ln>
          </p:spPr>
          <p:txBody>
            <a:bodyPr/>
            <a:lstStyle/>
            <a:p>
              <a:pPr algn="ctr"/>
              <a:endParaRPr lang="fr-FR">
                <a:cs typeface="Times New Roman" pitchFamily="18" charset="0"/>
              </a:endParaRPr>
            </a:p>
          </p:txBody>
        </p:sp>
        <p:sp>
          <p:nvSpPr>
            <p:cNvPr id="146" name="Freeform 14"/>
            <p:cNvSpPr>
              <a:spLocks/>
            </p:cNvSpPr>
            <p:nvPr/>
          </p:nvSpPr>
          <p:spPr bwMode="auto">
            <a:xfrm>
              <a:off x="3932238" y="4170363"/>
              <a:ext cx="227013" cy="177800"/>
            </a:xfrm>
            <a:custGeom>
              <a:avLst/>
              <a:gdLst>
                <a:gd name="T0" fmla="*/ 2147483647 w 286"/>
                <a:gd name="T1" fmla="*/ 0 h 224"/>
                <a:gd name="T2" fmla="*/ 2147483647 w 286"/>
                <a:gd name="T3" fmla="*/ 2147483647 h 224"/>
                <a:gd name="T4" fmla="*/ 0 w 286"/>
                <a:gd name="T5" fmla="*/ 2147483647 h 224"/>
                <a:gd name="T6" fmla="*/ 2147483647 w 286"/>
                <a:gd name="T7" fmla="*/ 2147483647 h 224"/>
                <a:gd name="T8" fmla="*/ 2147483647 w 286"/>
                <a:gd name="T9" fmla="*/ 2147483647 h 224"/>
                <a:gd name="T10" fmla="*/ 2147483647 w 286"/>
                <a:gd name="T11" fmla="*/ 2147483647 h 224"/>
                <a:gd name="T12" fmla="*/ 2147483647 w 286"/>
                <a:gd name="T13" fmla="*/ 2147483647 h 224"/>
                <a:gd name="T14" fmla="*/ 2147483647 w 286"/>
                <a:gd name="T15" fmla="*/ 2147483647 h 224"/>
                <a:gd name="T16" fmla="*/ 2147483647 w 286"/>
                <a:gd name="T17" fmla="*/ 2147483647 h 224"/>
                <a:gd name="T18" fmla="*/ 2147483647 w 286"/>
                <a:gd name="T19" fmla="*/ 2147483647 h 224"/>
                <a:gd name="T20" fmla="*/ 2147483647 w 286"/>
                <a:gd name="T21" fmla="*/ 2147483647 h 224"/>
                <a:gd name="T22" fmla="*/ 2147483647 w 286"/>
                <a:gd name="T23" fmla="*/ 2147483647 h 224"/>
                <a:gd name="T24" fmla="*/ 2147483647 w 286"/>
                <a:gd name="T25" fmla="*/ 2147483647 h 224"/>
                <a:gd name="T26" fmla="*/ 2147483647 w 286"/>
                <a:gd name="T27" fmla="*/ 2147483647 h 224"/>
                <a:gd name="T28" fmla="*/ 2147483647 w 286"/>
                <a:gd name="T29" fmla="*/ 2147483647 h 224"/>
                <a:gd name="T30" fmla="*/ 2147483647 w 286"/>
                <a:gd name="T31" fmla="*/ 2147483647 h 224"/>
                <a:gd name="T32" fmla="*/ 2147483647 w 286"/>
                <a:gd name="T33" fmla="*/ 2147483647 h 224"/>
                <a:gd name="T34" fmla="*/ 2147483647 w 286"/>
                <a:gd name="T35" fmla="*/ 2147483647 h 224"/>
                <a:gd name="T36" fmla="*/ 2147483647 w 286"/>
                <a:gd name="T37" fmla="*/ 2147483647 h 224"/>
                <a:gd name="T38" fmla="*/ 2147483647 w 286"/>
                <a:gd name="T39" fmla="*/ 2147483647 h 224"/>
                <a:gd name="T40" fmla="*/ 2147483647 w 286"/>
                <a:gd name="T41" fmla="*/ 2147483647 h 224"/>
                <a:gd name="T42" fmla="*/ 2147483647 w 286"/>
                <a:gd name="T43" fmla="*/ 2147483647 h 224"/>
                <a:gd name="T44" fmla="*/ 2147483647 w 286"/>
                <a:gd name="T45" fmla="*/ 2147483647 h 224"/>
                <a:gd name="T46" fmla="*/ 2147483647 w 286"/>
                <a:gd name="T47" fmla="*/ 2147483647 h 224"/>
                <a:gd name="T48" fmla="*/ 2147483647 w 286"/>
                <a:gd name="T49" fmla="*/ 2147483647 h 224"/>
                <a:gd name="T50" fmla="*/ 2147483647 w 286"/>
                <a:gd name="T51" fmla="*/ 2147483647 h 224"/>
                <a:gd name="T52" fmla="*/ 2147483647 w 286"/>
                <a:gd name="T53" fmla="*/ 2147483647 h 224"/>
                <a:gd name="T54" fmla="*/ 2147483647 w 286"/>
                <a:gd name="T55" fmla="*/ 2147483647 h 224"/>
                <a:gd name="T56" fmla="*/ 2147483647 w 286"/>
                <a:gd name="T57" fmla="*/ 2147483647 h 224"/>
                <a:gd name="T58" fmla="*/ 2147483647 w 286"/>
                <a:gd name="T59" fmla="*/ 2147483647 h 224"/>
                <a:gd name="T60" fmla="*/ 2147483647 w 286"/>
                <a:gd name="T61" fmla="*/ 2147483647 h 224"/>
                <a:gd name="T62" fmla="*/ 2147483647 w 286"/>
                <a:gd name="T63" fmla="*/ 2147483647 h 224"/>
                <a:gd name="T64" fmla="*/ 2147483647 w 286"/>
                <a:gd name="T65" fmla="*/ 2147483647 h 224"/>
                <a:gd name="T66" fmla="*/ 2147483647 w 286"/>
                <a:gd name="T67" fmla="*/ 2147483647 h 224"/>
                <a:gd name="T68" fmla="*/ 2147483647 w 286"/>
                <a:gd name="T69" fmla="*/ 2147483647 h 224"/>
                <a:gd name="T70" fmla="*/ 2147483647 w 286"/>
                <a:gd name="T71" fmla="*/ 2147483647 h 224"/>
                <a:gd name="T72" fmla="*/ 2147483647 w 286"/>
                <a:gd name="T73" fmla="*/ 2147483647 h 224"/>
                <a:gd name="T74" fmla="*/ 2147483647 w 286"/>
                <a:gd name="T75" fmla="*/ 0 h 224"/>
                <a:gd name="T76" fmla="*/ 2147483647 w 286"/>
                <a:gd name="T77" fmla="*/ 0 h 22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86"/>
                <a:gd name="T118" fmla="*/ 0 h 224"/>
                <a:gd name="T119" fmla="*/ 286 w 286"/>
                <a:gd name="T120" fmla="*/ 224 h 22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86" h="224">
                  <a:moveTo>
                    <a:pt x="106" y="0"/>
                  </a:moveTo>
                  <a:lnTo>
                    <a:pt x="112" y="92"/>
                  </a:lnTo>
                  <a:lnTo>
                    <a:pt x="0" y="123"/>
                  </a:lnTo>
                  <a:lnTo>
                    <a:pt x="119" y="133"/>
                  </a:lnTo>
                  <a:lnTo>
                    <a:pt x="114" y="150"/>
                  </a:lnTo>
                  <a:lnTo>
                    <a:pt x="71" y="202"/>
                  </a:lnTo>
                  <a:lnTo>
                    <a:pt x="72" y="207"/>
                  </a:lnTo>
                  <a:lnTo>
                    <a:pt x="76" y="216"/>
                  </a:lnTo>
                  <a:lnTo>
                    <a:pt x="84" y="224"/>
                  </a:lnTo>
                  <a:lnTo>
                    <a:pt x="98" y="224"/>
                  </a:lnTo>
                  <a:lnTo>
                    <a:pt x="109" y="220"/>
                  </a:lnTo>
                  <a:lnTo>
                    <a:pt x="120" y="211"/>
                  </a:lnTo>
                  <a:lnTo>
                    <a:pt x="132" y="202"/>
                  </a:lnTo>
                  <a:lnTo>
                    <a:pt x="144" y="192"/>
                  </a:lnTo>
                  <a:lnTo>
                    <a:pt x="155" y="183"/>
                  </a:lnTo>
                  <a:lnTo>
                    <a:pt x="164" y="175"/>
                  </a:lnTo>
                  <a:lnTo>
                    <a:pt x="170" y="169"/>
                  </a:lnTo>
                  <a:lnTo>
                    <a:pt x="172" y="167"/>
                  </a:lnTo>
                  <a:lnTo>
                    <a:pt x="280" y="167"/>
                  </a:lnTo>
                  <a:lnTo>
                    <a:pt x="269" y="136"/>
                  </a:lnTo>
                  <a:lnTo>
                    <a:pt x="218" y="124"/>
                  </a:lnTo>
                  <a:lnTo>
                    <a:pt x="222" y="122"/>
                  </a:lnTo>
                  <a:lnTo>
                    <a:pt x="231" y="115"/>
                  </a:lnTo>
                  <a:lnTo>
                    <a:pt x="243" y="104"/>
                  </a:lnTo>
                  <a:lnTo>
                    <a:pt x="257" y="93"/>
                  </a:lnTo>
                  <a:lnTo>
                    <a:pt x="270" y="80"/>
                  </a:lnTo>
                  <a:lnTo>
                    <a:pt x="280" y="70"/>
                  </a:lnTo>
                  <a:lnTo>
                    <a:pt x="286" y="61"/>
                  </a:lnTo>
                  <a:lnTo>
                    <a:pt x="284" y="55"/>
                  </a:lnTo>
                  <a:lnTo>
                    <a:pt x="275" y="53"/>
                  </a:lnTo>
                  <a:lnTo>
                    <a:pt x="260" y="54"/>
                  </a:lnTo>
                  <a:lnTo>
                    <a:pt x="242" y="56"/>
                  </a:lnTo>
                  <a:lnTo>
                    <a:pt x="223" y="61"/>
                  </a:lnTo>
                  <a:lnTo>
                    <a:pt x="203" y="65"/>
                  </a:lnTo>
                  <a:lnTo>
                    <a:pt x="187" y="69"/>
                  </a:lnTo>
                  <a:lnTo>
                    <a:pt x="177" y="72"/>
                  </a:lnTo>
                  <a:lnTo>
                    <a:pt x="172" y="73"/>
                  </a:lnTo>
                  <a:lnTo>
                    <a:pt x="164" y="0"/>
                  </a:lnTo>
                  <a:lnTo>
                    <a:pt x="106" y="0"/>
                  </a:lnTo>
                  <a:close/>
                </a:path>
              </a:pathLst>
            </a:custGeom>
            <a:solidFill>
              <a:srgbClr val="BAC6D6"/>
            </a:solidFill>
            <a:ln w="9525">
              <a:noFill/>
              <a:round/>
              <a:headEnd/>
              <a:tailEnd/>
            </a:ln>
          </p:spPr>
          <p:txBody>
            <a:bodyPr/>
            <a:lstStyle/>
            <a:p>
              <a:pPr algn="ctr"/>
              <a:endParaRPr lang="fr-FR">
                <a:cs typeface="Times New Roman" pitchFamily="18" charset="0"/>
              </a:endParaRPr>
            </a:p>
          </p:txBody>
        </p:sp>
        <p:sp>
          <p:nvSpPr>
            <p:cNvPr id="147" name="Freeform 15"/>
            <p:cNvSpPr>
              <a:spLocks/>
            </p:cNvSpPr>
            <p:nvPr/>
          </p:nvSpPr>
          <p:spPr bwMode="auto">
            <a:xfrm>
              <a:off x="3924300" y="3806825"/>
              <a:ext cx="179388" cy="201613"/>
            </a:xfrm>
            <a:custGeom>
              <a:avLst/>
              <a:gdLst>
                <a:gd name="T0" fmla="*/ 2147483647 w 227"/>
                <a:gd name="T1" fmla="*/ 2147483647 h 253"/>
                <a:gd name="T2" fmla="*/ 2147483647 w 227"/>
                <a:gd name="T3" fmla="*/ 2147483647 h 253"/>
                <a:gd name="T4" fmla="*/ 2147483647 w 227"/>
                <a:gd name="T5" fmla="*/ 2147483647 h 253"/>
                <a:gd name="T6" fmla="*/ 2147483647 w 227"/>
                <a:gd name="T7" fmla="*/ 2147483647 h 253"/>
                <a:gd name="T8" fmla="*/ 2147483647 w 227"/>
                <a:gd name="T9" fmla="*/ 2147483647 h 253"/>
                <a:gd name="T10" fmla="*/ 2147483647 w 227"/>
                <a:gd name="T11" fmla="*/ 2147483647 h 253"/>
                <a:gd name="T12" fmla="*/ 0 w 227"/>
                <a:gd name="T13" fmla="*/ 2147483647 h 253"/>
                <a:gd name="T14" fmla="*/ 2147483647 w 227"/>
                <a:gd name="T15" fmla="*/ 2147483647 h 253"/>
                <a:gd name="T16" fmla="*/ 2147483647 w 227"/>
                <a:gd name="T17" fmla="*/ 2147483647 h 253"/>
                <a:gd name="T18" fmla="*/ 2147483647 w 227"/>
                <a:gd name="T19" fmla="*/ 2147483647 h 253"/>
                <a:gd name="T20" fmla="*/ 2147483647 w 227"/>
                <a:gd name="T21" fmla="*/ 2147483647 h 253"/>
                <a:gd name="T22" fmla="*/ 2147483647 w 227"/>
                <a:gd name="T23" fmla="*/ 2147483647 h 253"/>
                <a:gd name="T24" fmla="*/ 2147483647 w 227"/>
                <a:gd name="T25" fmla="*/ 2147483647 h 253"/>
                <a:gd name="T26" fmla="*/ 2147483647 w 227"/>
                <a:gd name="T27" fmla="*/ 2147483647 h 253"/>
                <a:gd name="T28" fmla="*/ 2147483647 w 227"/>
                <a:gd name="T29" fmla="*/ 2147483647 h 253"/>
                <a:gd name="T30" fmla="*/ 2147483647 w 227"/>
                <a:gd name="T31" fmla="*/ 2147483647 h 253"/>
                <a:gd name="T32" fmla="*/ 2147483647 w 227"/>
                <a:gd name="T33" fmla="*/ 2147483647 h 253"/>
                <a:gd name="T34" fmla="*/ 2147483647 w 227"/>
                <a:gd name="T35" fmla="*/ 2147483647 h 253"/>
                <a:gd name="T36" fmla="*/ 2147483647 w 227"/>
                <a:gd name="T37" fmla="*/ 2147483647 h 253"/>
                <a:gd name="T38" fmla="*/ 2147483647 w 227"/>
                <a:gd name="T39" fmla="*/ 2147483647 h 253"/>
                <a:gd name="T40" fmla="*/ 2147483647 w 227"/>
                <a:gd name="T41" fmla="*/ 2147483647 h 253"/>
                <a:gd name="T42" fmla="*/ 2147483647 w 227"/>
                <a:gd name="T43" fmla="*/ 2147483647 h 253"/>
                <a:gd name="T44" fmla="*/ 2147483647 w 227"/>
                <a:gd name="T45" fmla="*/ 2147483647 h 253"/>
                <a:gd name="T46" fmla="*/ 2147483647 w 227"/>
                <a:gd name="T47" fmla="*/ 2147483647 h 253"/>
                <a:gd name="T48" fmla="*/ 2147483647 w 227"/>
                <a:gd name="T49" fmla="*/ 2147483647 h 253"/>
                <a:gd name="T50" fmla="*/ 2147483647 w 227"/>
                <a:gd name="T51" fmla="*/ 2147483647 h 253"/>
                <a:gd name="T52" fmla="*/ 2147483647 w 227"/>
                <a:gd name="T53" fmla="*/ 2147483647 h 253"/>
                <a:gd name="T54" fmla="*/ 2147483647 w 227"/>
                <a:gd name="T55" fmla="*/ 2147483647 h 253"/>
                <a:gd name="T56" fmla="*/ 2147483647 w 227"/>
                <a:gd name="T57" fmla="*/ 2147483647 h 253"/>
                <a:gd name="T58" fmla="*/ 2147483647 w 227"/>
                <a:gd name="T59" fmla="*/ 2147483647 h 253"/>
                <a:gd name="T60" fmla="*/ 2147483647 w 227"/>
                <a:gd name="T61" fmla="*/ 2147483647 h 253"/>
                <a:gd name="T62" fmla="*/ 2147483647 w 227"/>
                <a:gd name="T63" fmla="*/ 2147483647 h 253"/>
                <a:gd name="T64" fmla="*/ 2147483647 w 227"/>
                <a:gd name="T65" fmla="*/ 2147483647 h 253"/>
                <a:gd name="T66" fmla="*/ 2147483647 w 227"/>
                <a:gd name="T67" fmla="*/ 2147483647 h 253"/>
                <a:gd name="T68" fmla="*/ 2147483647 w 227"/>
                <a:gd name="T69" fmla="*/ 2147483647 h 253"/>
                <a:gd name="T70" fmla="*/ 2147483647 w 227"/>
                <a:gd name="T71" fmla="*/ 2147483647 h 253"/>
                <a:gd name="T72" fmla="*/ 2147483647 w 227"/>
                <a:gd name="T73" fmla="*/ 2147483647 h 253"/>
                <a:gd name="T74" fmla="*/ 2147483647 w 227"/>
                <a:gd name="T75" fmla="*/ 2147483647 h 253"/>
                <a:gd name="T76" fmla="*/ 2147483647 w 227"/>
                <a:gd name="T77" fmla="*/ 2147483647 h 253"/>
                <a:gd name="T78" fmla="*/ 2147483647 w 227"/>
                <a:gd name="T79" fmla="*/ 2147483647 h 253"/>
                <a:gd name="T80" fmla="*/ 2147483647 w 227"/>
                <a:gd name="T81" fmla="*/ 2147483647 h 253"/>
                <a:gd name="T82" fmla="*/ 2147483647 w 227"/>
                <a:gd name="T83" fmla="*/ 2147483647 h 253"/>
                <a:gd name="T84" fmla="*/ 2147483647 w 227"/>
                <a:gd name="T85" fmla="*/ 2147483647 h 253"/>
                <a:gd name="T86" fmla="*/ 2147483647 w 227"/>
                <a:gd name="T87" fmla="*/ 2147483647 h 253"/>
                <a:gd name="T88" fmla="*/ 2147483647 w 227"/>
                <a:gd name="T89" fmla="*/ 2147483647 h 253"/>
                <a:gd name="T90" fmla="*/ 2147483647 w 227"/>
                <a:gd name="T91" fmla="*/ 2147483647 h 253"/>
                <a:gd name="T92" fmla="*/ 2147483647 w 227"/>
                <a:gd name="T93" fmla="*/ 2147483647 h 253"/>
                <a:gd name="T94" fmla="*/ 2147483647 w 227"/>
                <a:gd name="T95" fmla="*/ 0 h 253"/>
                <a:gd name="T96" fmla="*/ 2147483647 w 227"/>
                <a:gd name="T97" fmla="*/ 2147483647 h 25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27"/>
                <a:gd name="T148" fmla="*/ 0 h 253"/>
                <a:gd name="T149" fmla="*/ 227 w 227"/>
                <a:gd name="T150" fmla="*/ 253 h 25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27" h="253">
                  <a:moveTo>
                    <a:pt x="34" y="1"/>
                  </a:moveTo>
                  <a:lnTo>
                    <a:pt x="23" y="7"/>
                  </a:lnTo>
                  <a:lnTo>
                    <a:pt x="16" y="17"/>
                  </a:lnTo>
                  <a:lnTo>
                    <a:pt x="10" y="39"/>
                  </a:lnTo>
                  <a:lnTo>
                    <a:pt x="3" y="78"/>
                  </a:lnTo>
                  <a:lnTo>
                    <a:pt x="1" y="102"/>
                  </a:lnTo>
                  <a:lnTo>
                    <a:pt x="0" y="125"/>
                  </a:lnTo>
                  <a:lnTo>
                    <a:pt x="2" y="146"/>
                  </a:lnTo>
                  <a:lnTo>
                    <a:pt x="5" y="164"/>
                  </a:lnTo>
                  <a:lnTo>
                    <a:pt x="9" y="181"/>
                  </a:lnTo>
                  <a:lnTo>
                    <a:pt x="16" y="193"/>
                  </a:lnTo>
                  <a:lnTo>
                    <a:pt x="22" y="202"/>
                  </a:lnTo>
                  <a:lnTo>
                    <a:pt x="30" y="208"/>
                  </a:lnTo>
                  <a:lnTo>
                    <a:pt x="40" y="213"/>
                  </a:lnTo>
                  <a:lnTo>
                    <a:pt x="55" y="218"/>
                  </a:lnTo>
                  <a:lnTo>
                    <a:pt x="74" y="225"/>
                  </a:lnTo>
                  <a:lnTo>
                    <a:pt x="94" y="232"/>
                  </a:lnTo>
                  <a:lnTo>
                    <a:pt x="115" y="239"/>
                  </a:lnTo>
                  <a:lnTo>
                    <a:pt x="137" y="245"/>
                  </a:lnTo>
                  <a:lnTo>
                    <a:pt x="157" y="250"/>
                  </a:lnTo>
                  <a:lnTo>
                    <a:pt x="174" y="253"/>
                  </a:lnTo>
                  <a:lnTo>
                    <a:pt x="188" y="253"/>
                  </a:lnTo>
                  <a:lnTo>
                    <a:pt x="199" y="250"/>
                  </a:lnTo>
                  <a:lnTo>
                    <a:pt x="207" y="245"/>
                  </a:lnTo>
                  <a:lnTo>
                    <a:pt x="214" y="237"/>
                  </a:lnTo>
                  <a:lnTo>
                    <a:pt x="218" y="230"/>
                  </a:lnTo>
                  <a:lnTo>
                    <a:pt x="221" y="222"/>
                  </a:lnTo>
                  <a:lnTo>
                    <a:pt x="224" y="214"/>
                  </a:lnTo>
                  <a:lnTo>
                    <a:pt x="226" y="208"/>
                  </a:lnTo>
                  <a:lnTo>
                    <a:pt x="227" y="179"/>
                  </a:lnTo>
                  <a:lnTo>
                    <a:pt x="226" y="132"/>
                  </a:lnTo>
                  <a:lnTo>
                    <a:pt x="222" y="87"/>
                  </a:lnTo>
                  <a:lnTo>
                    <a:pt x="221" y="68"/>
                  </a:lnTo>
                  <a:lnTo>
                    <a:pt x="219" y="67"/>
                  </a:lnTo>
                  <a:lnTo>
                    <a:pt x="214" y="64"/>
                  </a:lnTo>
                  <a:lnTo>
                    <a:pt x="206" y="61"/>
                  </a:lnTo>
                  <a:lnTo>
                    <a:pt x="195" y="56"/>
                  </a:lnTo>
                  <a:lnTo>
                    <a:pt x="182" y="50"/>
                  </a:lnTo>
                  <a:lnTo>
                    <a:pt x="167" y="45"/>
                  </a:lnTo>
                  <a:lnTo>
                    <a:pt x="152" y="38"/>
                  </a:lnTo>
                  <a:lnTo>
                    <a:pt x="135" y="31"/>
                  </a:lnTo>
                  <a:lnTo>
                    <a:pt x="119" y="25"/>
                  </a:lnTo>
                  <a:lnTo>
                    <a:pt x="102" y="18"/>
                  </a:lnTo>
                  <a:lnTo>
                    <a:pt x="86" y="12"/>
                  </a:lnTo>
                  <a:lnTo>
                    <a:pt x="71" y="8"/>
                  </a:lnTo>
                  <a:lnTo>
                    <a:pt x="59" y="4"/>
                  </a:lnTo>
                  <a:lnTo>
                    <a:pt x="48" y="1"/>
                  </a:lnTo>
                  <a:lnTo>
                    <a:pt x="40" y="0"/>
                  </a:lnTo>
                  <a:lnTo>
                    <a:pt x="34" y="1"/>
                  </a:lnTo>
                  <a:close/>
                </a:path>
              </a:pathLst>
            </a:custGeom>
            <a:solidFill>
              <a:srgbClr val="4FD1FF"/>
            </a:solidFill>
            <a:ln w="9525">
              <a:noFill/>
              <a:round/>
              <a:headEnd/>
              <a:tailEnd/>
            </a:ln>
          </p:spPr>
          <p:txBody>
            <a:bodyPr/>
            <a:lstStyle/>
            <a:p>
              <a:pPr algn="ctr"/>
              <a:endParaRPr lang="fr-FR">
                <a:cs typeface="Times New Roman" pitchFamily="18" charset="0"/>
              </a:endParaRPr>
            </a:p>
          </p:txBody>
        </p:sp>
        <p:sp>
          <p:nvSpPr>
            <p:cNvPr id="148" name="Freeform 16"/>
            <p:cNvSpPr>
              <a:spLocks/>
            </p:cNvSpPr>
            <p:nvPr/>
          </p:nvSpPr>
          <p:spPr bwMode="auto">
            <a:xfrm>
              <a:off x="4168775" y="3930650"/>
              <a:ext cx="195263" cy="214313"/>
            </a:xfrm>
            <a:custGeom>
              <a:avLst/>
              <a:gdLst>
                <a:gd name="T0" fmla="*/ 2147483647 w 245"/>
                <a:gd name="T1" fmla="*/ 0 h 271"/>
                <a:gd name="T2" fmla="*/ 2147483647 w 245"/>
                <a:gd name="T3" fmla="*/ 2147483647 h 271"/>
                <a:gd name="T4" fmla="*/ 2147483647 w 245"/>
                <a:gd name="T5" fmla="*/ 2147483647 h 271"/>
                <a:gd name="T6" fmla="*/ 2147483647 w 245"/>
                <a:gd name="T7" fmla="*/ 2147483647 h 271"/>
                <a:gd name="T8" fmla="*/ 2147483647 w 245"/>
                <a:gd name="T9" fmla="*/ 2147483647 h 271"/>
                <a:gd name="T10" fmla="*/ 2147483647 w 245"/>
                <a:gd name="T11" fmla="*/ 2147483647 h 271"/>
                <a:gd name="T12" fmla="*/ 2147483647 w 245"/>
                <a:gd name="T13" fmla="*/ 2147483647 h 271"/>
                <a:gd name="T14" fmla="*/ 0 w 245"/>
                <a:gd name="T15" fmla="*/ 2147483647 h 271"/>
                <a:gd name="T16" fmla="*/ 0 w 245"/>
                <a:gd name="T17" fmla="*/ 2147483647 h 271"/>
                <a:gd name="T18" fmla="*/ 2147483647 w 245"/>
                <a:gd name="T19" fmla="*/ 2147483647 h 271"/>
                <a:gd name="T20" fmla="*/ 2147483647 w 245"/>
                <a:gd name="T21" fmla="*/ 2147483647 h 271"/>
                <a:gd name="T22" fmla="*/ 2147483647 w 245"/>
                <a:gd name="T23" fmla="*/ 2147483647 h 271"/>
                <a:gd name="T24" fmla="*/ 2147483647 w 245"/>
                <a:gd name="T25" fmla="*/ 2147483647 h 271"/>
                <a:gd name="T26" fmla="*/ 2147483647 w 245"/>
                <a:gd name="T27" fmla="*/ 2147483647 h 271"/>
                <a:gd name="T28" fmla="*/ 2147483647 w 245"/>
                <a:gd name="T29" fmla="*/ 2147483647 h 271"/>
                <a:gd name="T30" fmla="*/ 2147483647 w 245"/>
                <a:gd name="T31" fmla="*/ 2147483647 h 271"/>
                <a:gd name="T32" fmla="*/ 2147483647 w 245"/>
                <a:gd name="T33" fmla="*/ 2147483647 h 271"/>
                <a:gd name="T34" fmla="*/ 2147483647 w 245"/>
                <a:gd name="T35" fmla="*/ 2147483647 h 271"/>
                <a:gd name="T36" fmla="*/ 2147483647 w 245"/>
                <a:gd name="T37" fmla="*/ 2147483647 h 271"/>
                <a:gd name="T38" fmla="*/ 2147483647 w 245"/>
                <a:gd name="T39" fmla="*/ 2147483647 h 271"/>
                <a:gd name="T40" fmla="*/ 2147483647 w 245"/>
                <a:gd name="T41" fmla="*/ 2147483647 h 271"/>
                <a:gd name="T42" fmla="*/ 2147483647 w 245"/>
                <a:gd name="T43" fmla="*/ 2147483647 h 271"/>
                <a:gd name="T44" fmla="*/ 2147483647 w 245"/>
                <a:gd name="T45" fmla="*/ 2147483647 h 271"/>
                <a:gd name="T46" fmla="*/ 2147483647 w 245"/>
                <a:gd name="T47" fmla="*/ 2147483647 h 271"/>
                <a:gd name="T48" fmla="*/ 2147483647 w 245"/>
                <a:gd name="T49" fmla="*/ 2147483647 h 271"/>
                <a:gd name="T50" fmla="*/ 2147483647 w 245"/>
                <a:gd name="T51" fmla="*/ 2147483647 h 271"/>
                <a:gd name="T52" fmla="*/ 2147483647 w 245"/>
                <a:gd name="T53" fmla="*/ 2147483647 h 271"/>
                <a:gd name="T54" fmla="*/ 2147483647 w 245"/>
                <a:gd name="T55" fmla="*/ 2147483647 h 271"/>
                <a:gd name="T56" fmla="*/ 2147483647 w 245"/>
                <a:gd name="T57" fmla="*/ 2147483647 h 271"/>
                <a:gd name="T58" fmla="*/ 2147483647 w 245"/>
                <a:gd name="T59" fmla="*/ 2147483647 h 271"/>
                <a:gd name="T60" fmla="*/ 2147483647 w 245"/>
                <a:gd name="T61" fmla="*/ 2147483647 h 271"/>
                <a:gd name="T62" fmla="*/ 2147483647 w 245"/>
                <a:gd name="T63" fmla="*/ 2147483647 h 271"/>
                <a:gd name="T64" fmla="*/ 2147483647 w 245"/>
                <a:gd name="T65" fmla="*/ 2147483647 h 271"/>
                <a:gd name="T66" fmla="*/ 2147483647 w 245"/>
                <a:gd name="T67" fmla="*/ 2147483647 h 271"/>
                <a:gd name="T68" fmla="*/ 2147483647 w 245"/>
                <a:gd name="T69" fmla="*/ 2147483647 h 271"/>
                <a:gd name="T70" fmla="*/ 2147483647 w 245"/>
                <a:gd name="T71" fmla="*/ 2147483647 h 271"/>
                <a:gd name="T72" fmla="*/ 2147483647 w 245"/>
                <a:gd name="T73" fmla="*/ 2147483647 h 271"/>
                <a:gd name="T74" fmla="*/ 2147483647 w 245"/>
                <a:gd name="T75" fmla="*/ 2147483647 h 271"/>
                <a:gd name="T76" fmla="*/ 2147483647 w 245"/>
                <a:gd name="T77" fmla="*/ 2147483647 h 271"/>
                <a:gd name="T78" fmla="*/ 2147483647 w 245"/>
                <a:gd name="T79" fmla="*/ 2147483647 h 271"/>
                <a:gd name="T80" fmla="*/ 2147483647 w 245"/>
                <a:gd name="T81" fmla="*/ 2147483647 h 271"/>
                <a:gd name="T82" fmla="*/ 2147483647 w 245"/>
                <a:gd name="T83" fmla="*/ 2147483647 h 271"/>
                <a:gd name="T84" fmla="*/ 2147483647 w 245"/>
                <a:gd name="T85" fmla="*/ 2147483647 h 271"/>
                <a:gd name="T86" fmla="*/ 2147483647 w 245"/>
                <a:gd name="T87" fmla="*/ 2147483647 h 271"/>
                <a:gd name="T88" fmla="*/ 2147483647 w 245"/>
                <a:gd name="T89" fmla="*/ 2147483647 h 271"/>
                <a:gd name="T90" fmla="*/ 2147483647 w 245"/>
                <a:gd name="T91" fmla="*/ 2147483647 h 271"/>
                <a:gd name="T92" fmla="*/ 2147483647 w 245"/>
                <a:gd name="T93" fmla="*/ 2147483647 h 271"/>
                <a:gd name="T94" fmla="*/ 2147483647 w 245"/>
                <a:gd name="T95" fmla="*/ 0 h 271"/>
                <a:gd name="T96" fmla="*/ 2147483647 w 245"/>
                <a:gd name="T97" fmla="*/ 0 h 27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45"/>
                <a:gd name="T148" fmla="*/ 0 h 271"/>
                <a:gd name="T149" fmla="*/ 245 w 245"/>
                <a:gd name="T150" fmla="*/ 271 h 27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45" h="271">
                  <a:moveTo>
                    <a:pt x="38" y="0"/>
                  </a:moveTo>
                  <a:lnTo>
                    <a:pt x="31" y="5"/>
                  </a:lnTo>
                  <a:lnTo>
                    <a:pt x="23" y="12"/>
                  </a:lnTo>
                  <a:lnTo>
                    <a:pt x="16" y="21"/>
                  </a:lnTo>
                  <a:lnTo>
                    <a:pt x="10" y="32"/>
                  </a:lnTo>
                  <a:lnTo>
                    <a:pt x="4" y="46"/>
                  </a:lnTo>
                  <a:lnTo>
                    <a:pt x="1" y="61"/>
                  </a:lnTo>
                  <a:lnTo>
                    <a:pt x="0" y="77"/>
                  </a:lnTo>
                  <a:lnTo>
                    <a:pt x="0" y="93"/>
                  </a:lnTo>
                  <a:lnTo>
                    <a:pt x="1" y="112"/>
                  </a:lnTo>
                  <a:lnTo>
                    <a:pt x="3" y="131"/>
                  </a:lnTo>
                  <a:lnTo>
                    <a:pt x="4" y="151"/>
                  </a:lnTo>
                  <a:lnTo>
                    <a:pt x="7" y="170"/>
                  </a:lnTo>
                  <a:lnTo>
                    <a:pt x="10" y="189"/>
                  </a:lnTo>
                  <a:lnTo>
                    <a:pt x="16" y="205"/>
                  </a:lnTo>
                  <a:lnTo>
                    <a:pt x="25" y="218"/>
                  </a:lnTo>
                  <a:lnTo>
                    <a:pt x="37" y="228"/>
                  </a:lnTo>
                  <a:lnTo>
                    <a:pt x="51" y="236"/>
                  </a:lnTo>
                  <a:lnTo>
                    <a:pt x="66" y="244"/>
                  </a:lnTo>
                  <a:lnTo>
                    <a:pt x="81" y="252"/>
                  </a:lnTo>
                  <a:lnTo>
                    <a:pt x="95" y="259"/>
                  </a:lnTo>
                  <a:lnTo>
                    <a:pt x="112" y="265"/>
                  </a:lnTo>
                  <a:lnTo>
                    <a:pt x="127" y="268"/>
                  </a:lnTo>
                  <a:lnTo>
                    <a:pt x="142" y="271"/>
                  </a:lnTo>
                  <a:lnTo>
                    <a:pt x="155" y="269"/>
                  </a:lnTo>
                  <a:lnTo>
                    <a:pt x="168" y="267"/>
                  </a:lnTo>
                  <a:lnTo>
                    <a:pt x="178" y="265"/>
                  </a:lnTo>
                  <a:lnTo>
                    <a:pt x="189" y="261"/>
                  </a:lnTo>
                  <a:lnTo>
                    <a:pt x="198" y="258"/>
                  </a:lnTo>
                  <a:lnTo>
                    <a:pt x="206" y="253"/>
                  </a:lnTo>
                  <a:lnTo>
                    <a:pt x="215" y="247"/>
                  </a:lnTo>
                  <a:lnTo>
                    <a:pt x="223" y="241"/>
                  </a:lnTo>
                  <a:lnTo>
                    <a:pt x="233" y="234"/>
                  </a:lnTo>
                  <a:lnTo>
                    <a:pt x="241" y="222"/>
                  </a:lnTo>
                  <a:lnTo>
                    <a:pt x="244" y="204"/>
                  </a:lnTo>
                  <a:lnTo>
                    <a:pt x="245" y="182"/>
                  </a:lnTo>
                  <a:lnTo>
                    <a:pt x="243" y="158"/>
                  </a:lnTo>
                  <a:lnTo>
                    <a:pt x="237" y="132"/>
                  </a:lnTo>
                  <a:lnTo>
                    <a:pt x="230" y="109"/>
                  </a:lnTo>
                  <a:lnTo>
                    <a:pt x="222" y="91"/>
                  </a:lnTo>
                  <a:lnTo>
                    <a:pt x="212" y="77"/>
                  </a:lnTo>
                  <a:lnTo>
                    <a:pt x="198" y="66"/>
                  </a:lnTo>
                  <a:lnTo>
                    <a:pt x="176" y="53"/>
                  </a:lnTo>
                  <a:lnTo>
                    <a:pt x="151" y="39"/>
                  </a:lnTo>
                  <a:lnTo>
                    <a:pt x="122" y="27"/>
                  </a:lnTo>
                  <a:lnTo>
                    <a:pt x="94" y="14"/>
                  </a:lnTo>
                  <a:lnTo>
                    <a:pt x="70" y="6"/>
                  </a:lnTo>
                  <a:lnTo>
                    <a:pt x="49" y="0"/>
                  </a:lnTo>
                  <a:lnTo>
                    <a:pt x="38" y="0"/>
                  </a:lnTo>
                  <a:close/>
                </a:path>
              </a:pathLst>
            </a:custGeom>
            <a:solidFill>
              <a:srgbClr val="4FD1FF"/>
            </a:solidFill>
            <a:ln w="9525">
              <a:noFill/>
              <a:round/>
              <a:headEnd/>
              <a:tailEnd/>
            </a:ln>
          </p:spPr>
          <p:txBody>
            <a:bodyPr/>
            <a:lstStyle/>
            <a:p>
              <a:pPr algn="ctr"/>
              <a:endParaRPr lang="fr-FR">
                <a:cs typeface="Times New Roman" pitchFamily="18" charset="0"/>
              </a:endParaRPr>
            </a:p>
          </p:txBody>
        </p:sp>
        <p:sp>
          <p:nvSpPr>
            <p:cNvPr id="149" name="Freeform 17"/>
            <p:cNvSpPr>
              <a:spLocks/>
            </p:cNvSpPr>
            <p:nvPr/>
          </p:nvSpPr>
          <p:spPr bwMode="auto">
            <a:xfrm>
              <a:off x="4445000" y="4038600"/>
              <a:ext cx="247650" cy="231775"/>
            </a:xfrm>
            <a:custGeom>
              <a:avLst/>
              <a:gdLst>
                <a:gd name="T0" fmla="*/ 2147483647 w 312"/>
                <a:gd name="T1" fmla="*/ 2147483647 h 291"/>
                <a:gd name="T2" fmla="*/ 2147483647 w 312"/>
                <a:gd name="T3" fmla="*/ 2147483647 h 291"/>
                <a:gd name="T4" fmla="*/ 2147483647 w 312"/>
                <a:gd name="T5" fmla="*/ 2147483647 h 291"/>
                <a:gd name="T6" fmla="*/ 0 w 312"/>
                <a:gd name="T7" fmla="*/ 2147483647 h 291"/>
                <a:gd name="T8" fmla="*/ 2147483647 w 312"/>
                <a:gd name="T9" fmla="*/ 2147483647 h 291"/>
                <a:gd name="T10" fmla="*/ 2147483647 w 312"/>
                <a:gd name="T11" fmla="*/ 2147483647 h 291"/>
                <a:gd name="T12" fmla="*/ 2147483647 w 312"/>
                <a:gd name="T13" fmla="*/ 2147483647 h 291"/>
                <a:gd name="T14" fmla="*/ 2147483647 w 312"/>
                <a:gd name="T15" fmla="*/ 2147483647 h 291"/>
                <a:gd name="T16" fmla="*/ 2147483647 w 312"/>
                <a:gd name="T17" fmla="*/ 2147483647 h 291"/>
                <a:gd name="T18" fmla="*/ 2147483647 w 312"/>
                <a:gd name="T19" fmla="*/ 2147483647 h 291"/>
                <a:gd name="T20" fmla="*/ 2147483647 w 312"/>
                <a:gd name="T21" fmla="*/ 2147483647 h 291"/>
                <a:gd name="T22" fmla="*/ 2147483647 w 312"/>
                <a:gd name="T23" fmla="*/ 2147483647 h 291"/>
                <a:gd name="T24" fmla="*/ 2147483647 w 312"/>
                <a:gd name="T25" fmla="*/ 2147483647 h 291"/>
                <a:gd name="T26" fmla="*/ 2147483647 w 312"/>
                <a:gd name="T27" fmla="*/ 2147483647 h 291"/>
                <a:gd name="T28" fmla="*/ 2147483647 w 312"/>
                <a:gd name="T29" fmla="*/ 2147483647 h 291"/>
                <a:gd name="T30" fmla="*/ 2147483647 w 312"/>
                <a:gd name="T31" fmla="*/ 2147483647 h 291"/>
                <a:gd name="T32" fmla="*/ 2147483647 w 312"/>
                <a:gd name="T33" fmla="*/ 2147483647 h 291"/>
                <a:gd name="T34" fmla="*/ 2147483647 w 312"/>
                <a:gd name="T35" fmla="*/ 2147483647 h 291"/>
                <a:gd name="T36" fmla="*/ 2147483647 w 312"/>
                <a:gd name="T37" fmla="*/ 2147483647 h 291"/>
                <a:gd name="T38" fmla="*/ 2147483647 w 312"/>
                <a:gd name="T39" fmla="*/ 2147483647 h 291"/>
                <a:gd name="T40" fmla="*/ 2147483647 w 312"/>
                <a:gd name="T41" fmla="*/ 2147483647 h 291"/>
                <a:gd name="T42" fmla="*/ 2147483647 w 312"/>
                <a:gd name="T43" fmla="*/ 2147483647 h 291"/>
                <a:gd name="T44" fmla="*/ 2147483647 w 312"/>
                <a:gd name="T45" fmla="*/ 2147483647 h 291"/>
                <a:gd name="T46" fmla="*/ 2147483647 w 312"/>
                <a:gd name="T47" fmla="*/ 2147483647 h 291"/>
                <a:gd name="T48" fmla="*/ 2147483647 w 312"/>
                <a:gd name="T49" fmla="*/ 2147483647 h 291"/>
                <a:gd name="T50" fmla="*/ 2147483647 w 312"/>
                <a:gd name="T51" fmla="*/ 2147483647 h 291"/>
                <a:gd name="T52" fmla="*/ 2147483647 w 312"/>
                <a:gd name="T53" fmla="*/ 2147483647 h 291"/>
                <a:gd name="T54" fmla="*/ 2147483647 w 312"/>
                <a:gd name="T55" fmla="*/ 2147483647 h 291"/>
                <a:gd name="T56" fmla="*/ 2147483647 w 312"/>
                <a:gd name="T57" fmla="*/ 2147483647 h 291"/>
                <a:gd name="T58" fmla="*/ 2147483647 w 312"/>
                <a:gd name="T59" fmla="*/ 2147483647 h 291"/>
                <a:gd name="T60" fmla="*/ 2147483647 w 312"/>
                <a:gd name="T61" fmla="*/ 2147483647 h 291"/>
                <a:gd name="T62" fmla="*/ 2147483647 w 312"/>
                <a:gd name="T63" fmla="*/ 2147483647 h 291"/>
                <a:gd name="T64" fmla="*/ 2147483647 w 312"/>
                <a:gd name="T65" fmla="*/ 2147483647 h 291"/>
                <a:gd name="T66" fmla="*/ 2147483647 w 312"/>
                <a:gd name="T67" fmla="*/ 2147483647 h 291"/>
                <a:gd name="T68" fmla="*/ 2147483647 w 312"/>
                <a:gd name="T69" fmla="*/ 2147483647 h 291"/>
                <a:gd name="T70" fmla="*/ 2147483647 w 312"/>
                <a:gd name="T71" fmla="*/ 2147483647 h 291"/>
                <a:gd name="T72" fmla="*/ 2147483647 w 312"/>
                <a:gd name="T73" fmla="*/ 2147483647 h 291"/>
                <a:gd name="T74" fmla="*/ 2147483647 w 312"/>
                <a:gd name="T75" fmla="*/ 2147483647 h 291"/>
                <a:gd name="T76" fmla="*/ 2147483647 w 312"/>
                <a:gd name="T77" fmla="*/ 2147483647 h 291"/>
                <a:gd name="T78" fmla="*/ 2147483647 w 312"/>
                <a:gd name="T79" fmla="*/ 2147483647 h 291"/>
                <a:gd name="T80" fmla="*/ 2147483647 w 312"/>
                <a:gd name="T81" fmla="*/ 2147483647 h 291"/>
                <a:gd name="T82" fmla="*/ 2147483647 w 312"/>
                <a:gd name="T83" fmla="*/ 2147483647 h 291"/>
                <a:gd name="T84" fmla="*/ 2147483647 w 312"/>
                <a:gd name="T85" fmla="*/ 2147483647 h 291"/>
                <a:gd name="T86" fmla="*/ 2147483647 w 312"/>
                <a:gd name="T87" fmla="*/ 2147483647 h 291"/>
                <a:gd name="T88" fmla="*/ 2147483647 w 312"/>
                <a:gd name="T89" fmla="*/ 2147483647 h 291"/>
                <a:gd name="T90" fmla="*/ 2147483647 w 312"/>
                <a:gd name="T91" fmla="*/ 2147483647 h 291"/>
                <a:gd name="T92" fmla="*/ 2147483647 w 312"/>
                <a:gd name="T93" fmla="*/ 2147483647 h 291"/>
                <a:gd name="T94" fmla="*/ 2147483647 w 312"/>
                <a:gd name="T95" fmla="*/ 2147483647 h 291"/>
                <a:gd name="T96" fmla="*/ 2147483647 w 312"/>
                <a:gd name="T97" fmla="*/ 2147483647 h 291"/>
                <a:gd name="T98" fmla="*/ 2147483647 w 312"/>
                <a:gd name="T99" fmla="*/ 2147483647 h 291"/>
                <a:gd name="T100" fmla="*/ 2147483647 w 312"/>
                <a:gd name="T101" fmla="*/ 2147483647 h 291"/>
                <a:gd name="T102" fmla="*/ 2147483647 w 312"/>
                <a:gd name="T103" fmla="*/ 2147483647 h 291"/>
                <a:gd name="T104" fmla="*/ 2147483647 w 312"/>
                <a:gd name="T105" fmla="*/ 2147483647 h 291"/>
                <a:gd name="T106" fmla="*/ 2147483647 w 312"/>
                <a:gd name="T107" fmla="*/ 2147483647 h 291"/>
                <a:gd name="T108" fmla="*/ 2147483647 w 312"/>
                <a:gd name="T109" fmla="*/ 0 h 291"/>
                <a:gd name="T110" fmla="*/ 2147483647 w 312"/>
                <a:gd name="T111" fmla="*/ 2147483647 h 291"/>
                <a:gd name="T112" fmla="*/ 2147483647 w 312"/>
                <a:gd name="T113" fmla="*/ 2147483647 h 29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12"/>
                <a:gd name="T172" fmla="*/ 0 h 291"/>
                <a:gd name="T173" fmla="*/ 312 w 312"/>
                <a:gd name="T174" fmla="*/ 291 h 29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12" h="291">
                  <a:moveTo>
                    <a:pt x="16" y="3"/>
                  </a:moveTo>
                  <a:lnTo>
                    <a:pt x="8" y="16"/>
                  </a:lnTo>
                  <a:lnTo>
                    <a:pt x="2" y="39"/>
                  </a:lnTo>
                  <a:lnTo>
                    <a:pt x="0" y="71"/>
                  </a:lnTo>
                  <a:lnTo>
                    <a:pt x="1" y="107"/>
                  </a:lnTo>
                  <a:lnTo>
                    <a:pt x="6" y="145"/>
                  </a:lnTo>
                  <a:lnTo>
                    <a:pt x="11" y="181"/>
                  </a:lnTo>
                  <a:lnTo>
                    <a:pt x="21" y="211"/>
                  </a:lnTo>
                  <a:lnTo>
                    <a:pt x="31" y="231"/>
                  </a:lnTo>
                  <a:lnTo>
                    <a:pt x="41" y="245"/>
                  </a:lnTo>
                  <a:lnTo>
                    <a:pt x="50" y="254"/>
                  </a:lnTo>
                  <a:lnTo>
                    <a:pt x="60" y="262"/>
                  </a:lnTo>
                  <a:lnTo>
                    <a:pt x="69" y="268"/>
                  </a:lnTo>
                  <a:lnTo>
                    <a:pt x="80" y="272"/>
                  </a:lnTo>
                  <a:lnTo>
                    <a:pt x="94" y="275"/>
                  </a:lnTo>
                  <a:lnTo>
                    <a:pt x="113" y="279"/>
                  </a:lnTo>
                  <a:lnTo>
                    <a:pt x="135" y="282"/>
                  </a:lnTo>
                  <a:lnTo>
                    <a:pt x="158" y="285"/>
                  </a:lnTo>
                  <a:lnTo>
                    <a:pt x="176" y="289"/>
                  </a:lnTo>
                  <a:lnTo>
                    <a:pt x="192" y="291"/>
                  </a:lnTo>
                  <a:lnTo>
                    <a:pt x="205" y="291"/>
                  </a:lnTo>
                  <a:lnTo>
                    <a:pt x="218" y="290"/>
                  </a:lnTo>
                  <a:lnTo>
                    <a:pt x="228" y="288"/>
                  </a:lnTo>
                  <a:lnTo>
                    <a:pt x="238" y="282"/>
                  </a:lnTo>
                  <a:lnTo>
                    <a:pt x="250" y="274"/>
                  </a:lnTo>
                  <a:lnTo>
                    <a:pt x="261" y="261"/>
                  </a:lnTo>
                  <a:lnTo>
                    <a:pt x="274" y="246"/>
                  </a:lnTo>
                  <a:lnTo>
                    <a:pt x="286" y="227"/>
                  </a:lnTo>
                  <a:lnTo>
                    <a:pt x="297" y="206"/>
                  </a:lnTo>
                  <a:lnTo>
                    <a:pt x="305" y="183"/>
                  </a:lnTo>
                  <a:lnTo>
                    <a:pt x="310" y="160"/>
                  </a:lnTo>
                  <a:lnTo>
                    <a:pt x="312" y="138"/>
                  </a:lnTo>
                  <a:lnTo>
                    <a:pt x="309" y="116"/>
                  </a:lnTo>
                  <a:lnTo>
                    <a:pt x="302" y="98"/>
                  </a:lnTo>
                  <a:lnTo>
                    <a:pt x="293" y="82"/>
                  </a:lnTo>
                  <a:lnTo>
                    <a:pt x="282" y="69"/>
                  </a:lnTo>
                  <a:lnTo>
                    <a:pt x="272" y="60"/>
                  </a:lnTo>
                  <a:lnTo>
                    <a:pt x="263" y="53"/>
                  </a:lnTo>
                  <a:lnTo>
                    <a:pt x="255" y="47"/>
                  </a:lnTo>
                  <a:lnTo>
                    <a:pt x="250" y="45"/>
                  </a:lnTo>
                  <a:lnTo>
                    <a:pt x="248" y="44"/>
                  </a:lnTo>
                  <a:lnTo>
                    <a:pt x="245" y="43"/>
                  </a:lnTo>
                  <a:lnTo>
                    <a:pt x="238" y="41"/>
                  </a:lnTo>
                  <a:lnTo>
                    <a:pt x="228" y="39"/>
                  </a:lnTo>
                  <a:lnTo>
                    <a:pt x="215" y="36"/>
                  </a:lnTo>
                  <a:lnTo>
                    <a:pt x="199" y="31"/>
                  </a:lnTo>
                  <a:lnTo>
                    <a:pt x="181" y="26"/>
                  </a:lnTo>
                  <a:lnTo>
                    <a:pt x="162" y="22"/>
                  </a:lnTo>
                  <a:lnTo>
                    <a:pt x="142" y="17"/>
                  </a:lnTo>
                  <a:lnTo>
                    <a:pt x="121" y="13"/>
                  </a:lnTo>
                  <a:lnTo>
                    <a:pt x="101" y="9"/>
                  </a:lnTo>
                  <a:lnTo>
                    <a:pt x="82" y="6"/>
                  </a:lnTo>
                  <a:lnTo>
                    <a:pt x="63" y="3"/>
                  </a:lnTo>
                  <a:lnTo>
                    <a:pt x="47" y="1"/>
                  </a:lnTo>
                  <a:lnTo>
                    <a:pt x="33" y="0"/>
                  </a:lnTo>
                  <a:lnTo>
                    <a:pt x="23" y="1"/>
                  </a:lnTo>
                  <a:lnTo>
                    <a:pt x="16" y="3"/>
                  </a:lnTo>
                  <a:close/>
                </a:path>
              </a:pathLst>
            </a:custGeom>
            <a:solidFill>
              <a:srgbClr val="4FD1FF"/>
            </a:solidFill>
            <a:ln w="9525">
              <a:noFill/>
              <a:round/>
              <a:headEnd/>
              <a:tailEnd/>
            </a:ln>
          </p:spPr>
          <p:txBody>
            <a:bodyPr/>
            <a:lstStyle/>
            <a:p>
              <a:pPr algn="ctr"/>
              <a:endParaRPr lang="fr-FR">
                <a:cs typeface="Times New Roman" pitchFamily="18" charset="0"/>
              </a:endParaRPr>
            </a:p>
          </p:txBody>
        </p:sp>
        <p:sp>
          <p:nvSpPr>
            <p:cNvPr id="150" name="Freeform 18"/>
            <p:cNvSpPr>
              <a:spLocks/>
            </p:cNvSpPr>
            <p:nvPr/>
          </p:nvSpPr>
          <p:spPr bwMode="auto">
            <a:xfrm>
              <a:off x="4987925" y="3900488"/>
              <a:ext cx="274638" cy="320675"/>
            </a:xfrm>
            <a:custGeom>
              <a:avLst/>
              <a:gdLst>
                <a:gd name="T0" fmla="*/ 2147483647 w 346"/>
                <a:gd name="T1" fmla="*/ 2147483647 h 404"/>
                <a:gd name="T2" fmla="*/ 2147483647 w 346"/>
                <a:gd name="T3" fmla="*/ 2147483647 h 404"/>
                <a:gd name="T4" fmla="*/ 2147483647 w 346"/>
                <a:gd name="T5" fmla="*/ 2147483647 h 404"/>
                <a:gd name="T6" fmla="*/ 2147483647 w 346"/>
                <a:gd name="T7" fmla="*/ 2147483647 h 404"/>
                <a:gd name="T8" fmla="*/ 0 w 346"/>
                <a:gd name="T9" fmla="*/ 2147483647 h 404"/>
                <a:gd name="T10" fmla="*/ 2147483647 w 346"/>
                <a:gd name="T11" fmla="*/ 2147483647 h 404"/>
                <a:gd name="T12" fmla="*/ 2147483647 w 346"/>
                <a:gd name="T13" fmla="*/ 2147483647 h 404"/>
                <a:gd name="T14" fmla="*/ 2147483647 w 346"/>
                <a:gd name="T15" fmla="*/ 2147483647 h 404"/>
                <a:gd name="T16" fmla="*/ 2147483647 w 346"/>
                <a:gd name="T17" fmla="*/ 2147483647 h 404"/>
                <a:gd name="T18" fmla="*/ 2147483647 w 346"/>
                <a:gd name="T19" fmla="*/ 2147483647 h 404"/>
                <a:gd name="T20" fmla="*/ 2147483647 w 346"/>
                <a:gd name="T21" fmla="*/ 2147483647 h 404"/>
                <a:gd name="T22" fmla="*/ 2147483647 w 346"/>
                <a:gd name="T23" fmla="*/ 2147483647 h 404"/>
                <a:gd name="T24" fmla="*/ 2147483647 w 346"/>
                <a:gd name="T25" fmla="*/ 2147483647 h 404"/>
                <a:gd name="T26" fmla="*/ 2147483647 w 346"/>
                <a:gd name="T27" fmla="*/ 2147483647 h 404"/>
                <a:gd name="T28" fmla="*/ 2147483647 w 346"/>
                <a:gd name="T29" fmla="*/ 2147483647 h 404"/>
                <a:gd name="T30" fmla="*/ 2147483647 w 346"/>
                <a:gd name="T31" fmla="*/ 2147483647 h 404"/>
                <a:gd name="T32" fmla="*/ 2147483647 w 346"/>
                <a:gd name="T33" fmla="*/ 2147483647 h 404"/>
                <a:gd name="T34" fmla="*/ 2147483647 w 346"/>
                <a:gd name="T35" fmla="*/ 2147483647 h 404"/>
                <a:gd name="T36" fmla="*/ 2147483647 w 346"/>
                <a:gd name="T37" fmla="*/ 2147483647 h 404"/>
                <a:gd name="T38" fmla="*/ 2147483647 w 346"/>
                <a:gd name="T39" fmla="*/ 2147483647 h 404"/>
                <a:gd name="T40" fmla="*/ 2147483647 w 346"/>
                <a:gd name="T41" fmla="*/ 2147483647 h 404"/>
                <a:gd name="T42" fmla="*/ 2147483647 w 346"/>
                <a:gd name="T43" fmla="*/ 2147483647 h 404"/>
                <a:gd name="T44" fmla="*/ 2147483647 w 346"/>
                <a:gd name="T45" fmla="*/ 2147483647 h 404"/>
                <a:gd name="T46" fmla="*/ 2147483647 w 346"/>
                <a:gd name="T47" fmla="*/ 2147483647 h 404"/>
                <a:gd name="T48" fmla="*/ 2147483647 w 346"/>
                <a:gd name="T49" fmla="*/ 2147483647 h 404"/>
                <a:gd name="T50" fmla="*/ 2147483647 w 346"/>
                <a:gd name="T51" fmla="*/ 2147483647 h 404"/>
                <a:gd name="T52" fmla="*/ 2147483647 w 346"/>
                <a:gd name="T53" fmla="*/ 2147483647 h 404"/>
                <a:gd name="T54" fmla="*/ 2147483647 w 346"/>
                <a:gd name="T55" fmla="*/ 0 h 404"/>
                <a:gd name="T56" fmla="*/ 2147483647 w 346"/>
                <a:gd name="T57" fmla="*/ 2147483647 h 404"/>
                <a:gd name="T58" fmla="*/ 2147483647 w 346"/>
                <a:gd name="T59" fmla="*/ 2147483647 h 404"/>
                <a:gd name="T60" fmla="*/ 2147483647 w 346"/>
                <a:gd name="T61" fmla="*/ 2147483647 h 404"/>
                <a:gd name="T62" fmla="*/ 2147483647 w 346"/>
                <a:gd name="T63" fmla="*/ 2147483647 h 404"/>
                <a:gd name="T64" fmla="*/ 2147483647 w 346"/>
                <a:gd name="T65" fmla="*/ 2147483647 h 404"/>
                <a:gd name="T66" fmla="*/ 2147483647 w 346"/>
                <a:gd name="T67" fmla="*/ 2147483647 h 404"/>
                <a:gd name="T68" fmla="*/ 2147483647 w 346"/>
                <a:gd name="T69" fmla="*/ 2147483647 h 404"/>
                <a:gd name="T70" fmla="*/ 2147483647 w 346"/>
                <a:gd name="T71" fmla="*/ 2147483647 h 40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46"/>
                <a:gd name="T109" fmla="*/ 0 h 404"/>
                <a:gd name="T110" fmla="*/ 346 w 346"/>
                <a:gd name="T111" fmla="*/ 404 h 40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46" h="404">
                  <a:moveTo>
                    <a:pt x="58" y="79"/>
                  </a:moveTo>
                  <a:lnTo>
                    <a:pt x="56" y="81"/>
                  </a:lnTo>
                  <a:lnTo>
                    <a:pt x="51" y="85"/>
                  </a:lnTo>
                  <a:lnTo>
                    <a:pt x="44" y="93"/>
                  </a:lnTo>
                  <a:lnTo>
                    <a:pt x="36" y="104"/>
                  </a:lnTo>
                  <a:lnTo>
                    <a:pt x="27" y="115"/>
                  </a:lnTo>
                  <a:lnTo>
                    <a:pt x="18" y="129"/>
                  </a:lnTo>
                  <a:lnTo>
                    <a:pt x="11" y="145"/>
                  </a:lnTo>
                  <a:lnTo>
                    <a:pt x="5" y="162"/>
                  </a:lnTo>
                  <a:lnTo>
                    <a:pt x="0" y="190"/>
                  </a:lnTo>
                  <a:lnTo>
                    <a:pt x="0" y="219"/>
                  </a:lnTo>
                  <a:lnTo>
                    <a:pt x="4" y="250"/>
                  </a:lnTo>
                  <a:lnTo>
                    <a:pt x="10" y="282"/>
                  </a:lnTo>
                  <a:lnTo>
                    <a:pt x="13" y="300"/>
                  </a:lnTo>
                  <a:lnTo>
                    <a:pt x="19" y="318"/>
                  </a:lnTo>
                  <a:lnTo>
                    <a:pt x="25" y="334"/>
                  </a:lnTo>
                  <a:lnTo>
                    <a:pt x="30" y="348"/>
                  </a:lnTo>
                  <a:lnTo>
                    <a:pt x="37" y="361"/>
                  </a:lnTo>
                  <a:lnTo>
                    <a:pt x="43" y="372"/>
                  </a:lnTo>
                  <a:lnTo>
                    <a:pt x="50" y="380"/>
                  </a:lnTo>
                  <a:lnTo>
                    <a:pt x="56" y="386"/>
                  </a:lnTo>
                  <a:lnTo>
                    <a:pt x="64" y="390"/>
                  </a:lnTo>
                  <a:lnTo>
                    <a:pt x="75" y="394"/>
                  </a:lnTo>
                  <a:lnTo>
                    <a:pt x="89" y="397"/>
                  </a:lnTo>
                  <a:lnTo>
                    <a:pt x="105" y="401"/>
                  </a:lnTo>
                  <a:lnTo>
                    <a:pt x="123" y="403"/>
                  </a:lnTo>
                  <a:lnTo>
                    <a:pt x="139" y="404"/>
                  </a:lnTo>
                  <a:lnTo>
                    <a:pt x="155" y="403"/>
                  </a:lnTo>
                  <a:lnTo>
                    <a:pt x="170" y="401"/>
                  </a:lnTo>
                  <a:lnTo>
                    <a:pt x="185" y="396"/>
                  </a:lnTo>
                  <a:lnTo>
                    <a:pt x="201" y="391"/>
                  </a:lnTo>
                  <a:lnTo>
                    <a:pt x="218" y="386"/>
                  </a:lnTo>
                  <a:lnTo>
                    <a:pt x="235" y="380"/>
                  </a:lnTo>
                  <a:lnTo>
                    <a:pt x="252" y="373"/>
                  </a:lnTo>
                  <a:lnTo>
                    <a:pt x="267" y="366"/>
                  </a:lnTo>
                  <a:lnTo>
                    <a:pt x="278" y="359"/>
                  </a:lnTo>
                  <a:lnTo>
                    <a:pt x="286" y="351"/>
                  </a:lnTo>
                  <a:lnTo>
                    <a:pt x="299" y="332"/>
                  </a:lnTo>
                  <a:lnTo>
                    <a:pt x="310" y="306"/>
                  </a:lnTo>
                  <a:lnTo>
                    <a:pt x="321" y="277"/>
                  </a:lnTo>
                  <a:lnTo>
                    <a:pt x="330" y="249"/>
                  </a:lnTo>
                  <a:lnTo>
                    <a:pt x="337" y="221"/>
                  </a:lnTo>
                  <a:lnTo>
                    <a:pt x="343" y="197"/>
                  </a:lnTo>
                  <a:lnTo>
                    <a:pt x="345" y="178"/>
                  </a:lnTo>
                  <a:lnTo>
                    <a:pt x="346" y="168"/>
                  </a:lnTo>
                  <a:lnTo>
                    <a:pt x="339" y="104"/>
                  </a:lnTo>
                  <a:lnTo>
                    <a:pt x="331" y="63"/>
                  </a:lnTo>
                  <a:lnTo>
                    <a:pt x="324" y="43"/>
                  </a:lnTo>
                  <a:lnTo>
                    <a:pt x="321" y="37"/>
                  </a:lnTo>
                  <a:lnTo>
                    <a:pt x="318" y="35"/>
                  </a:lnTo>
                  <a:lnTo>
                    <a:pt x="314" y="30"/>
                  </a:lnTo>
                  <a:lnTo>
                    <a:pt x="307" y="24"/>
                  </a:lnTo>
                  <a:lnTo>
                    <a:pt x="298" y="16"/>
                  </a:lnTo>
                  <a:lnTo>
                    <a:pt x="288" y="9"/>
                  </a:lnTo>
                  <a:lnTo>
                    <a:pt x="279" y="4"/>
                  </a:lnTo>
                  <a:lnTo>
                    <a:pt x="270" y="0"/>
                  </a:lnTo>
                  <a:lnTo>
                    <a:pt x="263" y="0"/>
                  </a:lnTo>
                  <a:lnTo>
                    <a:pt x="259" y="1"/>
                  </a:lnTo>
                  <a:lnTo>
                    <a:pt x="250" y="5"/>
                  </a:lnTo>
                  <a:lnTo>
                    <a:pt x="239" y="9"/>
                  </a:lnTo>
                  <a:lnTo>
                    <a:pt x="225" y="14"/>
                  </a:lnTo>
                  <a:lnTo>
                    <a:pt x="209" y="21"/>
                  </a:lnTo>
                  <a:lnTo>
                    <a:pt x="192" y="28"/>
                  </a:lnTo>
                  <a:lnTo>
                    <a:pt x="173" y="35"/>
                  </a:lnTo>
                  <a:lnTo>
                    <a:pt x="155" y="41"/>
                  </a:lnTo>
                  <a:lnTo>
                    <a:pt x="136" y="48"/>
                  </a:lnTo>
                  <a:lnTo>
                    <a:pt x="119" y="55"/>
                  </a:lnTo>
                  <a:lnTo>
                    <a:pt x="103" y="62"/>
                  </a:lnTo>
                  <a:lnTo>
                    <a:pt x="88" y="68"/>
                  </a:lnTo>
                  <a:lnTo>
                    <a:pt x="75" y="73"/>
                  </a:lnTo>
                  <a:lnTo>
                    <a:pt x="66" y="76"/>
                  </a:lnTo>
                  <a:lnTo>
                    <a:pt x="60" y="78"/>
                  </a:lnTo>
                  <a:lnTo>
                    <a:pt x="58" y="79"/>
                  </a:lnTo>
                  <a:close/>
                </a:path>
              </a:pathLst>
            </a:custGeom>
            <a:solidFill>
              <a:srgbClr val="4FD1FF"/>
            </a:solidFill>
            <a:ln w="9525">
              <a:noFill/>
              <a:round/>
              <a:headEnd/>
              <a:tailEnd/>
            </a:ln>
          </p:spPr>
          <p:txBody>
            <a:bodyPr/>
            <a:lstStyle/>
            <a:p>
              <a:pPr algn="ctr"/>
              <a:endParaRPr lang="fr-FR">
                <a:cs typeface="Times New Roman" pitchFamily="18" charset="0"/>
              </a:endParaRPr>
            </a:p>
          </p:txBody>
        </p:sp>
        <p:sp>
          <p:nvSpPr>
            <p:cNvPr id="151" name="Freeform 19"/>
            <p:cNvSpPr>
              <a:spLocks/>
            </p:cNvSpPr>
            <p:nvPr/>
          </p:nvSpPr>
          <p:spPr bwMode="auto">
            <a:xfrm>
              <a:off x="3898900" y="3395663"/>
              <a:ext cx="292100" cy="236538"/>
            </a:xfrm>
            <a:custGeom>
              <a:avLst/>
              <a:gdLst>
                <a:gd name="T0" fmla="*/ 2147483647 w 367"/>
                <a:gd name="T1" fmla="*/ 2147483647 h 298"/>
                <a:gd name="T2" fmla="*/ 2147483647 w 367"/>
                <a:gd name="T3" fmla="*/ 2147483647 h 298"/>
                <a:gd name="T4" fmla="*/ 2147483647 w 367"/>
                <a:gd name="T5" fmla="*/ 2147483647 h 298"/>
                <a:gd name="T6" fmla="*/ 2147483647 w 367"/>
                <a:gd name="T7" fmla="*/ 2147483647 h 298"/>
                <a:gd name="T8" fmla="*/ 2147483647 w 367"/>
                <a:gd name="T9" fmla="*/ 2147483647 h 298"/>
                <a:gd name="T10" fmla="*/ 2147483647 w 367"/>
                <a:gd name="T11" fmla="*/ 2147483647 h 298"/>
                <a:gd name="T12" fmla="*/ 2147483647 w 367"/>
                <a:gd name="T13" fmla="*/ 2147483647 h 298"/>
                <a:gd name="T14" fmla="*/ 2147483647 w 367"/>
                <a:gd name="T15" fmla="*/ 2147483647 h 298"/>
                <a:gd name="T16" fmla="*/ 2147483647 w 367"/>
                <a:gd name="T17" fmla="*/ 2147483647 h 298"/>
                <a:gd name="T18" fmla="*/ 2147483647 w 367"/>
                <a:gd name="T19" fmla="*/ 2147483647 h 298"/>
                <a:gd name="T20" fmla="*/ 2147483647 w 367"/>
                <a:gd name="T21" fmla="*/ 2147483647 h 298"/>
                <a:gd name="T22" fmla="*/ 2147483647 w 367"/>
                <a:gd name="T23" fmla="*/ 2147483647 h 298"/>
                <a:gd name="T24" fmla="*/ 2147483647 w 367"/>
                <a:gd name="T25" fmla="*/ 0 h 298"/>
                <a:gd name="T26" fmla="*/ 2147483647 w 367"/>
                <a:gd name="T27" fmla="*/ 0 h 298"/>
                <a:gd name="T28" fmla="*/ 2147483647 w 367"/>
                <a:gd name="T29" fmla="*/ 2147483647 h 298"/>
                <a:gd name="T30" fmla="*/ 2147483647 w 367"/>
                <a:gd name="T31" fmla="*/ 2147483647 h 298"/>
                <a:gd name="T32" fmla="*/ 2147483647 w 367"/>
                <a:gd name="T33" fmla="*/ 2147483647 h 298"/>
                <a:gd name="T34" fmla="*/ 2147483647 w 367"/>
                <a:gd name="T35" fmla="*/ 2147483647 h 298"/>
                <a:gd name="T36" fmla="*/ 2147483647 w 367"/>
                <a:gd name="T37" fmla="*/ 2147483647 h 298"/>
                <a:gd name="T38" fmla="*/ 2147483647 w 367"/>
                <a:gd name="T39" fmla="*/ 2147483647 h 298"/>
                <a:gd name="T40" fmla="*/ 2147483647 w 367"/>
                <a:gd name="T41" fmla="*/ 2147483647 h 298"/>
                <a:gd name="T42" fmla="*/ 2147483647 w 367"/>
                <a:gd name="T43" fmla="*/ 2147483647 h 298"/>
                <a:gd name="T44" fmla="*/ 2147483647 w 367"/>
                <a:gd name="T45" fmla="*/ 2147483647 h 298"/>
                <a:gd name="T46" fmla="*/ 2147483647 w 367"/>
                <a:gd name="T47" fmla="*/ 2147483647 h 298"/>
                <a:gd name="T48" fmla="*/ 2147483647 w 367"/>
                <a:gd name="T49" fmla="*/ 2147483647 h 298"/>
                <a:gd name="T50" fmla="*/ 2147483647 w 367"/>
                <a:gd name="T51" fmla="*/ 2147483647 h 298"/>
                <a:gd name="T52" fmla="*/ 2147483647 w 367"/>
                <a:gd name="T53" fmla="*/ 2147483647 h 298"/>
                <a:gd name="T54" fmla="*/ 2147483647 w 367"/>
                <a:gd name="T55" fmla="*/ 2147483647 h 298"/>
                <a:gd name="T56" fmla="*/ 2147483647 w 367"/>
                <a:gd name="T57" fmla="*/ 2147483647 h 298"/>
                <a:gd name="T58" fmla="*/ 2147483647 w 367"/>
                <a:gd name="T59" fmla="*/ 2147483647 h 298"/>
                <a:gd name="T60" fmla="*/ 2147483647 w 367"/>
                <a:gd name="T61" fmla="*/ 2147483647 h 298"/>
                <a:gd name="T62" fmla="*/ 0 w 367"/>
                <a:gd name="T63" fmla="*/ 2147483647 h 298"/>
                <a:gd name="T64" fmla="*/ 0 w 367"/>
                <a:gd name="T65" fmla="*/ 2147483647 h 298"/>
                <a:gd name="T66" fmla="*/ 2147483647 w 367"/>
                <a:gd name="T67" fmla="*/ 2147483647 h 298"/>
                <a:gd name="T68" fmla="*/ 2147483647 w 367"/>
                <a:gd name="T69" fmla="*/ 2147483647 h 298"/>
                <a:gd name="T70" fmla="*/ 2147483647 w 367"/>
                <a:gd name="T71" fmla="*/ 2147483647 h 298"/>
                <a:gd name="T72" fmla="*/ 2147483647 w 367"/>
                <a:gd name="T73" fmla="*/ 2147483647 h 298"/>
                <a:gd name="T74" fmla="*/ 2147483647 w 367"/>
                <a:gd name="T75" fmla="*/ 2147483647 h 298"/>
                <a:gd name="T76" fmla="*/ 2147483647 w 367"/>
                <a:gd name="T77" fmla="*/ 2147483647 h 298"/>
                <a:gd name="T78" fmla="*/ 2147483647 w 367"/>
                <a:gd name="T79" fmla="*/ 2147483647 h 298"/>
                <a:gd name="T80" fmla="*/ 2147483647 w 367"/>
                <a:gd name="T81" fmla="*/ 2147483647 h 298"/>
                <a:gd name="T82" fmla="*/ 2147483647 w 367"/>
                <a:gd name="T83" fmla="*/ 2147483647 h 298"/>
                <a:gd name="T84" fmla="*/ 2147483647 w 367"/>
                <a:gd name="T85" fmla="*/ 2147483647 h 298"/>
                <a:gd name="T86" fmla="*/ 2147483647 w 367"/>
                <a:gd name="T87" fmla="*/ 2147483647 h 298"/>
                <a:gd name="T88" fmla="*/ 2147483647 w 367"/>
                <a:gd name="T89" fmla="*/ 2147483647 h 298"/>
                <a:gd name="T90" fmla="*/ 2147483647 w 367"/>
                <a:gd name="T91" fmla="*/ 2147483647 h 298"/>
                <a:gd name="T92" fmla="*/ 2147483647 w 367"/>
                <a:gd name="T93" fmla="*/ 2147483647 h 29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67"/>
                <a:gd name="T142" fmla="*/ 0 h 298"/>
                <a:gd name="T143" fmla="*/ 367 w 367"/>
                <a:gd name="T144" fmla="*/ 298 h 29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67" h="298">
                  <a:moveTo>
                    <a:pt x="367" y="188"/>
                  </a:moveTo>
                  <a:lnTo>
                    <a:pt x="365" y="182"/>
                  </a:lnTo>
                  <a:lnTo>
                    <a:pt x="359" y="162"/>
                  </a:lnTo>
                  <a:lnTo>
                    <a:pt x="350" y="136"/>
                  </a:lnTo>
                  <a:lnTo>
                    <a:pt x="339" y="103"/>
                  </a:lnTo>
                  <a:lnTo>
                    <a:pt x="327" y="72"/>
                  </a:lnTo>
                  <a:lnTo>
                    <a:pt x="315" y="43"/>
                  </a:lnTo>
                  <a:lnTo>
                    <a:pt x="306" y="22"/>
                  </a:lnTo>
                  <a:lnTo>
                    <a:pt x="298" y="11"/>
                  </a:lnTo>
                  <a:lnTo>
                    <a:pt x="290" y="8"/>
                  </a:lnTo>
                  <a:lnTo>
                    <a:pt x="276" y="4"/>
                  </a:lnTo>
                  <a:lnTo>
                    <a:pt x="259" y="2"/>
                  </a:lnTo>
                  <a:lnTo>
                    <a:pt x="238" y="0"/>
                  </a:lnTo>
                  <a:lnTo>
                    <a:pt x="216" y="0"/>
                  </a:lnTo>
                  <a:lnTo>
                    <a:pt x="192" y="1"/>
                  </a:lnTo>
                  <a:lnTo>
                    <a:pt x="169" y="4"/>
                  </a:lnTo>
                  <a:lnTo>
                    <a:pt x="146" y="9"/>
                  </a:lnTo>
                  <a:lnTo>
                    <a:pt x="136" y="12"/>
                  </a:lnTo>
                  <a:lnTo>
                    <a:pt x="120" y="17"/>
                  </a:lnTo>
                  <a:lnTo>
                    <a:pt x="100" y="23"/>
                  </a:lnTo>
                  <a:lnTo>
                    <a:pt x="80" y="29"/>
                  </a:lnTo>
                  <a:lnTo>
                    <a:pt x="62" y="35"/>
                  </a:lnTo>
                  <a:lnTo>
                    <a:pt x="46" y="40"/>
                  </a:lnTo>
                  <a:lnTo>
                    <a:pt x="35" y="43"/>
                  </a:lnTo>
                  <a:lnTo>
                    <a:pt x="31" y="45"/>
                  </a:lnTo>
                  <a:lnTo>
                    <a:pt x="30" y="47"/>
                  </a:lnTo>
                  <a:lnTo>
                    <a:pt x="25" y="53"/>
                  </a:lnTo>
                  <a:lnTo>
                    <a:pt x="19" y="62"/>
                  </a:lnTo>
                  <a:lnTo>
                    <a:pt x="13" y="72"/>
                  </a:lnTo>
                  <a:lnTo>
                    <a:pt x="7" y="84"/>
                  </a:lnTo>
                  <a:lnTo>
                    <a:pt x="2" y="96"/>
                  </a:lnTo>
                  <a:lnTo>
                    <a:pt x="0" y="107"/>
                  </a:lnTo>
                  <a:lnTo>
                    <a:pt x="0" y="116"/>
                  </a:lnTo>
                  <a:lnTo>
                    <a:pt x="2" y="126"/>
                  </a:lnTo>
                  <a:lnTo>
                    <a:pt x="8" y="142"/>
                  </a:lnTo>
                  <a:lnTo>
                    <a:pt x="13" y="161"/>
                  </a:lnTo>
                  <a:lnTo>
                    <a:pt x="20" y="180"/>
                  </a:lnTo>
                  <a:lnTo>
                    <a:pt x="26" y="200"/>
                  </a:lnTo>
                  <a:lnTo>
                    <a:pt x="33" y="217"/>
                  </a:lnTo>
                  <a:lnTo>
                    <a:pt x="38" y="231"/>
                  </a:lnTo>
                  <a:lnTo>
                    <a:pt x="41" y="240"/>
                  </a:lnTo>
                  <a:lnTo>
                    <a:pt x="48" y="256"/>
                  </a:lnTo>
                  <a:lnTo>
                    <a:pt x="58" y="275"/>
                  </a:lnTo>
                  <a:lnTo>
                    <a:pt x="68" y="291"/>
                  </a:lnTo>
                  <a:lnTo>
                    <a:pt x="72" y="298"/>
                  </a:lnTo>
                  <a:lnTo>
                    <a:pt x="202" y="241"/>
                  </a:lnTo>
                  <a:lnTo>
                    <a:pt x="367" y="188"/>
                  </a:lnTo>
                  <a:close/>
                </a:path>
              </a:pathLst>
            </a:custGeom>
            <a:solidFill>
              <a:srgbClr val="4FD1FF"/>
            </a:solidFill>
            <a:ln w="9525">
              <a:noFill/>
              <a:round/>
              <a:headEnd/>
              <a:tailEnd/>
            </a:ln>
          </p:spPr>
          <p:txBody>
            <a:bodyPr/>
            <a:lstStyle/>
            <a:p>
              <a:pPr algn="ctr"/>
              <a:endParaRPr lang="fr-FR">
                <a:cs typeface="Times New Roman" pitchFamily="18" charset="0"/>
              </a:endParaRPr>
            </a:p>
          </p:txBody>
        </p:sp>
        <p:sp>
          <p:nvSpPr>
            <p:cNvPr id="152" name="Freeform 20"/>
            <p:cNvSpPr>
              <a:spLocks/>
            </p:cNvSpPr>
            <p:nvPr/>
          </p:nvSpPr>
          <p:spPr bwMode="auto">
            <a:xfrm>
              <a:off x="4460875" y="3467100"/>
              <a:ext cx="209550" cy="128588"/>
            </a:xfrm>
            <a:custGeom>
              <a:avLst/>
              <a:gdLst>
                <a:gd name="T0" fmla="*/ 0 w 262"/>
                <a:gd name="T1" fmla="*/ 2147483647 h 162"/>
                <a:gd name="T2" fmla="*/ 0 w 262"/>
                <a:gd name="T3" fmla="*/ 2147483647 h 162"/>
                <a:gd name="T4" fmla="*/ 2147483647 w 262"/>
                <a:gd name="T5" fmla="*/ 2147483647 h 162"/>
                <a:gd name="T6" fmla="*/ 2147483647 w 262"/>
                <a:gd name="T7" fmla="*/ 2147483647 h 162"/>
                <a:gd name="T8" fmla="*/ 2147483647 w 262"/>
                <a:gd name="T9" fmla="*/ 2147483647 h 162"/>
                <a:gd name="T10" fmla="*/ 2147483647 w 262"/>
                <a:gd name="T11" fmla="*/ 2147483647 h 162"/>
                <a:gd name="T12" fmla="*/ 2147483647 w 262"/>
                <a:gd name="T13" fmla="*/ 2147483647 h 162"/>
                <a:gd name="T14" fmla="*/ 2147483647 w 262"/>
                <a:gd name="T15" fmla="*/ 2147483647 h 162"/>
                <a:gd name="T16" fmla="*/ 2147483647 w 262"/>
                <a:gd name="T17" fmla="*/ 2147483647 h 162"/>
                <a:gd name="T18" fmla="*/ 2147483647 w 262"/>
                <a:gd name="T19" fmla="*/ 2147483647 h 162"/>
                <a:gd name="T20" fmla="*/ 2147483647 w 262"/>
                <a:gd name="T21" fmla="*/ 2147483647 h 162"/>
                <a:gd name="T22" fmla="*/ 2147483647 w 262"/>
                <a:gd name="T23" fmla="*/ 0 h 162"/>
                <a:gd name="T24" fmla="*/ 2147483647 w 262"/>
                <a:gd name="T25" fmla="*/ 2147483647 h 162"/>
                <a:gd name="T26" fmla="*/ 2147483647 w 262"/>
                <a:gd name="T27" fmla="*/ 2147483647 h 162"/>
                <a:gd name="T28" fmla="*/ 2147483647 w 262"/>
                <a:gd name="T29" fmla="*/ 2147483647 h 162"/>
                <a:gd name="T30" fmla="*/ 2147483647 w 262"/>
                <a:gd name="T31" fmla="*/ 2147483647 h 162"/>
                <a:gd name="T32" fmla="*/ 2147483647 w 262"/>
                <a:gd name="T33" fmla="*/ 2147483647 h 162"/>
                <a:gd name="T34" fmla="*/ 2147483647 w 262"/>
                <a:gd name="T35" fmla="*/ 2147483647 h 162"/>
                <a:gd name="T36" fmla="*/ 2147483647 w 262"/>
                <a:gd name="T37" fmla="*/ 2147483647 h 162"/>
                <a:gd name="T38" fmla="*/ 2147483647 w 262"/>
                <a:gd name="T39" fmla="*/ 2147483647 h 162"/>
                <a:gd name="T40" fmla="*/ 2147483647 w 262"/>
                <a:gd name="T41" fmla="*/ 2147483647 h 162"/>
                <a:gd name="T42" fmla="*/ 2147483647 w 262"/>
                <a:gd name="T43" fmla="*/ 2147483647 h 162"/>
                <a:gd name="T44" fmla="*/ 2147483647 w 262"/>
                <a:gd name="T45" fmla="*/ 2147483647 h 162"/>
                <a:gd name="T46" fmla="*/ 2147483647 w 262"/>
                <a:gd name="T47" fmla="*/ 2147483647 h 162"/>
                <a:gd name="T48" fmla="*/ 2147483647 w 262"/>
                <a:gd name="T49" fmla="*/ 2147483647 h 162"/>
                <a:gd name="T50" fmla="*/ 2147483647 w 262"/>
                <a:gd name="T51" fmla="*/ 2147483647 h 162"/>
                <a:gd name="T52" fmla="*/ 0 w 262"/>
                <a:gd name="T53" fmla="*/ 2147483647 h 16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62"/>
                <a:gd name="T82" fmla="*/ 0 h 162"/>
                <a:gd name="T83" fmla="*/ 262 w 262"/>
                <a:gd name="T84" fmla="*/ 162 h 16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62" h="162">
                  <a:moveTo>
                    <a:pt x="0" y="97"/>
                  </a:moveTo>
                  <a:lnTo>
                    <a:pt x="0" y="94"/>
                  </a:lnTo>
                  <a:lnTo>
                    <a:pt x="1" y="86"/>
                  </a:lnTo>
                  <a:lnTo>
                    <a:pt x="4" y="73"/>
                  </a:lnTo>
                  <a:lnTo>
                    <a:pt x="9" y="58"/>
                  </a:lnTo>
                  <a:lnTo>
                    <a:pt x="15" y="43"/>
                  </a:lnTo>
                  <a:lnTo>
                    <a:pt x="24" y="30"/>
                  </a:lnTo>
                  <a:lnTo>
                    <a:pt x="36" y="17"/>
                  </a:lnTo>
                  <a:lnTo>
                    <a:pt x="51" y="9"/>
                  </a:lnTo>
                  <a:lnTo>
                    <a:pt x="70" y="4"/>
                  </a:lnTo>
                  <a:lnTo>
                    <a:pt x="92" y="1"/>
                  </a:lnTo>
                  <a:lnTo>
                    <a:pt x="115" y="0"/>
                  </a:lnTo>
                  <a:lnTo>
                    <a:pt x="137" y="1"/>
                  </a:lnTo>
                  <a:lnTo>
                    <a:pt x="159" y="2"/>
                  </a:lnTo>
                  <a:lnTo>
                    <a:pt x="177" y="4"/>
                  </a:lnTo>
                  <a:lnTo>
                    <a:pt x="191" y="7"/>
                  </a:lnTo>
                  <a:lnTo>
                    <a:pt x="200" y="10"/>
                  </a:lnTo>
                  <a:lnTo>
                    <a:pt x="213" y="16"/>
                  </a:lnTo>
                  <a:lnTo>
                    <a:pt x="224" y="23"/>
                  </a:lnTo>
                  <a:lnTo>
                    <a:pt x="235" y="31"/>
                  </a:lnTo>
                  <a:lnTo>
                    <a:pt x="244" y="38"/>
                  </a:lnTo>
                  <a:lnTo>
                    <a:pt x="252" y="43"/>
                  </a:lnTo>
                  <a:lnTo>
                    <a:pt x="258" y="49"/>
                  </a:lnTo>
                  <a:lnTo>
                    <a:pt x="261" y="53"/>
                  </a:lnTo>
                  <a:lnTo>
                    <a:pt x="262" y="54"/>
                  </a:lnTo>
                  <a:lnTo>
                    <a:pt x="258" y="162"/>
                  </a:lnTo>
                  <a:lnTo>
                    <a:pt x="0" y="97"/>
                  </a:lnTo>
                  <a:close/>
                </a:path>
              </a:pathLst>
            </a:custGeom>
            <a:solidFill>
              <a:srgbClr val="8EE2FF"/>
            </a:solidFill>
            <a:ln w="9525">
              <a:noFill/>
              <a:round/>
              <a:headEnd/>
              <a:tailEnd/>
            </a:ln>
          </p:spPr>
          <p:txBody>
            <a:bodyPr/>
            <a:lstStyle/>
            <a:p>
              <a:pPr algn="ctr"/>
              <a:endParaRPr lang="fr-FR">
                <a:cs typeface="Times New Roman" pitchFamily="18" charset="0"/>
              </a:endParaRPr>
            </a:p>
          </p:txBody>
        </p:sp>
        <p:sp>
          <p:nvSpPr>
            <p:cNvPr id="153" name="Freeform 21"/>
            <p:cNvSpPr>
              <a:spLocks/>
            </p:cNvSpPr>
            <p:nvPr/>
          </p:nvSpPr>
          <p:spPr bwMode="auto">
            <a:xfrm>
              <a:off x="4721225" y="3535363"/>
              <a:ext cx="223838" cy="136525"/>
            </a:xfrm>
            <a:custGeom>
              <a:avLst/>
              <a:gdLst>
                <a:gd name="T0" fmla="*/ 0 w 281"/>
                <a:gd name="T1" fmla="*/ 2147483647 h 170"/>
                <a:gd name="T2" fmla="*/ 2147483647 w 281"/>
                <a:gd name="T3" fmla="*/ 2147483647 h 170"/>
                <a:gd name="T4" fmla="*/ 2147483647 w 281"/>
                <a:gd name="T5" fmla="*/ 2147483647 h 170"/>
                <a:gd name="T6" fmla="*/ 2147483647 w 281"/>
                <a:gd name="T7" fmla="*/ 2147483647 h 170"/>
                <a:gd name="T8" fmla="*/ 2147483647 w 281"/>
                <a:gd name="T9" fmla="*/ 2147483647 h 170"/>
                <a:gd name="T10" fmla="*/ 2147483647 w 281"/>
                <a:gd name="T11" fmla="*/ 2147483647 h 170"/>
                <a:gd name="T12" fmla="*/ 2147483647 w 281"/>
                <a:gd name="T13" fmla="*/ 2147483647 h 170"/>
                <a:gd name="T14" fmla="*/ 2147483647 w 281"/>
                <a:gd name="T15" fmla="*/ 2147483647 h 170"/>
                <a:gd name="T16" fmla="*/ 2147483647 w 281"/>
                <a:gd name="T17" fmla="*/ 2147483647 h 170"/>
                <a:gd name="T18" fmla="*/ 2147483647 w 281"/>
                <a:gd name="T19" fmla="*/ 2147483647 h 170"/>
                <a:gd name="T20" fmla="*/ 2147483647 w 281"/>
                <a:gd name="T21" fmla="*/ 0 h 170"/>
                <a:gd name="T22" fmla="*/ 2147483647 w 281"/>
                <a:gd name="T23" fmla="*/ 0 h 170"/>
                <a:gd name="T24" fmla="*/ 2147483647 w 281"/>
                <a:gd name="T25" fmla="*/ 0 h 170"/>
                <a:gd name="T26" fmla="*/ 2147483647 w 281"/>
                <a:gd name="T27" fmla="*/ 2147483647 h 170"/>
                <a:gd name="T28" fmla="*/ 2147483647 w 281"/>
                <a:gd name="T29" fmla="*/ 2147483647 h 170"/>
                <a:gd name="T30" fmla="*/ 2147483647 w 281"/>
                <a:gd name="T31" fmla="*/ 2147483647 h 170"/>
                <a:gd name="T32" fmla="*/ 2147483647 w 281"/>
                <a:gd name="T33" fmla="*/ 2147483647 h 170"/>
                <a:gd name="T34" fmla="*/ 2147483647 w 281"/>
                <a:gd name="T35" fmla="*/ 2147483647 h 170"/>
                <a:gd name="T36" fmla="*/ 2147483647 w 281"/>
                <a:gd name="T37" fmla="*/ 2147483647 h 170"/>
                <a:gd name="T38" fmla="*/ 2147483647 w 281"/>
                <a:gd name="T39" fmla="*/ 2147483647 h 170"/>
                <a:gd name="T40" fmla="*/ 2147483647 w 281"/>
                <a:gd name="T41" fmla="*/ 2147483647 h 170"/>
                <a:gd name="T42" fmla="*/ 2147483647 w 281"/>
                <a:gd name="T43" fmla="*/ 2147483647 h 170"/>
                <a:gd name="T44" fmla="*/ 2147483647 w 281"/>
                <a:gd name="T45" fmla="*/ 2147483647 h 170"/>
                <a:gd name="T46" fmla="*/ 2147483647 w 281"/>
                <a:gd name="T47" fmla="*/ 2147483647 h 170"/>
                <a:gd name="T48" fmla="*/ 2147483647 w 281"/>
                <a:gd name="T49" fmla="*/ 2147483647 h 170"/>
                <a:gd name="T50" fmla="*/ 2147483647 w 281"/>
                <a:gd name="T51" fmla="*/ 2147483647 h 170"/>
                <a:gd name="T52" fmla="*/ 2147483647 w 281"/>
                <a:gd name="T53" fmla="*/ 2147483647 h 170"/>
                <a:gd name="T54" fmla="*/ 2147483647 w 281"/>
                <a:gd name="T55" fmla="*/ 2147483647 h 170"/>
                <a:gd name="T56" fmla="*/ 2147483647 w 281"/>
                <a:gd name="T57" fmla="*/ 2147483647 h 170"/>
                <a:gd name="T58" fmla="*/ 0 w 281"/>
                <a:gd name="T59" fmla="*/ 2147483647 h 17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1"/>
                <a:gd name="T91" fmla="*/ 0 h 170"/>
                <a:gd name="T92" fmla="*/ 281 w 281"/>
                <a:gd name="T93" fmla="*/ 170 h 17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1" h="170">
                  <a:moveTo>
                    <a:pt x="0" y="92"/>
                  </a:moveTo>
                  <a:lnTo>
                    <a:pt x="1" y="89"/>
                  </a:lnTo>
                  <a:lnTo>
                    <a:pt x="6" y="82"/>
                  </a:lnTo>
                  <a:lnTo>
                    <a:pt x="13" y="70"/>
                  </a:lnTo>
                  <a:lnTo>
                    <a:pt x="23" y="56"/>
                  </a:lnTo>
                  <a:lnTo>
                    <a:pt x="34" y="41"/>
                  </a:lnTo>
                  <a:lnTo>
                    <a:pt x="48" y="28"/>
                  </a:lnTo>
                  <a:lnTo>
                    <a:pt x="63" y="15"/>
                  </a:lnTo>
                  <a:lnTo>
                    <a:pt x="81" y="7"/>
                  </a:lnTo>
                  <a:lnTo>
                    <a:pt x="94" y="2"/>
                  </a:lnTo>
                  <a:lnTo>
                    <a:pt x="109" y="0"/>
                  </a:lnTo>
                  <a:lnTo>
                    <a:pt x="124" y="0"/>
                  </a:lnTo>
                  <a:lnTo>
                    <a:pt x="139" y="0"/>
                  </a:lnTo>
                  <a:lnTo>
                    <a:pt x="155" y="1"/>
                  </a:lnTo>
                  <a:lnTo>
                    <a:pt x="170" y="5"/>
                  </a:lnTo>
                  <a:lnTo>
                    <a:pt x="185" y="7"/>
                  </a:lnTo>
                  <a:lnTo>
                    <a:pt x="199" y="11"/>
                  </a:lnTo>
                  <a:lnTo>
                    <a:pt x="212" y="16"/>
                  </a:lnTo>
                  <a:lnTo>
                    <a:pt x="225" y="21"/>
                  </a:lnTo>
                  <a:lnTo>
                    <a:pt x="236" y="25"/>
                  </a:lnTo>
                  <a:lnTo>
                    <a:pt x="247" y="31"/>
                  </a:lnTo>
                  <a:lnTo>
                    <a:pt x="255" y="36"/>
                  </a:lnTo>
                  <a:lnTo>
                    <a:pt x="262" y="40"/>
                  </a:lnTo>
                  <a:lnTo>
                    <a:pt x="266" y="44"/>
                  </a:lnTo>
                  <a:lnTo>
                    <a:pt x="268" y="47"/>
                  </a:lnTo>
                  <a:lnTo>
                    <a:pt x="281" y="90"/>
                  </a:lnTo>
                  <a:lnTo>
                    <a:pt x="280" y="129"/>
                  </a:lnTo>
                  <a:lnTo>
                    <a:pt x="273" y="159"/>
                  </a:lnTo>
                  <a:lnTo>
                    <a:pt x="270" y="170"/>
                  </a:lnTo>
                  <a:lnTo>
                    <a:pt x="0" y="92"/>
                  </a:lnTo>
                  <a:close/>
                </a:path>
              </a:pathLst>
            </a:custGeom>
            <a:solidFill>
              <a:srgbClr val="8EE2FF"/>
            </a:solidFill>
            <a:ln w="9525">
              <a:noFill/>
              <a:round/>
              <a:headEnd/>
              <a:tailEnd/>
            </a:ln>
          </p:spPr>
          <p:txBody>
            <a:bodyPr/>
            <a:lstStyle/>
            <a:p>
              <a:pPr algn="ctr"/>
              <a:endParaRPr lang="fr-FR">
                <a:cs typeface="Times New Roman" pitchFamily="18" charset="0"/>
              </a:endParaRPr>
            </a:p>
          </p:txBody>
        </p:sp>
        <p:sp>
          <p:nvSpPr>
            <p:cNvPr id="154" name="Freeform 22"/>
            <p:cNvSpPr>
              <a:spLocks/>
            </p:cNvSpPr>
            <p:nvPr/>
          </p:nvSpPr>
          <p:spPr bwMode="auto">
            <a:xfrm>
              <a:off x="5037138" y="3644900"/>
              <a:ext cx="225425" cy="161925"/>
            </a:xfrm>
            <a:custGeom>
              <a:avLst/>
              <a:gdLst>
                <a:gd name="T0" fmla="*/ 0 w 284"/>
                <a:gd name="T1" fmla="*/ 2147483647 h 204"/>
                <a:gd name="T2" fmla="*/ 2147483647 w 284"/>
                <a:gd name="T3" fmla="*/ 2147483647 h 204"/>
                <a:gd name="T4" fmla="*/ 2147483647 w 284"/>
                <a:gd name="T5" fmla="*/ 2147483647 h 204"/>
                <a:gd name="T6" fmla="*/ 2147483647 w 284"/>
                <a:gd name="T7" fmla="*/ 2147483647 h 204"/>
                <a:gd name="T8" fmla="*/ 2147483647 w 284"/>
                <a:gd name="T9" fmla="*/ 2147483647 h 204"/>
                <a:gd name="T10" fmla="*/ 2147483647 w 284"/>
                <a:gd name="T11" fmla="*/ 2147483647 h 204"/>
                <a:gd name="T12" fmla="*/ 2147483647 w 284"/>
                <a:gd name="T13" fmla="*/ 2147483647 h 204"/>
                <a:gd name="T14" fmla="*/ 2147483647 w 284"/>
                <a:gd name="T15" fmla="*/ 2147483647 h 204"/>
                <a:gd name="T16" fmla="*/ 2147483647 w 284"/>
                <a:gd name="T17" fmla="*/ 0 h 204"/>
                <a:gd name="T18" fmla="*/ 2147483647 w 284"/>
                <a:gd name="T19" fmla="*/ 0 h 204"/>
                <a:gd name="T20" fmla="*/ 2147483647 w 284"/>
                <a:gd name="T21" fmla="*/ 0 h 204"/>
                <a:gd name="T22" fmla="*/ 2147483647 w 284"/>
                <a:gd name="T23" fmla="*/ 2147483647 h 204"/>
                <a:gd name="T24" fmla="*/ 2147483647 w 284"/>
                <a:gd name="T25" fmla="*/ 2147483647 h 204"/>
                <a:gd name="T26" fmla="*/ 2147483647 w 284"/>
                <a:gd name="T27" fmla="*/ 2147483647 h 204"/>
                <a:gd name="T28" fmla="*/ 2147483647 w 284"/>
                <a:gd name="T29" fmla="*/ 2147483647 h 204"/>
                <a:gd name="T30" fmla="*/ 2147483647 w 284"/>
                <a:gd name="T31" fmla="*/ 2147483647 h 204"/>
                <a:gd name="T32" fmla="*/ 2147483647 w 284"/>
                <a:gd name="T33" fmla="*/ 2147483647 h 204"/>
                <a:gd name="T34" fmla="*/ 2147483647 w 284"/>
                <a:gd name="T35" fmla="*/ 2147483647 h 204"/>
                <a:gd name="T36" fmla="*/ 2147483647 w 284"/>
                <a:gd name="T37" fmla="*/ 2147483647 h 204"/>
                <a:gd name="T38" fmla="*/ 2147483647 w 284"/>
                <a:gd name="T39" fmla="*/ 2147483647 h 204"/>
                <a:gd name="T40" fmla="*/ 2147483647 w 284"/>
                <a:gd name="T41" fmla="*/ 2147483647 h 204"/>
                <a:gd name="T42" fmla="*/ 2147483647 w 284"/>
                <a:gd name="T43" fmla="*/ 2147483647 h 204"/>
                <a:gd name="T44" fmla="*/ 2147483647 w 284"/>
                <a:gd name="T45" fmla="*/ 2147483647 h 204"/>
                <a:gd name="T46" fmla="*/ 2147483647 w 284"/>
                <a:gd name="T47" fmla="*/ 2147483647 h 204"/>
                <a:gd name="T48" fmla="*/ 2147483647 w 284"/>
                <a:gd name="T49" fmla="*/ 2147483647 h 204"/>
                <a:gd name="T50" fmla="*/ 2147483647 w 284"/>
                <a:gd name="T51" fmla="*/ 2147483647 h 204"/>
                <a:gd name="T52" fmla="*/ 2147483647 w 284"/>
                <a:gd name="T53" fmla="*/ 2147483647 h 204"/>
                <a:gd name="T54" fmla="*/ 2147483647 w 284"/>
                <a:gd name="T55" fmla="*/ 2147483647 h 204"/>
                <a:gd name="T56" fmla="*/ 2147483647 w 284"/>
                <a:gd name="T57" fmla="*/ 2147483647 h 204"/>
                <a:gd name="T58" fmla="*/ 0 w 284"/>
                <a:gd name="T59" fmla="*/ 2147483647 h 20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4"/>
                <a:gd name="T91" fmla="*/ 0 h 204"/>
                <a:gd name="T92" fmla="*/ 284 w 284"/>
                <a:gd name="T93" fmla="*/ 204 h 20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4" h="204">
                  <a:moveTo>
                    <a:pt x="0" y="79"/>
                  </a:moveTo>
                  <a:lnTo>
                    <a:pt x="1" y="76"/>
                  </a:lnTo>
                  <a:lnTo>
                    <a:pt x="5" y="67"/>
                  </a:lnTo>
                  <a:lnTo>
                    <a:pt x="12" y="54"/>
                  </a:lnTo>
                  <a:lnTo>
                    <a:pt x="20" y="40"/>
                  </a:lnTo>
                  <a:lnTo>
                    <a:pt x="31" y="25"/>
                  </a:lnTo>
                  <a:lnTo>
                    <a:pt x="40" y="13"/>
                  </a:lnTo>
                  <a:lnTo>
                    <a:pt x="49" y="3"/>
                  </a:lnTo>
                  <a:lnTo>
                    <a:pt x="58" y="0"/>
                  </a:lnTo>
                  <a:lnTo>
                    <a:pt x="76" y="0"/>
                  </a:lnTo>
                  <a:lnTo>
                    <a:pt x="93" y="0"/>
                  </a:lnTo>
                  <a:lnTo>
                    <a:pt x="110" y="2"/>
                  </a:lnTo>
                  <a:lnTo>
                    <a:pt x="126" y="5"/>
                  </a:lnTo>
                  <a:lnTo>
                    <a:pt x="142" y="9"/>
                  </a:lnTo>
                  <a:lnTo>
                    <a:pt x="160" y="14"/>
                  </a:lnTo>
                  <a:lnTo>
                    <a:pt x="177" y="21"/>
                  </a:lnTo>
                  <a:lnTo>
                    <a:pt x="194" y="30"/>
                  </a:lnTo>
                  <a:lnTo>
                    <a:pt x="212" y="40"/>
                  </a:lnTo>
                  <a:lnTo>
                    <a:pt x="228" y="49"/>
                  </a:lnTo>
                  <a:lnTo>
                    <a:pt x="243" y="60"/>
                  </a:lnTo>
                  <a:lnTo>
                    <a:pt x="255" y="70"/>
                  </a:lnTo>
                  <a:lnTo>
                    <a:pt x="267" y="81"/>
                  </a:lnTo>
                  <a:lnTo>
                    <a:pt x="276" y="91"/>
                  </a:lnTo>
                  <a:lnTo>
                    <a:pt x="282" y="102"/>
                  </a:lnTo>
                  <a:lnTo>
                    <a:pt x="284" y="115"/>
                  </a:lnTo>
                  <a:lnTo>
                    <a:pt x="282" y="144"/>
                  </a:lnTo>
                  <a:lnTo>
                    <a:pt x="273" y="173"/>
                  </a:lnTo>
                  <a:lnTo>
                    <a:pt x="264" y="194"/>
                  </a:lnTo>
                  <a:lnTo>
                    <a:pt x="259" y="204"/>
                  </a:lnTo>
                  <a:lnTo>
                    <a:pt x="0" y="79"/>
                  </a:lnTo>
                  <a:close/>
                </a:path>
              </a:pathLst>
            </a:custGeom>
            <a:solidFill>
              <a:srgbClr val="8EE2FF"/>
            </a:solidFill>
            <a:ln w="9525">
              <a:noFill/>
              <a:round/>
              <a:headEnd/>
              <a:tailEnd/>
            </a:ln>
          </p:spPr>
          <p:txBody>
            <a:bodyPr/>
            <a:lstStyle/>
            <a:p>
              <a:pPr algn="ctr"/>
              <a:endParaRPr lang="fr-FR">
                <a:cs typeface="Times New Roman" pitchFamily="18" charset="0"/>
              </a:endParaRPr>
            </a:p>
          </p:txBody>
        </p:sp>
        <p:sp>
          <p:nvSpPr>
            <p:cNvPr id="155" name="Freeform 23"/>
            <p:cNvSpPr>
              <a:spLocks/>
            </p:cNvSpPr>
            <p:nvPr/>
          </p:nvSpPr>
          <p:spPr bwMode="auto">
            <a:xfrm>
              <a:off x="3944938" y="4010025"/>
              <a:ext cx="246063" cy="150813"/>
            </a:xfrm>
            <a:custGeom>
              <a:avLst/>
              <a:gdLst>
                <a:gd name="T0" fmla="*/ 2147483647 w 310"/>
                <a:gd name="T1" fmla="*/ 2147483647 h 191"/>
                <a:gd name="T2" fmla="*/ 2147483647 w 310"/>
                <a:gd name="T3" fmla="*/ 2147483647 h 191"/>
                <a:gd name="T4" fmla="*/ 2147483647 w 310"/>
                <a:gd name="T5" fmla="*/ 2147483647 h 191"/>
                <a:gd name="T6" fmla="*/ 2147483647 w 310"/>
                <a:gd name="T7" fmla="*/ 2147483647 h 191"/>
                <a:gd name="T8" fmla="*/ 2147483647 w 310"/>
                <a:gd name="T9" fmla="*/ 2147483647 h 191"/>
                <a:gd name="T10" fmla="*/ 2147483647 w 310"/>
                <a:gd name="T11" fmla="*/ 2147483647 h 191"/>
                <a:gd name="T12" fmla="*/ 2147483647 w 310"/>
                <a:gd name="T13" fmla="*/ 2147483647 h 191"/>
                <a:gd name="T14" fmla="*/ 0 w 310"/>
                <a:gd name="T15" fmla="*/ 2147483647 h 191"/>
                <a:gd name="T16" fmla="*/ 2147483647 w 310"/>
                <a:gd name="T17" fmla="*/ 2147483647 h 191"/>
                <a:gd name="T18" fmla="*/ 2147483647 w 310"/>
                <a:gd name="T19" fmla="*/ 2147483647 h 191"/>
                <a:gd name="T20" fmla="*/ 2147483647 w 310"/>
                <a:gd name="T21" fmla="*/ 2147483647 h 191"/>
                <a:gd name="T22" fmla="*/ 2147483647 w 310"/>
                <a:gd name="T23" fmla="*/ 2147483647 h 191"/>
                <a:gd name="T24" fmla="*/ 2147483647 w 310"/>
                <a:gd name="T25" fmla="*/ 2147483647 h 191"/>
                <a:gd name="T26" fmla="*/ 2147483647 w 310"/>
                <a:gd name="T27" fmla="*/ 2147483647 h 191"/>
                <a:gd name="T28" fmla="*/ 2147483647 w 310"/>
                <a:gd name="T29" fmla="*/ 2147483647 h 191"/>
                <a:gd name="T30" fmla="*/ 2147483647 w 310"/>
                <a:gd name="T31" fmla="*/ 2147483647 h 191"/>
                <a:gd name="T32" fmla="*/ 2147483647 w 310"/>
                <a:gd name="T33" fmla="*/ 2147483647 h 191"/>
                <a:gd name="T34" fmla="*/ 2147483647 w 310"/>
                <a:gd name="T35" fmla="*/ 2147483647 h 191"/>
                <a:gd name="T36" fmla="*/ 2147483647 w 310"/>
                <a:gd name="T37" fmla="*/ 2147483647 h 191"/>
                <a:gd name="T38" fmla="*/ 2147483647 w 310"/>
                <a:gd name="T39" fmla="*/ 2147483647 h 191"/>
                <a:gd name="T40" fmla="*/ 2147483647 w 310"/>
                <a:gd name="T41" fmla="*/ 2147483647 h 191"/>
                <a:gd name="T42" fmla="*/ 2147483647 w 310"/>
                <a:gd name="T43" fmla="*/ 2147483647 h 191"/>
                <a:gd name="T44" fmla="*/ 2147483647 w 310"/>
                <a:gd name="T45" fmla="*/ 2147483647 h 191"/>
                <a:gd name="T46" fmla="*/ 2147483647 w 310"/>
                <a:gd name="T47" fmla="*/ 2147483647 h 191"/>
                <a:gd name="T48" fmla="*/ 2147483647 w 310"/>
                <a:gd name="T49" fmla="*/ 2147483647 h 191"/>
                <a:gd name="T50" fmla="*/ 2147483647 w 310"/>
                <a:gd name="T51" fmla="*/ 2147483647 h 191"/>
                <a:gd name="T52" fmla="*/ 2147483647 w 310"/>
                <a:gd name="T53" fmla="*/ 2147483647 h 191"/>
                <a:gd name="T54" fmla="*/ 2147483647 w 310"/>
                <a:gd name="T55" fmla="*/ 2147483647 h 191"/>
                <a:gd name="T56" fmla="*/ 2147483647 w 310"/>
                <a:gd name="T57" fmla="*/ 2147483647 h 191"/>
                <a:gd name="T58" fmla="*/ 2147483647 w 310"/>
                <a:gd name="T59" fmla="*/ 2147483647 h 191"/>
                <a:gd name="T60" fmla="*/ 2147483647 w 310"/>
                <a:gd name="T61" fmla="*/ 2147483647 h 191"/>
                <a:gd name="T62" fmla="*/ 2147483647 w 310"/>
                <a:gd name="T63" fmla="*/ 2147483647 h 191"/>
                <a:gd name="T64" fmla="*/ 2147483647 w 310"/>
                <a:gd name="T65" fmla="*/ 2147483647 h 191"/>
                <a:gd name="T66" fmla="*/ 2147483647 w 310"/>
                <a:gd name="T67" fmla="*/ 2147483647 h 191"/>
                <a:gd name="T68" fmla="*/ 2147483647 w 310"/>
                <a:gd name="T69" fmla="*/ 2147483647 h 191"/>
                <a:gd name="T70" fmla="*/ 2147483647 w 310"/>
                <a:gd name="T71" fmla="*/ 2147483647 h 191"/>
                <a:gd name="T72" fmla="*/ 2147483647 w 310"/>
                <a:gd name="T73" fmla="*/ 2147483647 h 191"/>
                <a:gd name="T74" fmla="*/ 2147483647 w 310"/>
                <a:gd name="T75" fmla="*/ 2147483647 h 191"/>
                <a:gd name="T76" fmla="*/ 2147483647 w 310"/>
                <a:gd name="T77" fmla="*/ 2147483647 h 191"/>
                <a:gd name="T78" fmla="*/ 2147483647 w 310"/>
                <a:gd name="T79" fmla="*/ 2147483647 h 191"/>
                <a:gd name="T80" fmla="*/ 2147483647 w 310"/>
                <a:gd name="T81" fmla="*/ 2147483647 h 191"/>
                <a:gd name="T82" fmla="*/ 2147483647 w 310"/>
                <a:gd name="T83" fmla="*/ 2147483647 h 191"/>
                <a:gd name="T84" fmla="*/ 2147483647 w 310"/>
                <a:gd name="T85" fmla="*/ 2147483647 h 191"/>
                <a:gd name="T86" fmla="*/ 2147483647 w 310"/>
                <a:gd name="T87" fmla="*/ 0 h 191"/>
                <a:gd name="T88" fmla="*/ 2147483647 w 310"/>
                <a:gd name="T89" fmla="*/ 0 h 191"/>
                <a:gd name="T90" fmla="*/ 2147483647 w 310"/>
                <a:gd name="T91" fmla="*/ 0 h 191"/>
                <a:gd name="T92" fmla="*/ 2147483647 w 310"/>
                <a:gd name="T93" fmla="*/ 0 h 191"/>
                <a:gd name="T94" fmla="*/ 2147483647 w 310"/>
                <a:gd name="T95" fmla="*/ 2147483647 h 191"/>
                <a:gd name="T96" fmla="*/ 2147483647 w 310"/>
                <a:gd name="T97" fmla="*/ 2147483647 h 191"/>
                <a:gd name="T98" fmla="*/ 2147483647 w 310"/>
                <a:gd name="T99" fmla="*/ 2147483647 h 19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10"/>
                <a:gd name="T151" fmla="*/ 0 h 191"/>
                <a:gd name="T152" fmla="*/ 310 w 310"/>
                <a:gd name="T153" fmla="*/ 191 h 191"/>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10" h="191">
                  <a:moveTo>
                    <a:pt x="41" y="17"/>
                  </a:moveTo>
                  <a:lnTo>
                    <a:pt x="38" y="20"/>
                  </a:lnTo>
                  <a:lnTo>
                    <a:pt x="33" y="24"/>
                  </a:lnTo>
                  <a:lnTo>
                    <a:pt x="26" y="32"/>
                  </a:lnTo>
                  <a:lnTo>
                    <a:pt x="16" y="42"/>
                  </a:lnTo>
                  <a:lnTo>
                    <a:pt x="8" y="53"/>
                  </a:lnTo>
                  <a:lnTo>
                    <a:pt x="3" y="65"/>
                  </a:lnTo>
                  <a:lnTo>
                    <a:pt x="0" y="76"/>
                  </a:lnTo>
                  <a:lnTo>
                    <a:pt x="1" y="86"/>
                  </a:lnTo>
                  <a:lnTo>
                    <a:pt x="5" y="97"/>
                  </a:lnTo>
                  <a:lnTo>
                    <a:pt x="7" y="107"/>
                  </a:lnTo>
                  <a:lnTo>
                    <a:pt x="9" y="116"/>
                  </a:lnTo>
                  <a:lnTo>
                    <a:pt x="13" y="127"/>
                  </a:lnTo>
                  <a:lnTo>
                    <a:pt x="18" y="136"/>
                  </a:lnTo>
                  <a:lnTo>
                    <a:pt x="23" y="145"/>
                  </a:lnTo>
                  <a:lnTo>
                    <a:pt x="33" y="154"/>
                  </a:lnTo>
                  <a:lnTo>
                    <a:pt x="45" y="164"/>
                  </a:lnTo>
                  <a:lnTo>
                    <a:pt x="58" y="172"/>
                  </a:lnTo>
                  <a:lnTo>
                    <a:pt x="67" y="176"/>
                  </a:lnTo>
                  <a:lnTo>
                    <a:pt x="75" y="181"/>
                  </a:lnTo>
                  <a:lnTo>
                    <a:pt x="83" y="183"/>
                  </a:lnTo>
                  <a:lnTo>
                    <a:pt x="94" y="185"/>
                  </a:lnTo>
                  <a:lnTo>
                    <a:pt x="105" y="188"/>
                  </a:lnTo>
                  <a:lnTo>
                    <a:pt x="122" y="189"/>
                  </a:lnTo>
                  <a:lnTo>
                    <a:pt x="145" y="191"/>
                  </a:lnTo>
                  <a:lnTo>
                    <a:pt x="173" y="191"/>
                  </a:lnTo>
                  <a:lnTo>
                    <a:pt x="201" y="187"/>
                  </a:lnTo>
                  <a:lnTo>
                    <a:pt x="228" y="179"/>
                  </a:lnTo>
                  <a:lnTo>
                    <a:pt x="254" y="168"/>
                  </a:lnTo>
                  <a:lnTo>
                    <a:pt x="277" y="157"/>
                  </a:lnTo>
                  <a:lnTo>
                    <a:pt x="294" y="147"/>
                  </a:lnTo>
                  <a:lnTo>
                    <a:pt x="306" y="141"/>
                  </a:lnTo>
                  <a:lnTo>
                    <a:pt x="310" y="138"/>
                  </a:lnTo>
                  <a:lnTo>
                    <a:pt x="308" y="134"/>
                  </a:lnTo>
                  <a:lnTo>
                    <a:pt x="302" y="121"/>
                  </a:lnTo>
                  <a:lnTo>
                    <a:pt x="295" y="104"/>
                  </a:lnTo>
                  <a:lnTo>
                    <a:pt x="286" y="83"/>
                  </a:lnTo>
                  <a:lnTo>
                    <a:pt x="277" y="61"/>
                  </a:lnTo>
                  <a:lnTo>
                    <a:pt x="270" y="40"/>
                  </a:lnTo>
                  <a:lnTo>
                    <a:pt x="264" y="24"/>
                  </a:lnTo>
                  <a:lnTo>
                    <a:pt x="262" y="13"/>
                  </a:lnTo>
                  <a:lnTo>
                    <a:pt x="257" y="7"/>
                  </a:lnTo>
                  <a:lnTo>
                    <a:pt x="246" y="2"/>
                  </a:lnTo>
                  <a:lnTo>
                    <a:pt x="228" y="0"/>
                  </a:lnTo>
                  <a:lnTo>
                    <a:pt x="210" y="0"/>
                  </a:lnTo>
                  <a:lnTo>
                    <a:pt x="190" y="0"/>
                  </a:lnTo>
                  <a:lnTo>
                    <a:pt x="173" y="0"/>
                  </a:lnTo>
                  <a:lnTo>
                    <a:pt x="162" y="1"/>
                  </a:lnTo>
                  <a:lnTo>
                    <a:pt x="157" y="1"/>
                  </a:lnTo>
                  <a:lnTo>
                    <a:pt x="41" y="17"/>
                  </a:lnTo>
                  <a:close/>
                </a:path>
              </a:pathLst>
            </a:custGeom>
            <a:solidFill>
              <a:srgbClr val="4FD1FF"/>
            </a:solidFill>
            <a:ln w="9525">
              <a:noFill/>
              <a:round/>
              <a:headEnd/>
              <a:tailEnd/>
            </a:ln>
          </p:spPr>
          <p:txBody>
            <a:bodyPr/>
            <a:lstStyle/>
            <a:p>
              <a:pPr algn="ctr"/>
              <a:endParaRPr lang="fr-FR">
                <a:cs typeface="Times New Roman" pitchFamily="18" charset="0"/>
              </a:endParaRPr>
            </a:p>
          </p:txBody>
        </p:sp>
        <p:sp>
          <p:nvSpPr>
            <p:cNvPr id="156" name="Freeform 24"/>
            <p:cNvSpPr>
              <a:spLocks/>
            </p:cNvSpPr>
            <p:nvPr/>
          </p:nvSpPr>
          <p:spPr bwMode="auto">
            <a:xfrm>
              <a:off x="4173538" y="4106863"/>
              <a:ext cx="258763" cy="177800"/>
            </a:xfrm>
            <a:custGeom>
              <a:avLst/>
              <a:gdLst>
                <a:gd name="T0" fmla="*/ 2147483647 w 326"/>
                <a:gd name="T1" fmla="*/ 2147483647 h 225"/>
                <a:gd name="T2" fmla="*/ 2147483647 w 326"/>
                <a:gd name="T3" fmla="*/ 2147483647 h 225"/>
                <a:gd name="T4" fmla="*/ 2147483647 w 326"/>
                <a:gd name="T5" fmla="*/ 2147483647 h 225"/>
                <a:gd name="T6" fmla="*/ 2147483647 w 326"/>
                <a:gd name="T7" fmla="*/ 2147483647 h 225"/>
                <a:gd name="T8" fmla="*/ 2147483647 w 326"/>
                <a:gd name="T9" fmla="*/ 2147483647 h 225"/>
                <a:gd name="T10" fmla="*/ 2147483647 w 326"/>
                <a:gd name="T11" fmla="*/ 2147483647 h 225"/>
                <a:gd name="T12" fmla="*/ 2147483647 w 326"/>
                <a:gd name="T13" fmla="*/ 2147483647 h 225"/>
                <a:gd name="T14" fmla="*/ 2147483647 w 326"/>
                <a:gd name="T15" fmla="*/ 2147483647 h 225"/>
                <a:gd name="T16" fmla="*/ 2147483647 w 326"/>
                <a:gd name="T17" fmla="*/ 2147483647 h 225"/>
                <a:gd name="T18" fmla="*/ 2147483647 w 326"/>
                <a:gd name="T19" fmla="*/ 2147483647 h 225"/>
                <a:gd name="T20" fmla="*/ 0 w 326"/>
                <a:gd name="T21" fmla="*/ 2147483647 h 225"/>
                <a:gd name="T22" fmla="*/ 2147483647 w 326"/>
                <a:gd name="T23" fmla="*/ 2147483647 h 225"/>
                <a:gd name="T24" fmla="*/ 2147483647 w 326"/>
                <a:gd name="T25" fmla="*/ 2147483647 h 225"/>
                <a:gd name="T26" fmla="*/ 2147483647 w 326"/>
                <a:gd name="T27" fmla="*/ 2147483647 h 225"/>
                <a:gd name="T28" fmla="*/ 2147483647 w 326"/>
                <a:gd name="T29" fmla="*/ 2147483647 h 225"/>
                <a:gd name="T30" fmla="*/ 2147483647 w 326"/>
                <a:gd name="T31" fmla="*/ 2147483647 h 225"/>
                <a:gd name="T32" fmla="*/ 2147483647 w 326"/>
                <a:gd name="T33" fmla="*/ 2147483647 h 225"/>
                <a:gd name="T34" fmla="*/ 2147483647 w 326"/>
                <a:gd name="T35" fmla="*/ 2147483647 h 225"/>
                <a:gd name="T36" fmla="*/ 2147483647 w 326"/>
                <a:gd name="T37" fmla="*/ 2147483647 h 225"/>
                <a:gd name="T38" fmla="*/ 2147483647 w 326"/>
                <a:gd name="T39" fmla="*/ 2147483647 h 225"/>
                <a:gd name="T40" fmla="*/ 2147483647 w 326"/>
                <a:gd name="T41" fmla="*/ 2147483647 h 225"/>
                <a:gd name="T42" fmla="*/ 2147483647 w 326"/>
                <a:gd name="T43" fmla="*/ 2147483647 h 225"/>
                <a:gd name="T44" fmla="*/ 2147483647 w 326"/>
                <a:gd name="T45" fmla="*/ 2147483647 h 225"/>
                <a:gd name="T46" fmla="*/ 2147483647 w 326"/>
                <a:gd name="T47" fmla="*/ 2147483647 h 225"/>
                <a:gd name="T48" fmla="*/ 2147483647 w 326"/>
                <a:gd name="T49" fmla="*/ 2147483647 h 225"/>
                <a:gd name="T50" fmla="*/ 2147483647 w 326"/>
                <a:gd name="T51" fmla="*/ 2147483647 h 225"/>
                <a:gd name="T52" fmla="*/ 2147483647 w 326"/>
                <a:gd name="T53" fmla="*/ 2147483647 h 225"/>
                <a:gd name="T54" fmla="*/ 2147483647 w 326"/>
                <a:gd name="T55" fmla="*/ 2147483647 h 225"/>
                <a:gd name="T56" fmla="*/ 2147483647 w 326"/>
                <a:gd name="T57" fmla="*/ 2147483647 h 225"/>
                <a:gd name="T58" fmla="*/ 2147483647 w 326"/>
                <a:gd name="T59" fmla="*/ 2147483647 h 225"/>
                <a:gd name="T60" fmla="*/ 2147483647 w 326"/>
                <a:gd name="T61" fmla="*/ 2147483647 h 225"/>
                <a:gd name="T62" fmla="*/ 2147483647 w 326"/>
                <a:gd name="T63" fmla="*/ 2147483647 h 225"/>
                <a:gd name="T64" fmla="*/ 2147483647 w 326"/>
                <a:gd name="T65" fmla="*/ 2147483647 h 225"/>
                <a:gd name="T66" fmla="*/ 2147483647 w 326"/>
                <a:gd name="T67" fmla="*/ 2147483647 h 225"/>
                <a:gd name="T68" fmla="*/ 2147483647 w 326"/>
                <a:gd name="T69" fmla="*/ 2147483647 h 225"/>
                <a:gd name="T70" fmla="*/ 2147483647 w 326"/>
                <a:gd name="T71" fmla="*/ 2147483647 h 225"/>
                <a:gd name="T72" fmla="*/ 2147483647 w 326"/>
                <a:gd name="T73" fmla="*/ 2147483647 h 225"/>
                <a:gd name="T74" fmla="*/ 2147483647 w 326"/>
                <a:gd name="T75" fmla="*/ 2147483647 h 225"/>
                <a:gd name="T76" fmla="*/ 2147483647 w 326"/>
                <a:gd name="T77" fmla="*/ 2147483647 h 225"/>
                <a:gd name="T78" fmla="*/ 2147483647 w 326"/>
                <a:gd name="T79" fmla="*/ 2147483647 h 225"/>
                <a:gd name="T80" fmla="*/ 2147483647 w 326"/>
                <a:gd name="T81" fmla="*/ 2147483647 h 225"/>
                <a:gd name="T82" fmla="*/ 2147483647 w 326"/>
                <a:gd name="T83" fmla="*/ 2147483647 h 225"/>
                <a:gd name="T84" fmla="*/ 2147483647 w 326"/>
                <a:gd name="T85" fmla="*/ 2147483647 h 225"/>
                <a:gd name="T86" fmla="*/ 2147483647 w 326"/>
                <a:gd name="T87" fmla="*/ 2147483647 h 225"/>
                <a:gd name="T88" fmla="*/ 2147483647 w 326"/>
                <a:gd name="T89" fmla="*/ 0 h 225"/>
                <a:gd name="T90" fmla="*/ 2147483647 w 326"/>
                <a:gd name="T91" fmla="*/ 2147483647 h 22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326"/>
                <a:gd name="T139" fmla="*/ 0 h 225"/>
                <a:gd name="T140" fmla="*/ 326 w 326"/>
                <a:gd name="T141" fmla="*/ 225 h 22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326" h="225">
                  <a:moveTo>
                    <a:pt x="38" y="74"/>
                  </a:moveTo>
                  <a:lnTo>
                    <a:pt x="36" y="75"/>
                  </a:lnTo>
                  <a:lnTo>
                    <a:pt x="32" y="77"/>
                  </a:lnTo>
                  <a:lnTo>
                    <a:pt x="27" y="82"/>
                  </a:lnTo>
                  <a:lnTo>
                    <a:pt x="20" y="88"/>
                  </a:lnTo>
                  <a:lnTo>
                    <a:pt x="13" y="95"/>
                  </a:lnTo>
                  <a:lnTo>
                    <a:pt x="9" y="101"/>
                  </a:lnTo>
                  <a:lnTo>
                    <a:pt x="4" y="110"/>
                  </a:lnTo>
                  <a:lnTo>
                    <a:pt x="3" y="116"/>
                  </a:lnTo>
                  <a:lnTo>
                    <a:pt x="1" y="131"/>
                  </a:lnTo>
                  <a:lnTo>
                    <a:pt x="0" y="146"/>
                  </a:lnTo>
                  <a:lnTo>
                    <a:pt x="3" y="162"/>
                  </a:lnTo>
                  <a:lnTo>
                    <a:pt x="18" y="182"/>
                  </a:lnTo>
                  <a:lnTo>
                    <a:pt x="31" y="192"/>
                  </a:lnTo>
                  <a:lnTo>
                    <a:pt x="47" y="200"/>
                  </a:lnTo>
                  <a:lnTo>
                    <a:pt x="64" y="208"/>
                  </a:lnTo>
                  <a:lnTo>
                    <a:pt x="83" y="214"/>
                  </a:lnTo>
                  <a:lnTo>
                    <a:pt x="102" y="219"/>
                  </a:lnTo>
                  <a:lnTo>
                    <a:pt x="119" y="222"/>
                  </a:lnTo>
                  <a:lnTo>
                    <a:pt x="137" y="225"/>
                  </a:lnTo>
                  <a:lnTo>
                    <a:pt x="151" y="225"/>
                  </a:lnTo>
                  <a:lnTo>
                    <a:pt x="176" y="222"/>
                  </a:lnTo>
                  <a:lnTo>
                    <a:pt x="199" y="217"/>
                  </a:lnTo>
                  <a:lnTo>
                    <a:pt x="221" y="208"/>
                  </a:lnTo>
                  <a:lnTo>
                    <a:pt x="240" y="199"/>
                  </a:lnTo>
                  <a:lnTo>
                    <a:pt x="258" y="189"/>
                  </a:lnTo>
                  <a:lnTo>
                    <a:pt x="272" y="179"/>
                  </a:lnTo>
                  <a:lnTo>
                    <a:pt x="283" y="169"/>
                  </a:lnTo>
                  <a:lnTo>
                    <a:pt x="290" y="162"/>
                  </a:lnTo>
                  <a:lnTo>
                    <a:pt x="296" y="157"/>
                  </a:lnTo>
                  <a:lnTo>
                    <a:pt x="303" y="149"/>
                  </a:lnTo>
                  <a:lnTo>
                    <a:pt x="310" y="141"/>
                  </a:lnTo>
                  <a:lnTo>
                    <a:pt x="315" y="131"/>
                  </a:lnTo>
                  <a:lnTo>
                    <a:pt x="320" y="123"/>
                  </a:lnTo>
                  <a:lnTo>
                    <a:pt x="323" y="115"/>
                  </a:lnTo>
                  <a:lnTo>
                    <a:pt x="326" y="107"/>
                  </a:lnTo>
                  <a:lnTo>
                    <a:pt x="326" y="100"/>
                  </a:lnTo>
                  <a:lnTo>
                    <a:pt x="323" y="92"/>
                  </a:lnTo>
                  <a:lnTo>
                    <a:pt x="318" y="78"/>
                  </a:lnTo>
                  <a:lnTo>
                    <a:pt x="312" y="62"/>
                  </a:lnTo>
                  <a:lnTo>
                    <a:pt x="306" y="45"/>
                  </a:lnTo>
                  <a:lnTo>
                    <a:pt x="300" y="28"/>
                  </a:lnTo>
                  <a:lnTo>
                    <a:pt x="295" y="14"/>
                  </a:lnTo>
                  <a:lnTo>
                    <a:pt x="291" y="4"/>
                  </a:lnTo>
                  <a:lnTo>
                    <a:pt x="290" y="0"/>
                  </a:lnTo>
                  <a:lnTo>
                    <a:pt x="38" y="74"/>
                  </a:lnTo>
                  <a:close/>
                </a:path>
              </a:pathLst>
            </a:custGeom>
            <a:solidFill>
              <a:srgbClr val="4FD1FF"/>
            </a:solidFill>
            <a:ln w="9525">
              <a:noFill/>
              <a:round/>
              <a:headEnd/>
              <a:tailEnd/>
            </a:ln>
          </p:spPr>
          <p:txBody>
            <a:bodyPr/>
            <a:lstStyle/>
            <a:p>
              <a:pPr algn="ctr"/>
              <a:endParaRPr lang="fr-FR">
                <a:cs typeface="Times New Roman" pitchFamily="18" charset="0"/>
              </a:endParaRPr>
            </a:p>
          </p:txBody>
        </p:sp>
        <p:sp>
          <p:nvSpPr>
            <p:cNvPr id="157" name="Freeform 25"/>
            <p:cNvSpPr>
              <a:spLocks/>
            </p:cNvSpPr>
            <p:nvPr/>
          </p:nvSpPr>
          <p:spPr bwMode="auto">
            <a:xfrm>
              <a:off x="4413250" y="4240213"/>
              <a:ext cx="327025" cy="146050"/>
            </a:xfrm>
            <a:custGeom>
              <a:avLst/>
              <a:gdLst>
                <a:gd name="T0" fmla="*/ 2147483647 w 413"/>
                <a:gd name="T1" fmla="*/ 2147483647 h 184"/>
                <a:gd name="T2" fmla="*/ 2147483647 w 413"/>
                <a:gd name="T3" fmla="*/ 2147483647 h 184"/>
                <a:gd name="T4" fmla="*/ 2147483647 w 413"/>
                <a:gd name="T5" fmla="*/ 2147483647 h 184"/>
                <a:gd name="T6" fmla="*/ 2147483647 w 413"/>
                <a:gd name="T7" fmla="*/ 2147483647 h 184"/>
                <a:gd name="T8" fmla="*/ 2147483647 w 413"/>
                <a:gd name="T9" fmla="*/ 2147483647 h 184"/>
                <a:gd name="T10" fmla="*/ 2147483647 w 413"/>
                <a:gd name="T11" fmla="*/ 2147483647 h 184"/>
                <a:gd name="T12" fmla="*/ 2147483647 w 413"/>
                <a:gd name="T13" fmla="*/ 2147483647 h 184"/>
                <a:gd name="T14" fmla="*/ 2147483647 w 413"/>
                <a:gd name="T15" fmla="*/ 2147483647 h 184"/>
                <a:gd name="T16" fmla="*/ 2147483647 w 413"/>
                <a:gd name="T17" fmla="*/ 2147483647 h 184"/>
                <a:gd name="T18" fmla="*/ 2147483647 w 413"/>
                <a:gd name="T19" fmla="*/ 2147483647 h 184"/>
                <a:gd name="T20" fmla="*/ 2147483647 w 413"/>
                <a:gd name="T21" fmla="*/ 2147483647 h 184"/>
                <a:gd name="T22" fmla="*/ 2147483647 w 413"/>
                <a:gd name="T23" fmla="*/ 2147483647 h 184"/>
                <a:gd name="T24" fmla="*/ 2147483647 w 413"/>
                <a:gd name="T25" fmla="*/ 2147483647 h 184"/>
                <a:gd name="T26" fmla="*/ 2147483647 w 413"/>
                <a:gd name="T27" fmla="*/ 2147483647 h 184"/>
                <a:gd name="T28" fmla="*/ 2147483647 w 413"/>
                <a:gd name="T29" fmla="*/ 2147483647 h 184"/>
                <a:gd name="T30" fmla="*/ 2147483647 w 413"/>
                <a:gd name="T31" fmla="*/ 2147483647 h 184"/>
                <a:gd name="T32" fmla="*/ 2147483647 w 413"/>
                <a:gd name="T33" fmla="*/ 2147483647 h 184"/>
                <a:gd name="T34" fmla="*/ 2147483647 w 413"/>
                <a:gd name="T35" fmla="*/ 2147483647 h 184"/>
                <a:gd name="T36" fmla="*/ 2147483647 w 413"/>
                <a:gd name="T37" fmla="*/ 2147483647 h 184"/>
                <a:gd name="T38" fmla="*/ 2147483647 w 413"/>
                <a:gd name="T39" fmla="*/ 2147483647 h 184"/>
                <a:gd name="T40" fmla="*/ 2147483647 w 413"/>
                <a:gd name="T41" fmla="*/ 2147483647 h 184"/>
                <a:gd name="T42" fmla="*/ 2147483647 w 413"/>
                <a:gd name="T43" fmla="*/ 2147483647 h 184"/>
                <a:gd name="T44" fmla="*/ 2147483647 w 413"/>
                <a:gd name="T45" fmla="*/ 2147483647 h 184"/>
                <a:gd name="T46" fmla="*/ 2147483647 w 413"/>
                <a:gd name="T47" fmla="*/ 2147483647 h 184"/>
                <a:gd name="T48" fmla="*/ 2147483647 w 413"/>
                <a:gd name="T49" fmla="*/ 2147483647 h 184"/>
                <a:gd name="T50" fmla="*/ 2147483647 w 413"/>
                <a:gd name="T51" fmla="*/ 2147483647 h 184"/>
                <a:gd name="T52" fmla="*/ 2147483647 w 413"/>
                <a:gd name="T53" fmla="*/ 2147483647 h 184"/>
                <a:gd name="T54" fmla="*/ 2147483647 w 413"/>
                <a:gd name="T55" fmla="*/ 2147483647 h 184"/>
                <a:gd name="T56" fmla="*/ 2147483647 w 413"/>
                <a:gd name="T57" fmla="*/ 2147483647 h 184"/>
                <a:gd name="T58" fmla="*/ 2147483647 w 413"/>
                <a:gd name="T59" fmla="*/ 2147483647 h 184"/>
                <a:gd name="T60" fmla="*/ 2147483647 w 413"/>
                <a:gd name="T61" fmla="*/ 2147483647 h 184"/>
                <a:gd name="T62" fmla="*/ 2147483647 w 413"/>
                <a:gd name="T63" fmla="*/ 2147483647 h 18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13"/>
                <a:gd name="T97" fmla="*/ 0 h 184"/>
                <a:gd name="T98" fmla="*/ 413 w 413"/>
                <a:gd name="T99" fmla="*/ 184 h 18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13" h="184">
                  <a:moveTo>
                    <a:pt x="68" y="10"/>
                  </a:moveTo>
                  <a:lnTo>
                    <a:pt x="66" y="12"/>
                  </a:lnTo>
                  <a:lnTo>
                    <a:pt x="59" y="19"/>
                  </a:lnTo>
                  <a:lnTo>
                    <a:pt x="49" y="29"/>
                  </a:lnTo>
                  <a:lnTo>
                    <a:pt x="37" y="42"/>
                  </a:lnTo>
                  <a:lnTo>
                    <a:pt x="26" y="56"/>
                  </a:lnTo>
                  <a:lnTo>
                    <a:pt x="15" y="69"/>
                  </a:lnTo>
                  <a:lnTo>
                    <a:pt x="7" y="81"/>
                  </a:lnTo>
                  <a:lnTo>
                    <a:pt x="3" y="91"/>
                  </a:lnTo>
                  <a:lnTo>
                    <a:pt x="2" y="98"/>
                  </a:lnTo>
                  <a:lnTo>
                    <a:pt x="0" y="106"/>
                  </a:lnTo>
                  <a:lnTo>
                    <a:pt x="2" y="117"/>
                  </a:lnTo>
                  <a:lnTo>
                    <a:pt x="3" y="126"/>
                  </a:lnTo>
                  <a:lnTo>
                    <a:pt x="7" y="135"/>
                  </a:lnTo>
                  <a:lnTo>
                    <a:pt x="13" y="144"/>
                  </a:lnTo>
                  <a:lnTo>
                    <a:pt x="21" y="151"/>
                  </a:lnTo>
                  <a:lnTo>
                    <a:pt x="33" y="157"/>
                  </a:lnTo>
                  <a:lnTo>
                    <a:pt x="47" y="161"/>
                  </a:lnTo>
                  <a:lnTo>
                    <a:pt x="62" y="165"/>
                  </a:lnTo>
                  <a:lnTo>
                    <a:pt x="77" y="170"/>
                  </a:lnTo>
                  <a:lnTo>
                    <a:pt x="91" y="173"/>
                  </a:lnTo>
                  <a:lnTo>
                    <a:pt x="103" y="175"/>
                  </a:lnTo>
                  <a:lnTo>
                    <a:pt x="113" y="178"/>
                  </a:lnTo>
                  <a:lnTo>
                    <a:pt x="120" y="180"/>
                  </a:lnTo>
                  <a:lnTo>
                    <a:pt x="123" y="180"/>
                  </a:lnTo>
                  <a:lnTo>
                    <a:pt x="124" y="180"/>
                  </a:lnTo>
                  <a:lnTo>
                    <a:pt x="126" y="181"/>
                  </a:lnTo>
                  <a:lnTo>
                    <a:pt x="132" y="182"/>
                  </a:lnTo>
                  <a:lnTo>
                    <a:pt x="140" y="183"/>
                  </a:lnTo>
                  <a:lnTo>
                    <a:pt x="150" y="184"/>
                  </a:lnTo>
                  <a:lnTo>
                    <a:pt x="163" y="184"/>
                  </a:lnTo>
                  <a:lnTo>
                    <a:pt x="180" y="184"/>
                  </a:lnTo>
                  <a:lnTo>
                    <a:pt x="200" y="183"/>
                  </a:lnTo>
                  <a:lnTo>
                    <a:pt x="221" y="182"/>
                  </a:lnTo>
                  <a:lnTo>
                    <a:pt x="239" y="181"/>
                  </a:lnTo>
                  <a:lnTo>
                    <a:pt x="255" y="180"/>
                  </a:lnTo>
                  <a:lnTo>
                    <a:pt x="270" y="179"/>
                  </a:lnTo>
                  <a:lnTo>
                    <a:pt x="285" y="178"/>
                  </a:lnTo>
                  <a:lnTo>
                    <a:pt x="300" y="176"/>
                  </a:lnTo>
                  <a:lnTo>
                    <a:pt x="315" y="174"/>
                  </a:lnTo>
                  <a:lnTo>
                    <a:pt x="330" y="172"/>
                  </a:lnTo>
                  <a:lnTo>
                    <a:pt x="352" y="166"/>
                  </a:lnTo>
                  <a:lnTo>
                    <a:pt x="369" y="158"/>
                  </a:lnTo>
                  <a:lnTo>
                    <a:pt x="384" y="148"/>
                  </a:lnTo>
                  <a:lnTo>
                    <a:pt x="395" y="137"/>
                  </a:lnTo>
                  <a:lnTo>
                    <a:pt x="403" y="126"/>
                  </a:lnTo>
                  <a:lnTo>
                    <a:pt x="408" y="117"/>
                  </a:lnTo>
                  <a:lnTo>
                    <a:pt x="412" y="107"/>
                  </a:lnTo>
                  <a:lnTo>
                    <a:pt x="413" y="102"/>
                  </a:lnTo>
                  <a:lnTo>
                    <a:pt x="413" y="91"/>
                  </a:lnTo>
                  <a:lnTo>
                    <a:pt x="413" y="77"/>
                  </a:lnTo>
                  <a:lnTo>
                    <a:pt x="411" y="64"/>
                  </a:lnTo>
                  <a:lnTo>
                    <a:pt x="405" y="52"/>
                  </a:lnTo>
                  <a:lnTo>
                    <a:pt x="399" y="45"/>
                  </a:lnTo>
                  <a:lnTo>
                    <a:pt x="390" y="37"/>
                  </a:lnTo>
                  <a:lnTo>
                    <a:pt x="381" y="29"/>
                  </a:lnTo>
                  <a:lnTo>
                    <a:pt x="370" y="20"/>
                  </a:lnTo>
                  <a:lnTo>
                    <a:pt x="361" y="13"/>
                  </a:lnTo>
                  <a:lnTo>
                    <a:pt x="353" y="6"/>
                  </a:lnTo>
                  <a:lnTo>
                    <a:pt x="347" y="2"/>
                  </a:lnTo>
                  <a:lnTo>
                    <a:pt x="345" y="0"/>
                  </a:lnTo>
                  <a:lnTo>
                    <a:pt x="304" y="21"/>
                  </a:lnTo>
                  <a:lnTo>
                    <a:pt x="173" y="28"/>
                  </a:lnTo>
                  <a:lnTo>
                    <a:pt x="68" y="10"/>
                  </a:lnTo>
                  <a:close/>
                </a:path>
              </a:pathLst>
            </a:custGeom>
            <a:solidFill>
              <a:srgbClr val="4FD1FF"/>
            </a:solidFill>
            <a:ln w="9525">
              <a:noFill/>
              <a:round/>
              <a:headEnd/>
              <a:tailEnd/>
            </a:ln>
          </p:spPr>
          <p:txBody>
            <a:bodyPr/>
            <a:lstStyle/>
            <a:p>
              <a:pPr algn="ctr"/>
              <a:endParaRPr lang="fr-FR">
                <a:cs typeface="Times New Roman" pitchFamily="18" charset="0"/>
              </a:endParaRPr>
            </a:p>
          </p:txBody>
        </p:sp>
        <p:sp>
          <p:nvSpPr>
            <p:cNvPr id="158" name="Freeform 26"/>
            <p:cNvSpPr>
              <a:spLocks/>
            </p:cNvSpPr>
            <p:nvPr/>
          </p:nvSpPr>
          <p:spPr bwMode="auto">
            <a:xfrm>
              <a:off x="4872038" y="4219575"/>
              <a:ext cx="284163" cy="138113"/>
            </a:xfrm>
            <a:custGeom>
              <a:avLst/>
              <a:gdLst>
                <a:gd name="T0" fmla="*/ 2147483647 w 359"/>
                <a:gd name="T1" fmla="*/ 0 h 175"/>
                <a:gd name="T2" fmla="*/ 0 w 359"/>
                <a:gd name="T3" fmla="*/ 2147483647 h 175"/>
                <a:gd name="T4" fmla="*/ 0 w 359"/>
                <a:gd name="T5" fmla="*/ 2147483647 h 175"/>
                <a:gd name="T6" fmla="*/ 2147483647 w 359"/>
                <a:gd name="T7" fmla="*/ 2147483647 h 175"/>
                <a:gd name="T8" fmla="*/ 2147483647 w 359"/>
                <a:gd name="T9" fmla="*/ 2147483647 h 175"/>
                <a:gd name="T10" fmla="*/ 2147483647 w 359"/>
                <a:gd name="T11" fmla="*/ 2147483647 h 175"/>
                <a:gd name="T12" fmla="*/ 2147483647 w 359"/>
                <a:gd name="T13" fmla="*/ 2147483647 h 175"/>
                <a:gd name="T14" fmla="*/ 2147483647 w 359"/>
                <a:gd name="T15" fmla="*/ 2147483647 h 175"/>
                <a:gd name="T16" fmla="*/ 2147483647 w 359"/>
                <a:gd name="T17" fmla="*/ 2147483647 h 175"/>
                <a:gd name="T18" fmla="*/ 2147483647 w 359"/>
                <a:gd name="T19" fmla="*/ 2147483647 h 175"/>
                <a:gd name="T20" fmla="*/ 2147483647 w 359"/>
                <a:gd name="T21" fmla="*/ 2147483647 h 175"/>
                <a:gd name="T22" fmla="*/ 2147483647 w 359"/>
                <a:gd name="T23" fmla="*/ 2147483647 h 175"/>
                <a:gd name="T24" fmla="*/ 2147483647 w 359"/>
                <a:gd name="T25" fmla="*/ 2147483647 h 175"/>
                <a:gd name="T26" fmla="*/ 2147483647 w 359"/>
                <a:gd name="T27" fmla="*/ 2147483647 h 175"/>
                <a:gd name="T28" fmla="*/ 2147483647 w 359"/>
                <a:gd name="T29" fmla="*/ 2147483647 h 175"/>
                <a:gd name="T30" fmla="*/ 2147483647 w 359"/>
                <a:gd name="T31" fmla="*/ 2147483647 h 175"/>
                <a:gd name="T32" fmla="*/ 2147483647 w 359"/>
                <a:gd name="T33" fmla="*/ 2147483647 h 175"/>
                <a:gd name="T34" fmla="*/ 2147483647 w 359"/>
                <a:gd name="T35" fmla="*/ 2147483647 h 175"/>
                <a:gd name="T36" fmla="*/ 2147483647 w 359"/>
                <a:gd name="T37" fmla="*/ 2147483647 h 175"/>
                <a:gd name="T38" fmla="*/ 2147483647 w 359"/>
                <a:gd name="T39" fmla="*/ 2147483647 h 175"/>
                <a:gd name="T40" fmla="*/ 2147483647 w 359"/>
                <a:gd name="T41" fmla="*/ 2147483647 h 175"/>
                <a:gd name="T42" fmla="*/ 2147483647 w 359"/>
                <a:gd name="T43" fmla="*/ 2147483647 h 175"/>
                <a:gd name="T44" fmla="*/ 2147483647 w 359"/>
                <a:gd name="T45" fmla="*/ 2147483647 h 175"/>
                <a:gd name="T46" fmla="*/ 2147483647 w 359"/>
                <a:gd name="T47" fmla="*/ 2147483647 h 175"/>
                <a:gd name="T48" fmla="*/ 2147483647 w 359"/>
                <a:gd name="T49" fmla="*/ 2147483647 h 175"/>
                <a:gd name="T50" fmla="*/ 2147483647 w 359"/>
                <a:gd name="T51" fmla="*/ 2147483647 h 175"/>
                <a:gd name="T52" fmla="*/ 2147483647 w 359"/>
                <a:gd name="T53" fmla="*/ 2147483647 h 175"/>
                <a:gd name="T54" fmla="*/ 2147483647 w 359"/>
                <a:gd name="T55" fmla="*/ 2147483647 h 175"/>
                <a:gd name="T56" fmla="*/ 2147483647 w 359"/>
                <a:gd name="T57" fmla="*/ 2147483647 h 175"/>
                <a:gd name="T58" fmla="*/ 2147483647 w 359"/>
                <a:gd name="T59" fmla="*/ 2147483647 h 175"/>
                <a:gd name="T60" fmla="*/ 2147483647 w 359"/>
                <a:gd name="T61" fmla="*/ 2147483647 h 175"/>
                <a:gd name="T62" fmla="*/ 2147483647 w 359"/>
                <a:gd name="T63" fmla="*/ 2147483647 h 175"/>
                <a:gd name="T64" fmla="*/ 2147483647 w 359"/>
                <a:gd name="T65" fmla="*/ 2147483647 h 175"/>
                <a:gd name="T66" fmla="*/ 2147483647 w 359"/>
                <a:gd name="T67" fmla="*/ 2147483647 h 175"/>
                <a:gd name="T68" fmla="*/ 2147483647 w 359"/>
                <a:gd name="T69" fmla="*/ 2147483647 h 175"/>
                <a:gd name="T70" fmla="*/ 2147483647 w 359"/>
                <a:gd name="T71" fmla="*/ 2147483647 h 175"/>
                <a:gd name="T72" fmla="*/ 2147483647 w 359"/>
                <a:gd name="T73" fmla="*/ 2147483647 h 175"/>
                <a:gd name="T74" fmla="*/ 2147483647 w 359"/>
                <a:gd name="T75" fmla="*/ 2147483647 h 175"/>
                <a:gd name="T76" fmla="*/ 2147483647 w 359"/>
                <a:gd name="T77" fmla="*/ 2147483647 h 175"/>
                <a:gd name="T78" fmla="*/ 2147483647 w 359"/>
                <a:gd name="T79" fmla="*/ 0 h 17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359"/>
                <a:gd name="T121" fmla="*/ 0 h 175"/>
                <a:gd name="T122" fmla="*/ 359 w 359"/>
                <a:gd name="T123" fmla="*/ 175 h 175"/>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359" h="175">
                  <a:moveTo>
                    <a:pt x="9" y="0"/>
                  </a:moveTo>
                  <a:lnTo>
                    <a:pt x="0" y="85"/>
                  </a:lnTo>
                  <a:lnTo>
                    <a:pt x="0" y="86"/>
                  </a:lnTo>
                  <a:lnTo>
                    <a:pt x="1" y="87"/>
                  </a:lnTo>
                  <a:lnTo>
                    <a:pt x="2" y="91"/>
                  </a:lnTo>
                  <a:lnTo>
                    <a:pt x="6" y="95"/>
                  </a:lnTo>
                  <a:lnTo>
                    <a:pt x="10" y="101"/>
                  </a:lnTo>
                  <a:lnTo>
                    <a:pt x="19" y="108"/>
                  </a:lnTo>
                  <a:lnTo>
                    <a:pt x="29" y="116"/>
                  </a:lnTo>
                  <a:lnTo>
                    <a:pt x="43" y="124"/>
                  </a:lnTo>
                  <a:lnTo>
                    <a:pt x="59" y="132"/>
                  </a:lnTo>
                  <a:lnTo>
                    <a:pt x="74" y="139"/>
                  </a:lnTo>
                  <a:lnTo>
                    <a:pt x="88" y="146"/>
                  </a:lnTo>
                  <a:lnTo>
                    <a:pt x="102" y="151"/>
                  </a:lnTo>
                  <a:lnTo>
                    <a:pt x="115" y="155"/>
                  </a:lnTo>
                  <a:lnTo>
                    <a:pt x="129" y="160"/>
                  </a:lnTo>
                  <a:lnTo>
                    <a:pt x="144" y="163"/>
                  </a:lnTo>
                  <a:lnTo>
                    <a:pt x="160" y="167"/>
                  </a:lnTo>
                  <a:lnTo>
                    <a:pt x="178" y="169"/>
                  </a:lnTo>
                  <a:lnTo>
                    <a:pt x="198" y="171"/>
                  </a:lnTo>
                  <a:lnTo>
                    <a:pt x="220" y="174"/>
                  </a:lnTo>
                  <a:lnTo>
                    <a:pt x="242" y="174"/>
                  </a:lnTo>
                  <a:lnTo>
                    <a:pt x="262" y="175"/>
                  </a:lnTo>
                  <a:lnTo>
                    <a:pt x="280" y="175"/>
                  </a:lnTo>
                  <a:lnTo>
                    <a:pt x="294" y="175"/>
                  </a:lnTo>
                  <a:lnTo>
                    <a:pt x="303" y="175"/>
                  </a:lnTo>
                  <a:lnTo>
                    <a:pt x="317" y="171"/>
                  </a:lnTo>
                  <a:lnTo>
                    <a:pt x="327" y="166"/>
                  </a:lnTo>
                  <a:lnTo>
                    <a:pt x="337" y="158"/>
                  </a:lnTo>
                  <a:lnTo>
                    <a:pt x="344" y="147"/>
                  </a:lnTo>
                  <a:lnTo>
                    <a:pt x="349" y="138"/>
                  </a:lnTo>
                  <a:lnTo>
                    <a:pt x="353" y="128"/>
                  </a:lnTo>
                  <a:lnTo>
                    <a:pt x="356" y="120"/>
                  </a:lnTo>
                  <a:lnTo>
                    <a:pt x="357" y="113"/>
                  </a:lnTo>
                  <a:lnTo>
                    <a:pt x="359" y="91"/>
                  </a:lnTo>
                  <a:lnTo>
                    <a:pt x="357" y="56"/>
                  </a:lnTo>
                  <a:lnTo>
                    <a:pt x="355" y="25"/>
                  </a:lnTo>
                  <a:lnTo>
                    <a:pt x="354" y="11"/>
                  </a:lnTo>
                  <a:lnTo>
                    <a:pt x="210" y="23"/>
                  </a:lnTo>
                  <a:lnTo>
                    <a:pt x="9" y="0"/>
                  </a:lnTo>
                  <a:close/>
                </a:path>
              </a:pathLst>
            </a:custGeom>
            <a:solidFill>
              <a:srgbClr val="4FD1FF"/>
            </a:solidFill>
            <a:ln w="9525">
              <a:noFill/>
              <a:round/>
              <a:headEnd/>
              <a:tailEnd/>
            </a:ln>
          </p:spPr>
          <p:txBody>
            <a:bodyPr/>
            <a:lstStyle/>
            <a:p>
              <a:pPr algn="ctr"/>
              <a:endParaRPr lang="fr-FR">
                <a:cs typeface="Times New Roman" pitchFamily="18" charset="0"/>
              </a:endParaRPr>
            </a:p>
          </p:txBody>
        </p:sp>
        <p:sp>
          <p:nvSpPr>
            <p:cNvPr id="159" name="Freeform 27"/>
            <p:cNvSpPr>
              <a:spLocks/>
            </p:cNvSpPr>
            <p:nvPr/>
          </p:nvSpPr>
          <p:spPr bwMode="auto">
            <a:xfrm>
              <a:off x="3976688" y="3998913"/>
              <a:ext cx="58738" cy="119063"/>
            </a:xfrm>
            <a:custGeom>
              <a:avLst/>
              <a:gdLst>
                <a:gd name="T0" fmla="*/ 0 w 73"/>
                <a:gd name="T1" fmla="*/ 0 h 151"/>
                <a:gd name="T2" fmla="*/ 2147483647 w 73"/>
                <a:gd name="T3" fmla="*/ 2147483647 h 151"/>
                <a:gd name="T4" fmla="*/ 2147483647 w 73"/>
                <a:gd name="T5" fmla="*/ 2147483647 h 151"/>
                <a:gd name="T6" fmla="*/ 2147483647 w 73"/>
                <a:gd name="T7" fmla="*/ 2147483647 h 151"/>
                <a:gd name="T8" fmla="*/ 0 w 73"/>
                <a:gd name="T9" fmla="*/ 0 h 151"/>
                <a:gd name="T10" fmla="*/ 0 60000 65536"/>
                <a:gd name="T11" fmla="*/ 0 60000 65536"/>
                <a:gd name="T12" fmla="*/ 0 60000 65536"/>
                <a:gd name="T13" fmla="*/ 0 60000 65536"/>
                <a:gd name="T14" fmla="*/ 0 60000 65536"/>
                <a:gd name="T15" fmla="*/ 0 w 73"/>
                <a:gd name="T16" fmla="*/ 0 h 151"/>
                <a:gd name="T17" fmla="*/ 73 w 73"/>
                <a:gd name="T18" fmla="*/ 151 h 151"/>
              </a:gdLst>
              <a:ahLst/>
              <a:cxnLst>
                <a:cxn ang="T10">
                  <a:pos x="T0" y="T1"/>
                </a:cxn>
                <a:cxn ang="T11">
                  <a:pos x="T2" y="T3"/>
                </a:cxn>
                <a:cxn ang="T12">
                  <a:pos x="T4" y="T5"/>
                </a:cxn>
                <a:cxn ang="T13">
                  <a:pos x="T6" y="T7"/>
                </a:cxn>
                <a:cxn ang="T14">
                  <a:pos x="T8" y="T9"/>
                </a:cxn>
              </a:cxnLst>
              <a:rect l="T15" t="T16" r="T17" b="T18"/>
              <a:pathLst>
                <a:path w="73" h="151">
                  <a:moveTo>
                    <a:pt x="0" y="0"/>
                  </a:moveTo>
                  <a:lnTo>
                    <a:pt x="15" y="125"/>
                  </a:lnTo>
                  <a:lnTo>
                    <a:pt x="73" y="151"/>
                  </a:lnTo>
                  <a:lnTo>
                    <a:pt x="58" y="7"/>
                  </a:lnTo>
                  <a:lnTo>
                    <a:pt x="0" y="0"/>
                  </a:lnTo>
                  <a:close/>
                </a:path>
              </a:pathLst>
            </a:custGeom>
            <a:solidFill>
              <a:srgbClr val="BAC6D6"/>
            </a:solidFill>
            <a:ln w="9525">
              <a:noFill/>
              <a:round/>
              <a:headEnd/>
              <a:tailEnd/>
            </a:ln>
          </p:spPr>
          <p:txBody>
            <a:bodyPr/>
            <a:lstStyle/>
            <a:p>
              <a:pPr algn="ctr"/>
              <a:endParaRPr lang="fr-FR">
                <a:cs typeface="Times New Roman" pitchFamily="18" charset="0"/>
              </a:endParaRPr>
            </a:p>
          </p:txBody>
        </p:sp>
        <p:sp>
          <p:nvSpPr>
            <p:cNvPr id="160" name="Freeform 28"/>
            <p:cNvSpPr>
              <a:spLocks/>
            </p:cNvSpPr>
            <p:nvPr/>
          </p:nvSpPr>
          <p:spPr bwMode="auto">
            <a:xfrm>
              <a:off x="4210050" y="4127500"/>
              <a:ext cx="46038" cy="117475"/>
            </a:xfrm>
            <a:custGeom>
              <a:avLst/>
              <a:gdLst>
                <a:gd name="T0" fmla="*/ 2147483647 w 57"/>
                <a:gd name="T1" fmla="*/ 0 h 148"/>
                <a:gd name="T2" fmla="*/ 0 w 57"/>
                <a:gd name="T3" fmla="*/ 2147483647 h 148"/>
                <a:gd name="T4" fmla="*/ 2147483647 w 57"/>
                <a:gd name="T5" fmla="*/ 2147483647 h 148"/>
                <a:gd name="T6" fmla="*/ 2147483647 w 57"/>
                <a:gd name="T7" fmla="*/ 2147483647 h 148"/>
                <a:gd name="T8" fmla="*/ 2147483647 w 57"/>
                <a:gd name="T9" fmla="*/ 2147483647 h 148"/>
                <a:gd name="T10" fmla="*/ 2147483647 w 57"/>
                <a:gd name="T11" fmla="*/ 2147483647 h 148"/>
                <a:gd name="T12" fmla="*/ 2147483647 w 57"/>
                <a:gd name="T13" fmla="*/ 2147483647 h 148"/>
                <a:gd name="T14" fmla="*/ 2147483647 w 57"/>
                <a:gd name="T15" fmla="*/ 2147483647 h 148"/>
                <a:gd name="T16" fmla="*/ 2147483647 w 57"/>
                <a:gd name="T17" fmla="*/ 2147483647 h 148"/>
                <a:gd name="T18" fmla="*/ 2147483647 w 57"/>
                <a:gd name="T19" fmla="*/ 2147483647 h 148"/>
                <a:gd name="T20" fmla="*/ 2147483647 w 57"/>
                <a:gd name="T21" fmla="*/ 2147483647 h 148"/>
                <a:gd name="T22" fmla="*/ 2147483647 w 57"/>
                <a:gd name="T23" fmla="*/ 2147483647 h 148"/>
                <a:gd name="T24" fmla="*/ 2147483647 w 57"/>
                <a:gd name="T25" fmla="*/ 2147483647 h 148"/>
                <a:gd name="T26" fmla="*/ 2147483647 w 57"/>
                <a:gd name="T27" fmla="*/ 2147483647 h 148"/>
                <a:gd name="T28" fmla="*/ 2147483647 w 57"/>
                <a:gd name="T29" fmla="*/ 0 h 14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7"/>
                <a:gd name="T46" fmla="*/ 0 h 148"/>
                <a:gd name="T47" fmla="*/ 57 w 57"/>
                <a:gd name="T48" fmla="*/ 148 h 14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7" h="148">
                  <a:moveTo>
                    <a:pt x="8" y="0"/>
                  </a:moveTo>
                  <a:lnTo>
                    <a:pt x="0" y="120"/>
                  </a:lnTo>
                  <a:lnTo>
                    <a:pt x="2" y="123"/>
                  </a:lnTo>
                  <a:lnTo>
                    <a:pt x="8" y="127"/>
                  </a:lnTo>
                  <a:lnTo>
                    <a:pt x="15" y="133"/>
                  </a:lnTo>
                  <a:lnTo>
                    <a:pt x="24" y="139"/>
                  </a:lnTo>
                  <a:lnTo>
                    <a:pt x="34" y="145"/>
                  </a:lnTo>
                  <a:lnTo>
                    <a:pt x="43" y="148"/>
                  </a:lnTo>
                  <a:lnTo>
                    <a:pt x="50" y="147"/>
                  </a:lnTo>
                  <a:lnTo>
                    <a:pt x="55" y="141"/>
                  </a:lnTo>
                  <a:lnTo>
                    <a:pt x="57" y="112"/>
                  </a:lnTo>
                  <a:lnTo>
                    <a:pt x="56" y="71"/>
                  </a:lnTo>
                  <a:lnTo>
                    <a:pt x="53" y="35"/>
                  </a:lnTo>
                  <a:lnTo>
                    <a:pt x="50" y="19"/>
                  </a:lnTo>
                  <a:lnTo>
                    <a:pt x="8" y="0"/>
                  </a:lnTo>
                  <a:close/>
                </a:path>
              </a:pathLst>
            </a:custGeom>
            <a:solidFill>
              <a:srgbClr val="BAC6D6"/>
            </a:solidFill>
            <a:ln w="9525">
              <a:noFill/>
              <a:round/>
              <a:headEnd/>
              <a:tailEnd/>
            </a:ln>
          </p:spPr>
          <p:txBody>
            <a:bodyPr/>
            <a:lstStyle/>
            <a:p>
              <a:pPr algn="ctr"/>
              <a:endParaRPr lang="fr-FR">
                <a:cs typeface="Times New Roman" pitchFamily="18" charset="0"/>
              </a:endParaRPr>
            </a:p>
          </p:txBody>
        </p:sp>
        <p:sp>
          <p:nvSpPr>
            <p:cNvPr id="161" name="Freeform 29"/>
            <p:cNvSpPr>
              <a:spLocks/>
            </p:cNvSpPr>
            <p:nvPr/>
          </p:nvSpPr>
          <p:spPr bwMode="auto">
            <a:xfrm>
              <a:off x="4527550" y="4265613"/>
              <a:ext cx="55563" cy="123825"/>
            </a:xfrm>
            <a:custGeom>
              <a:avLst/>
              <a:gdLst>
                <a:gd name="T0" fmla="*/ 0 w 70"/>
                <a:gd name="T1" fmla="*/ 0 h 155"/>
                <a:gd name="T2" fmla="*/ 2147483647 w 70"/>
                <a:gd name="T3" fmla="*/ 2147483647 h 155"/>
                <a:gd name="T4" fmla="*/ 2147483647 w 70"/>
                <a:gd name="T5" fmla="*/ 2147483647 h 155"/>
                <a:gd name="T6" fmla="*/ 2147483647 w 70"/>
                <a:gd name="T7" fmla="*/ 2147483647 h 155"/>
                <a:gd name="T8" fmla="*/ 0 w 70"/>
                <a:gd name="T9" fmla="*/ 0 h 155"/>
                <a:gd name="T10" fmla="*/ 0 60000 65536"/>
                <a:gd name="T11" fmla="*/ 0 60000 65536"/>
                <a:gd name="T12" fmla="*/ 0 60000 65536"/>
                <a:gd name="T13" fmla="*/ 0 60000 65536"/>
                <a:gd name="T14" fmla="*/ 0 60000 65536"/>
                <a:gd name="T15" fmla="*/ 0 w 70"/>
                <a:gd name="T16" fmla="*/ 0 h 155"/>
                <a:gd name="T17" fmla="*/ 70 w 70"/>
                <a:gd name="T18" fmla="*/ 155 h 155"/>
              </a:gdLst>
              <a:ahLst/>
              <a:cxnLst>
                <a:cxn ang="T10">
                  <a:pos x="T0" y="T1"/>
                </a:cxn>
                <a:cxn ang="T11">
                  <a:pos x="T2" y="T3"/>
                </a:cxn>
                <a:cxn ang="T12">
                  <a:pos x="T4" y="T5"/>
                </a:cxn>
                <a:cxn ang="T13">
                  <a:pos x="T6" y="T7"/>
                </a:cxn>
                <a:cxn ang="T14">
                  <a:pos x="T8" y="T9"/>
                </a:cxn>
              </a:cxnLst>
              <a:rect l="T15" t="T16" r="T17" b="T18"/>
              <a:pathLst>
                <a:path w="70" h="155">
                  <a:moveTo>
                    <a:pt x="0" y="0"/>
                  </a:moveTo>
                  <a:lnTo>
                    <a:pt x="8" y="150"/>
                  </a:lnTo>
                  <a:lnTo>
                    <a:pt x="58" y="155"/>
                  </a:lnTo>
                  <a:lnTo>
                    <a:pt x="70" y="11"/>
                  </a:lnTo>
                  <a:lnTo>
                    <a:pt x="0" y="0"/>
                  </a:lnTo>
                  <a:close/>
                </a:path>
              </a:pathLst>
            </a:custGeom>
            <a:solidFill>
              <a:srgbClr val="BAC6D6"/>
            </a:solidFill>
            <a:ln w="9525">
              <a:noFill/>
              <a:round/>
              <a:headEnd/>
              <a:tailEnd/>
            </a:ln>
          </p:spPr>
          <p:txBody>
            <a:bodyPr/>
            <a:lstStyle/>
            <a:p>
              <a:pPr algn="ctr"/>
              <a:endParaRPr lang="fr-FR">
                <a:cs typeface="Times New Roman" pitchFamily="18" charset="0"/>
              </a:endParaRPr>
            </a:p>
          </p:txBody>
        </p:sp>
        <p:sp>
          <p:nvSpPr>
            <p:cNvPr id="162" name="Freeform 30"/>
            <p:cNvSpPr>
              <a:spLocks/>
            </p:cNvSpPr>
            <p:nvPr/>
          </p:nvSpPr>
          <p:spPr bwMode="auto">
            <a:xfrm>
              <a:off x="3892550" y="3611563"/>
              <a:ext cx="84138" cy="65088"/>
            </a:xfrm>
            <a:custGeom>
              <a:avLst/>
              <a:gdLst>
                <a:gd name="T0" fmla="*/ 2147483647 w 105"/>
                <a:gd name="T1" fmla="*/ 2147483647 h 82"/>
                <a:gd name="T2" fmla="*/ 2147483647 w 105"/>
                <a:gd name="T3" fmla="*/ 0 h 82"/>
                <a:gd name="T4" fmla="*/ 0 w 105"/>
                <a:gd name="T5" fmla="*/ 2147483647 h 82"/>
                <a:gd name="T6" fmla="*/ 2147483647 w 105"/>
                <a:gd name="T7" fmla="*/ 2147483647 h 82"/>
                <a:gd name="T8" fmla="*/ 2147483647 w 105"/>
                <a:gd name="T9" fmla="*/ 2147483647 h 82"/>
                <a:gd name="T10" fmla="*/ 2147483647 w 105"/>
                <a:gd name="T11" fmla="*/ 2147483647 h 82"/>
                <a:gd name="T12" fmla="*/ 0 60000 65536"/>
                <a:gd name="T13" fmla="*/ 0 60000 65536"/>
                <a:gd name="T14" fmla="*/ 0 60000 65536"/>
                <a:gd name="T15" fmla="*/ 0 60000 65536"/>
                <a:gd name="T16" fmla="*/ 0 60000 65536"/>
                <a:gd name="T17" fmla="*/ 0 60000 65536"/>
                <a:gd name="T18" fmla="*/ 0 w 105"/>
                <a:gd name="T19" fmla="*/ 0 h 82"/>
                <a:gd name="T20" fmla="*/ 105 w 105"/>
                <a:gd name="T21" fmla="*/ 82 h 82"/>
              </a:gdLst>
              <a:ahLst/>
              <a:cxnLst>
                <a:cxn ang="T12">
                  <a:pos x="T0" y="T1"/>
                </a:cxn>
                <a:cxn ang="T13">
                  <a:pos x="T2" y="T3"/>
                </a:cxn>
                <a:cxn ang="T14">
                  <a:pos x="T4" y="T5"/>
                </a:cxn>
                <a:cxn ang="T15">
                  <a:pos x="T6" y="T7"/>
                </a:cxn>
                <a:cxn ang="T16">
                  <a:pos x="T8" y="T9"/>
                </a:cxn>
                <a:cxn ang="T17">
                  <a:pos x="T10" y="T11"/>
                </a:cxn>
              </a:cxnLst>
              <a:rect l="T18" t="T19" r="T20" b="T21"/>
              <a:pathLst>
                <a:path w="105" h="82">
                  <a:moveTo>
                    <a:pt x="93" y="5"/>
                  </a:moveTo>
                  <a:lnTo>
                    <a:pt x="42" y="0"/>
                  </a:lnTo>
                  <a:lnTo>
                    <a:pt x="0" y="36"/>
                  </a:lnTo>
                  <a:lnTo>
                    <a:pt x="11" y="82"/>
                  </a:lnTo>
                  <a:lnTo>
                    <a:pt x="105" y="16"/>
                  </a:lnTo>
                  <a:lnTo>
                    <a:pt x="93" y="5"/>
                  </a:lnTo>
                  <a:close/>
                </a:path>
              </a:pathLst>
            </a:custGeom>
            <a:solidFill>
              <a:srgbClr val="BAC6D6"/>
            </a:solidFill>
            <a:ln w="9525">
              <a:noFill/>
              <a:round/>
              <a:headEnd/>
              <a:tailEnd/>
            </a:ln>
          </p:spPr>
          <p:txBody>
            <a:bodyPr/>
            <a:lstStyle/>
            <a:p>
              <a:pPr algn="ctr"/>
              <a:endParaRPr lang="fr-FR">
                <a:cs typeface="Times New Roman" pitchFamily="18" charset="0"/>
              </a:endParaRPr>
            </a:p>
          </p:txBody>
        </p:sp>
        <p:sp>
          <p:nvSpPr>
            <p:cNvPr id="163" name="Freeform 31"/>
            <p:cNvSpPr>
              <a:spLocks/>
            </p:cNvSpPr>
            <p:nvPr/>
          </p:nvSpPr>
          <p:spPr bwMode="auto">
            <a:xfrm>
              <a:off x="4203700" y="3503613"/>
              <a:ext cx="71438" cy="42863"/>
            </a:xfrm>
            <a:custGeom>
              <a:avLst/>
              <a:gdLst>
                <a:gd name="T0" fmla="*/ 2147483647 w 90"/>
                <a:gd name="T1" fmla="*/ 2147483647 h 54"/>
                <a:gd name="T2" fmla="*/ 2147483647 w 90"/>
                <a:gd name="T3" fmla="*/ 2147483647 h 54"/>
                <a:gd name="T4" fmla="*/ 2147483647 w 90"/>
                <a:gd name="T5" fmla="*/ 0 h 54"/>
                <a:gd name="T6" fmla="*/ 2147483647 w 90"/>
                <a:gd name="T7" fmla="*/ 2147483647 h 54"/>
                <a:gd name="T8" fmla="*/ 0 w 90"/>
                <a:gd name="T9" fmla="*/ 2147483647 h 54"/>
                <a:gd name="T10" fmla="*/ 2147483647 w 90"/>
                <a:gd name="T11" fmla="*/ 2147483647 h 54"/>
                <a:gd name="T12" fmla="*/ 0 60000 65536"/>
                <a:gd name="T13" fmla="*/ 0 60000 65536"/>
                <a:gd name="T14" fmla="*/ 0 60000 65536"/>
                <a:gd name="T15" fmla="*/ 0 60000 65536"/>
                <a:gd name="T16" fmla="*/ 0 60000 65536"/>
                <a:gd name="T17" fmla="*/ 0 60000 65536"/>
                <a:gd name="T18" fmla="*/ 0 w 90"/>
                <a:gd name="T19" fmla="*/ 0 h 54"/>
                <a:gd name="T20" fmla="*/ 90 w 90"/>
                <a:gd name="T21" fmla="*/ 54 h 54"/>
              </a:gdLst>
              <a:ahLst/>
              <a:cxnLst>
                <a:cxn ang="T12">
                  <a:pos x="T0" y="T1"/>
                </a:cxn>
                <a:cxn ang="T13">
                  <a:pos x="T2" y="T3"/>
                </a:cxn>
                <a:cxn ang="T14">
                  <a:pos x="T4" y="T5"/>
                </a:cxn>
                <a:cxn ang="T15">
                  <a:pos x="T6" y="T7"/>
                </a:cxn>
                <a:cxn ang="T16">
                  <a:pos x="T8" y="T9"/>
                </a:cxn>
                <a:cxn ang="T17">
                  <a:pos x="T10" y="T11"/>
                </a:cxn>
              </a:cxnLst>
              <a:rect l="T18" t="T19" r="T20" b="T21"/>
              <a:pathLst>
                <a:path w="90" h="54">
                  <a:moveTo>
                    <a:pt x="16" y="54"/>
                  </a:moveTo>
                  <a:lnTo>
                    <a:pt x="90" y="39"/>
                  </a:lnTo>
                  <a:lnTo>
                    <a:pt x="50" y="0"/>
                  </a:lnTo>
                  <a:lnTo>
                    <a:pt x="8" y="8"/>
                  </a:lnTo>
                  <a:lnTo>
                    <a:pt x="0" y="23"/>
                  </a:lnTo>
                  <a:lnTo>
                    <a:pt x="16" y="54"/>
                  </a:lnTo>
                  <a:close/>
                </a:path>
              </a:pathLst>
            </a:custGeom>
            <a:solidFill>
              <a:srgbClr val="BAC6D6"/>
            </a:solidFill>
            <a:ln w="9525">
              <a:noFill/>
              <a:round/>
              <a:headEnd/>
              <a:tailEnd/>
            </a:ln>
          </p:spPr>
          <p:txBody>
            <a:bodyPr/>
            <a:lstStyle/>
            <a:p>
              <a:pPr algn="ctr"/>
              <a:endParaRPr lang="fr-FR">
                <a:cs typeface="Times New Roman" pitchFamily="18" charset="0"/>
              </a:endParaRPr>
            </a:p>
          </p:txBody>
        </p:sp>
        <p:sp>
          <p:nvSpPr>
            <p:cNvPr id="164" name="Freeform 32"/>
            <p:cNvSpPr>
              <a:spLocks/>
            </p:cNvSpPr>
            <p:nvPr/>
          </p:nvSpPr>
          <p:spPr bwMode="auto">
            <a:xfrm>
              <a:off x="4848225" y="4187825"/>
              <a:ext cx="196850" cy="169863"/>
            </a:xfrm>
            <a:custGeom>
              <a:avLst/>
              <a:gdLst>
                <a:gd name="T0" fmla="*/ 2147483647 w 248"/>
                <a:gd name="T1" fmla="*/ 2147483647 h 215"/>
                <a:gd name="T2" fmla="*/ 2147483647 w 248"/>
                <a:gd name="T3" fmla="*/ 2147483647 h 215"/>
                <a:gd name="T4" fmla="*/ 2147483647 w 248"/>
                <a:gd name="T5" fmla="*/ 0 h 215"/>
                <a:gd name="T6" fmla="*/ 0 w 248"/>
                <a:gd name="T7" fmla="*/ 2147483647 h 215"/>
                <a:gd name="T8" fmla="*/ 2147483647 w 248"/>
                <a:gd name="T9" fmla="*/ 2147483647 h 215"/>
                <a:gd name="T10" fmla="*/ 2147483647 w 248"/>
                <a:gd name="T11" fmla="*/ 2147483647 h 215"/>
                <a:gd name="T12" fmla="*/ 2147483647 w 248"/>
                <a:gd name="T13" fmla="*/ 2147483647 h 215"/>
                <a:gd name="T14" fmla="*/ 2147483647 w 248"/>
                <a:gd name="T15" fmla="*/ 2147483647 h 215"/>
                <a:gd name="T16" fmla="*/ 2147483647 w 248"/>
                <a:gd name="T17" fmla="*/ 2147483647 h 215"/>
                <a:gd name="T18" fmla="*/ 2147483647 w 248"/>
                <a:gd name="T19" fmla="*/ 2147483647 h 215"/>
                <a:gd name="T20" fmla="*/ 2147483647 w 248"/>
                <a:gd name="T21" fmla="*/ 2147483647 h 215"/>
                <a:gd name="T22" fmla="*/ 2147483647 w 248"/>
                <a:gd name="T23" fmla="*/ 2147483647 h 215"/>
                <a:gd name="T24" fmla="*/ 2147483647 w 248"/>
                <a:gd name="T25" fmla="*/ 2147483647 h 215"/>
                <a:gd name="T26" fmla="*/ 2147483647 w 248"/>
                <a:gd name="T27" fmla="*/ 2147483647 h 215"/>
                <a:gd name="T28" fmla="*/ 2147483647 w 248"/>
                <a:gd name="T29" fmla="*/ 2147483647 h 215"/>
                <a:gd name="T30" fmla="*/ 2147483647 w 248"/>
                <a:gd name="T31" fmla="*/ 2147483647 h 215"/>
                <a:gd name="T32" fmla="*/ 2147483647 w 248"/>
                <a:gd name="T33" fmla="*/ 2147483647 h 215"/>
                <a:gd name="T34" fmla="*/ 2147483647 w 248"/>
                <a:gd name="T35" fmla="*/ 2147483647 h 215"/>
                <a:gd name="T36" fmla="*/ 2147483647 w 248"/>
                <a:gd name="T37" fmla="*/ 2147483647 h 215"/>
                <a:gd name="T38" fmla="*/ 2147483647 w 248"/>
                <a:gd name="T39" fmla="*/ 2147483647 h 215"/>
                <a:gd name="T40" fmla="*/ 2147483647 w 248"/>
                <a:gd name="T41" fmla="*/ 2147483647 h 215"/>
                <a:gd name="T42" fmla="*/ 2147483647 w 248"/>
                <a:gd name="T43" fmla="*/ 2147483647 h 215"/>
                <a:gd name="T44" fmla="*/ 2147483647 w 248"/>
                <a:gd name="T45" fmla="*/ 2147483647 h 215"/>
                <a:gd name="T46" fmla="*/ 2147483647 w 248"/>
                <a:gd name="T47" fmla="*/ 2147483647 h 215"/>
                <a:gd name="T48" fmla="*/ 2147483647 w 248"/>
                <a:gd name="T49" fmla="*/ 2147483647 h 215"/>
                <a:gd name="T50" fmla="*/ 2147483647 w 248"/>
                <a:gd name="T51" fmla="*/ 2147483647 h 215"/>
                <a:gd name="T52" fmla="*/ 2147483647 w 248"/>
                <a:gd name="T53" fmla="*/ 2147483647 h 215"/>
                <a:gd name="T54" fmla="*/ 2147483647 w 248"/>
                <a:gd name="T55" fmla="*/ 2147483647 h 215"/>
                <a:gd name="T56" fmla="*/ 2147483647 w 248"/>
                <a:gd name="T57" fmla="*/ 2147483647 h 21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48"/>
                <a:gd name="T88" fmla="*/ 0 h 215"/>
                <a:gd name="T89" fmla="*/ 248 w 248"/>
                <a:gd name="T90" fmla="*/ 215 h 215"/>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48" h="215">
                  <a:moveTo>
                    <a:pt x="248" y="59"/>
                  </a:moveTo>
                  <a:lnTo>
                    <a:pt x="198" y="40"/>
                  </a:lnTo>
                  <a:lnTo>
                    <a:pt x="52" y="0"/>
                  </a:lnTo>
                  <a:lnTo>
                    <a:pt x="0" y="16"/>
                  </a:lnTo>
                  <a:lnTo>
                    <a:pt x="89" y="59"/>
                  </a:lnTo>
                  <a:lnTo>
                    <a:pt x="81" y="122"/>
                  </a:lnTo>
                  <a:lnTo>
                    <a:pt x="81" y="128"/>
                  </a:lnTo>
                  <a:lnTo>
                    <a:pt x="83" y="146"/>
                  </a:lnTo>
                  <a:lnTo>
                    <a:pt x="88" y="164"/>
                  </a:lnTo>
                  <a:lnTo>
                    <a:pt x="97" y="176"/>
                  </a:lnTo>
                  <a:lnTo>
                    <a:pt x="104" y="179"/>
                  </a:lnTo>
                  <a:lnTo>
                    <a:pt x="113" y="185"/>
                  </a:lnTo>
                  <a:lnTo>
                    <a:pt x="123" y="192"/>
                  </a:lnTo>
                  <a:lnTo>
                    <a:pt x="134" y="199"/>
                  </a:lnTo>
                  <a:lnTo>
                    <a:pt x="143" y="204"/>
                  </a:lnTo>
                  <a:lnTo>
                    <a:pt x="151" y="210"/>
                  </a:lnTo>
                  <a:lnTo>
                    <a:pt x="157" y="214"/>
                  </a:lnTo>
                  <a:lnTo>
                    <a:pt x="159" y="215"/>
                  </a:lnTo>
                  <a:lnTo>
                    <a:pt x="159" y="176"/>
                  </a:lnTo>
                  <a:lnTo>
                    <a:pt x="148" y="61"/>
                  </a:lnTo>
                  <a:lnTo>
                    <a:pt x="159" y="64"/>
                  </a:lnTo>
                  <a:lnTo>
                    <a:pt x="170" y="66"/>
                  </a:lnTo>
                  <a:lnTo>
                    <a:pt x="180" y="69"/>
                  </a:lnTo>
                  <a:lnTo>
                    <a:pt x="188" y="71"/>
                  </a:lnTo>
                  <a:lnTo>
                    <a:pt x="195" y="73"/>
                  </a:lnTo>
                  <a:lnTo>
                    <a:pt x="201" y="74"/>
                  </a:lnTo>
                  <a:lnTo>
                    <a:pt x="204" y="76"/>
                  </a:lnTo>
                  <a:lnTo>
                    <a:pt x="205" y="76"/>
                  </a:lnTo>
                  <a:lnTo>
                    <a:pt x="248" y="59"/>
                  </a:lnTo>
                  <a:close/>
                </a:path>
              </a:pathLst>
            </a:custGeom>
            <a:solidFill>
              <a:srgbClr val="BAC6D6"/>
            </a:solidFill>
            <a:ln w="9525">
              <a:noFill/>
              <a:round/>
              <a:headEnd/>
              <a:tailEnd/>
            </a:ln>
          </p:spPr>
          <p:txBody>
            <a:bodyPr/>
            <a:lstStyle/>
            <a:p>
              <a:pPr algn="ctr"/>
              <a:endParaRPr lang="fr-FR">
                <a:cs typeface="Times New Roman" pitchFamily="18" charset="0"/>
              </a:endParaRPr>
            </a:p>
          </p:txBody>
        </p:sp>
        <p:sp>
          <p:nvSpPr>
            <p:cNvPr id="165" name="Freeform 33"/>
            <p:cNvSpPr>
              <a:spLocks/>
            </p:cNvSpPr>
            <p:nvPr/>
          </p:nvSpPr>
          <p:spPr bwMode="auto">
            <a:xfrm>
              <a:off x="5143500" y="4189413"/>
              <a:ext cx="58738" cy="155575"/>
            </a:xfrm>
            <a:custGeom>
              <a:avLst/>
              <a:gdLst>
                <a:gd name="T0" fmla="*/ 2147483647 w 74"/>
                <a:gd name="T1" fmla="*/ 2147483647 h 197"/>
                <a:gd name="T2" fmla="*/ 2147483647 w 74"/>
                <a:gd name="T3" fmla="*/ 2147483647 h 197"/>
                <a:gd name="T4" fmla="*/ 0 w 74"/>
                <a:gd name="T5" fmla="*/ 2147483647 h 197"/>
                <a:gd name="T6" fmla="*/ 2147483647 w 74"/>
                <a:gd name="T7" fmla="*/ 2147483647 h 197"/>
                <a:gd name="T8" fmla="*/ 2147483647 w 74"/>
                <a:gd name="T9" fmla="*/ 2147483647 h 197"/>
                <a:gd name="T10" fmla="*/ 2147483647 w 74"/>
                <a:gd name="T11" fmla="*/ 0 h 197"/>
                <a:gd name="T12" fmla="*/ 2147483647 w 74"/>
                <a:gd name="T13" fmla="*/ 2147483647 h 197"/>
                <a:gd name="T14" fmla="*/ 0 60000 65536"/>
                <a:gd name="T15" fmla="*/ 0 60000 65536"/>
                <a:gd name="T16" fmla="*/ 0 60000 65536"/>
                <a:gd name="T17" fmla="*/ 0 60000 65536"/>
                <a:gd name="T18" fmla="*/ 0 60000 65536"/>
                <a:gd name="T19" fmla="*/ 0 60000 65536"/>
                <a:gd name="T20" fmla="*/ 0 60000 65536"/>
                <a:gd name="T21" fmla="*/ 0 w 74"/>
                <a:gd name="T22" fmla="*/ 0 h 197"/>
                <a:gd name="T23" fmla="*/ 74 w 74"/>
                <a:gd name="T24" fmla="*/ 197 h 19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4" h="197">
                  <a:moveTo>
                    <a:pt x="8" y="42"/>
                  </a:moveTo>
                  <a:lnTo>
                    <a:pt x="15" y="105"/>
                  </a:lnTo>
                  <a:lnTo>
                    <a:pt x="0" y="197"/>
                  </a:lnTo>
                  <a:lnTo>
                    <a:pt x="55" y="178"/>
                  </a:lnTo>
                  <a:lnTo>
                    <a:pt x="74" y="57"/>
                  </a:lnTo>
                  <a:lnTo>
                    <a:pt x="66" y="0"/>
                  </a:lnTo>
                  <a:lnTo>
                    <a:pt x="8" y="42"/>
                  </a:lnTo>
                  <a:close/>
                </a:path>
              </a:pathLst>
            </a:custGeom>
            <a:solidFill>
              <a:srgbClr val="BAC6D6"/>
            </a:solidFill>
            <a:ln w="9525">
              <a:noFill/>
              <a:round/>
              <a:headEnd/>
              <a:tailEnd/>
            </a:ln>
          </p:spPr>
          <p:txBody>
            <a:bodyPr/>
            <a:lstStyle/>
            <a:p>
              <a:pPr algn="ctr"/>
              <a:endParaRPr lang="fr-FR">
                <a:cs typeface="Times New Roman" pitchFamily="18" charset="0"/>
              </a:endParaRPr>
            </a:p>
          </p:txBody>
        </p:sp>
        <p:sp>
          <p:nvSpPr>
            <p:cNvPr id="166" name="Freeform 34"/>
            <p:cNvSpPr>
              <a:spLocks/>
            </p:cNvSpPr>
            <p:nvPr/>
          </p:nvSpPr>
          <p:spPr bwMode="auto">
            <a:xfrm>
              <a:off x="3924300" y="4281488"/>
              <a:ext cx="39688" cy="39688"/>
            </a:xfrm>
            <a:custGeom>
              <a:avLst/>
              <a:gdLst>
                <a:gd name="T0" fmla="*/ 2147483647 w 49"/>
                <a:gd name="T1" fmla="*/ 2147483647 h 50"/>
                <a:gd name="T2" fmla="*/ 2147483647 w 49"/>
                <a:gd name="T3" fmla="*/ 2147483647 h 50"/>
                <a:gd name="T4" fmla="*/ 2147483647 w 49"/>
                <a:gd name="T5" fmla="*/ 2147483647 h 50"/>
                <a:gd name="T6" fmla="*/ 2147483647 w 49"/>
                <a:gd name="T7" fmla="*/ 2147483647 h 50"/>
                <a:gd name="T8" fmla="*/ 2147483647 w 49"/>
                <a:gd name="T9" fmla="*/ 2147483647 h 50"/>
                <a:gd name="T10" fmla="*/ 2147483647 w 49"/>
                <a:gd name="T11" fmla="*/ 2147483647 h 50"/>
                <a:gd name="T12" fmla="*/ 2147483647 w 49"/>
                <a:gd name="T13" fmla="*/ 2147483647 h 50"/>
                <a:gd name="T14" fmla="*/ 2147483647 w 49"/>
                <a:gd name="T15" fmla="*/ 2147483647 h 50"/>
                <a:gd name="T16" fmla="*/ 2147483647 w 49"/>
                <a:gd name="T17" fmla="*/ 0 h 50"/>
                <a:gd name="T18" fmla="*/ 2147483647 w 49"/>
                <a:gd name="T19" fmla="*/ 2147483647 h 50"/>
                <a:gd name="T20" fmla="*/ 2147483647 w 49"/>
                <a:gd name="T21" fmla="*/ 2147483647 h 50"/>
                <a:gd name="T22" fmla="*/ 2147483647 w 49"/>
                <a:gd name="T23" fmla="*/ 2147483647 h 50"/>
                <a:gd name="T24" fmla="*/ 0 w 49"/>
                <a:gd name="T25" fmla="*/ 2147483647 h 50"/>
                <a:gd name="T26" fmla="*/ 2147483647 w 49"/>
                <a:gd name="T27" fmla="*/ 2147483647 h 50"/>
                <a:gd name="T28" fmla="*/ 2147483647 w 49"/>
                <a:gd name="T29" fmla="*/ 2147483647 h 50"/>
                <a:gd name="T30" fmla="*/ 2147483647 w 49"/>
                <a:gd name="T31" fmla="*/ 2147483647 h 50"/>
                <a:gd name="T32" fmla="*/ 2147483647 w 49"/>
                <a:gd name="T33" fmla="*/ 2147483647 h 5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9"/>
                <a:gd name="T52" fmla="*/ 0 h 50"/>
                <a:gd name="T53" fmla="*/ 49 w 49"/>
                <a:gd name="T54" fmla="*/ 50 h 5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9" h="50">
                  <a:moveTo>
                    <a:pt x="25" y="50"/>
                  </a:moveTo>
                  <a:lnTo>
                    <a:pt x="34" y="47"/>
                  </a:lnTo>
                  <a:lnTo>
                    <a:pt x="43" y="43"/>
                  </a:lnTo>
                  <a:lnTo>
                    <a:pt x="47" y="35"/>
                  </a:lnTo>
                  <a:lnTo>
                    <a:pt x="49" y="25"/>
                  </a:lnTo>
                  <a:lnTo>
                    <a:pt x="47" y="15"/>
                  </a:lnTo>
                  <a:lnTo>
                    <a:pt x="43" y="7"/>
                  </a:lnTo>
                  <a:lnTo>
                    <a:pt x="34" y="2"/>
                  </a:lnTo>
                  <a:lnTo>
                    <a:pt x="25" y="0"/>
                  </a:lnTo>
                  <a:lnTo>
                    <a:pt x="16" y="2"/>
                  </a:lnTo>
                  <a:lnTo>
                    <a:pt x="8" y="7"/>
                  </a:lnTo>
                  <a:lnTo>
                    <a:pt x="2" y="15"/>
                  </a:lnTo>
                  <a:lnTo>
                    <a:pt x="0" y="25"/>
                  </a:lnTo>
                  <a:lnTo>
                    <a:pt x="2" y="35"/>
                  </a:lnTo>
                  <a:lnTo>
                    <a:pt x="8" y="43"/>
                  </a:lnTo>
                  <a:lnTo>
                    <a:pt x="16" y="47"/>
                  </a:lnTo>
                  <a:lnTo>
                    <a:pt x="25" y="50"/>
                  </a:lnTo>
                  <a:close/>
                </a:path>
              </a:pathLst>
            </a:custGeom>
            <a:solidFill>
              <a:srgbClr val="8C8C8C"/>
            </a:solidFill>
            <a:ln w="9525">
              <a:noFill/>
              <a:round/>
              <a:headEnd/>
              <a:tailEnd/>
            </a:ln>
          </p:spPr>
          <p:txBody>
            <a:bodyPr/>
            <a:lstStyle/>
            <a:p>
              <a:pPr algn="ctr"/>
              <a:endParaRPr lang="fr-FR">
                <a:cs typeface="Times New Roman" pitchFamily="18" charset="0"/>
              </a:endParaRPr>
            </a:p>
          </p:txBody>
        </p:sp>
        <p:sp>
          <p:nvSpPr>
            <p:cNvPr id="167" name="Freeform 35"/>
            <p:cNvSpPr>
              <a:spLocks/>
            </p:cNvSpPr>
            <p:nvPr/>
          </p:nvSpPr>
          <p:spPr bwMode="auto">
            <a:xfrm>
              <a:off x="3971925" y="4359275"/>
              <a:ext cx="39688" cy="39688"/>
            </a:xfrm>
            <a:custGeom>
              <a:avLst/>
              <a:gdLst>
                <a:gd name="T0" fmla="*/ 2147483647 w 49"/>
                <a:gd name="T1" fmla="*/ 2147483647 h 49"/>
                <a:gd name="T2" fmla="*/ 2147483647 w 49"/>
                <a:gd name="T3" fmla="*/ 2147483647 h 49"/>
                <a:gd name="T4" fmla="*/ 2147483647 w 49"/>
                <a:gd name="T5" fmla="*/ 2147483647 h 49"/>
                <a:gd name="T6" fmla="*/ 2147483647 w 49"/>
                <a:gd name="T7" fmla="*/ 2147483647 h 49"/>
                <a:gd name="T8" fmla="*/ 2147483647 w 49"/>
                <a:gd name="T9" fmla="*/ 2147483647 h 49"/>
                <a:gd name="T10" fmla="*/ 2147483647 w 49"/>
                <a:gd name="T11" fmla="*/ 2147483647 h 49"/>
                <a:gd name="T12" fmla="*/ 2147483647 w 49"/>
                <a:gd name="T13" fmla="*/ 2147483647 h 49"/>
                <a:gd name="T14" fmla="*/ 2147483647 w 49"/>
                <a:gd name="T15" fmla="*/ 2147483647 h 49"/>
                <a:gd name="T16" fmla="*/ 2147483647 w 49"/>
                <a:gd name="T17" fmla="*/ 0 h 49"/>
                <a:gd name="T18" fmla="*/ 2147483647 w 49"/>
                <a:gd name="T19" fmla="*/ 2147483647 h 49"/>
                <a:gd name="T20" fmla="*/ 2147483647 w 49"/>
                <a:gd name="T21" fmla="*/ 2147483647 h 49"/>
                <a:gd name="T22" fmla="*/ 2147483647 w 49"/>
                <a:gd name="T23" fmla="*/ 2147483647 h 49"/>
                <a:gd name="T24" fmla="*/ 0 w 49"/>
                <a:gd name="T25" fmla="*/ 2147483647 h 49"/>
                <a:gd name="T26" fmla="*/ 2147483647 w 49"/>
                <a:gd name="T27" fmla="*/ 2147483647 h 49"/>
                <a:gd name="T28" fmla="*/ 2147483647 w 49"/>
                <a:gd name="T29" fmla="*/ 2147483647 h 49"/>
                <a:gd name="T30" fmla="*/ 2147483647 w 49"/>
                <a:gd name="T31" fmla="*/ 2147483647 h 49"/>
                <a:gd name="T32" fmla="*/ 2147483647 w 49"/>
                <a:gd name="T33" fmla="*/ 2147483647 h 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9"/>
                <a:gd name="T52" fmla="*/ 0 h 49"/>
                <a:gd name="T53" fmla="*/ 49 w 49"/>
                <a:gd name="T54" fmla="*/ 49 h 4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9" h="49">
                  <a:moveTo>
                    <a:pt x="24" y="49"/>
                  </a:moveTo>
                  <a:lnTo>
                    <a:pt x="34" y="47"/>
                  </a:lnTo>
                  <a:lnTo>
                    <a:pt x="42" y="43"/>
                  </a:lnTo>
                  <a:lnTo>
                    <a:pt x="47" y="34"/>
                  </a:lnTo>
                  <a:lnTo>
                    <a:pt x="49" y="25"/>
                  </a:lnTo>
                  <a:lnTo>
                    <a:pt x="47" y="15"/>
                  </a:lnTo>
                  <a:lnTo>
                    <a:pt x="42" y="7"/>
                  </a:lnTo>
                  <a:lnTo>
                    <a:pt x="34" y="2"/>
                  </a:lnTo>
                  <a:lnTo>
                    <a:pt x="24" y="0"/>
                  </a:lnTo>
                  <a:lnTo>
                    <a:pt x="15" y="2"/>
                  </a:lnTo>
                  <a:lnTo>
                    <a:pt x="7" y="7"/>
                  </a:lnTo>
                  <a:lnTo>
                    <a:pt x="2" y="15"/>
                  </a:lnTo>
                  <a:lnTo>
                    <a:pt x="0" y="25"/>
                  </a:lnTo>
                  <a:lnTo>
                    <a:pt x="2" y="34"/>
                  </a:lnTo>
                  <a:lnTo>
                    <a:pt x="7" y="43"/>
                  </a:lnTo>
                  <a:lnTo>
                    <a:pt x="15" y="47"/>
                  </a:lnTo>
                  <a:lnTo>
                    <a:pt x="24" y="49"/>
                  </a:lnTo>
                  <a:close/>
                </a:path>
              </a:pathLst>
            </a:custGeom>
            <a:solidFill>
              <a:srgbClr val="8C8C8C"/>
            </a:solidFill>
            <a:ln w="9525">
              <a:noFill/>
              <a:round/>
              <a:headEnd/>
              <a:tailEnd/>
            </a:ln>
          </p:spPr>
          <p:txBody>
            <a:bodyPr/>
            <a:lstStyle/>
            <a:p>
              <a:pPr algn="ctr"/>
              <a:endParaRPr lang="fr-FR">
                <a:cs typeface="Times New Roman" pitchFamily="18" charset="0"/>
              </a:endParaRPr>
            </a:p>
          </p:txBody>
        </p:sp>
        <p:sp>
          <p:nvSpPr>
            <p:cNvPr id="168" name="Freeform 36"/>
            <p:cNvSpPr>
              <a:spLocks/>
            </p:cNvSpPr>
            <p:nvPr/>
          </p:nvSpPr>
          <p:spPr bwMode="auto">
            <a:xfrm>
              <a:off x="4138613" y="4302125"/>
              <a:ext cx="39688" cy="38100"/>
            </a:xfrm>
            <a:custGeom>
              <a:avLst/>
              <a:gdLst>
                <a:gd name="T0" fmla="*/ 2147483647 w 49"/>
                <a:gd name="T1" fmla="*/ 2147483647 h 48"/>
                <a:gd name="T2" fmla="*/ 2147483647 w 49"/>
                <a:gd name="T3" fmla="*/ 2147483647 h 48"/>
                <a:gd name="T4" fmla="*/ 2147483647 w 49"/>
                <a:gd name="T5" fmla="*/ 2147483647 h 48"/>
                <a:gd name="T6" fmla="*/ 2147483647 w 49"/>
                <a:gd name="T7" fmla="*/ 2147483647 h 48"/>
                <a:gd name="T8" fmla="*/ 2147483647 w 49"/>
                <a:gd name="T9" fmla="*/ 2147483647 h 48"/>
                <a:gd name="T10" fmla="*/ 2147483647 w 49"/>
                <a:gd name="T11" fmla="*/ 2147483647 h 48"/>
                <a:gd name="T12" fmla="*/ 2147483647 w 49"/>
                <a:gd name="T13" fmla="*/ 2147483647 h 48"/>
                <a:gd name="T14" fmla="*/ 2147483647 w 49"/>
                <a:gd name="T15" fmla="*/ 2147483647 h 48"/>
                <a:gd name="T16" fmla="*/ 2147483647 w 49"/>
                <a:gd name="T17" fmla="*/ 0 h 48"/>
                <a:gd name="T18" fmla="*/ 2147483647 w 49"/>
                <a:gd name="T19" fmla="*/ 2147483647 h 48"/>
                <a:gd name="T20" fmla="*/ 2147483647 w 49"/>
                <a:gd name="T21" fmla="*/ 2147483647 h 48"/>
                <a:gd name="T22" fmla="*/ 2147483647 w 49"/>
                <a:gd name="T23" fmla="*/ 2147483647 h 48"/>
                <a:gd name="T24" fmla="*/ 0 w 49"/>
                <a:gd name="T25" fmla="*/ 2147483647 h 48"/>
                <a:gd name="T26" fmla="*/ 2147483647 w 49"/>
                <a:gd name="T27" fmla="*/ 2147483647 h 48"/>
                <a:gd name="T28" fmla="*/ 2147483647 w 49"/>
                <a:gd name="T29" fmla="*/ 2147483647 h 48"/>
                <a:gd name="T30" fmla="*/ 2147483647 w 49"/>
                <a:gd name="T31" fmla="*/ 2147483647 h 48"/>
                <a:gd name="T32" fmla="*/ 2147483647 w 49"/>
                <a:gd name="T33" fmla="*/ 2147483647 h 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9"/>
                <a:gd name="T52" fmla="*/ 0 h 48"/>
                <a:gd name="T53" fmla="*/ 49 w 49"/>
                <a:gd name="T54" fmla="*/ 48 h 4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9" h="48">
                  <a:moveTo>
                    <a:pt x="24" y="48"/>
                  </a:moveTo>
                  <a:lnTo>
                    <a:pt x="34" y="46"/>
                  </a:lnTo>
                  <a:lnTo>
                    <a:pt x="42" y="41"/>
                  </a:lnTo>
                  <a:lnTo>
                    <a:pt x="47" y="33"/>
                  </a:lnTo>
                  <a:lnTo>
                    <a:pt x="49" y="24"/>
                  </a:lnTo>
                  <a:lnTo>
                    <a:pt x="47" y="15"/>
                  </a:lnTo>
                  <a:lnTo>
                    <a:pt x="42" y="7"/>
                  </a:lnTo>
                  <a:lnTo>
                    <a:pt x="34" y="2"/>
                  </a:lnTo>
                  <a:lnTo>
                    <a:pt x="24" y="0"/>
                  </a:lnTo>
                  <a:lnTo>
                    <a:pt x="15" y="2"/>
                  </a:lnTo>
                  <a:lnTo>
                    <a:pt x="7" y="7"/>
                  </a:lnTo>
                  <a:lnTo>
                    <a:pt x="2" y="15"/>
                  </a:lnTo>
                  <a:lnTo>
                    <a:pt x="0" y="24"/>
                  </a:lnTo>
                  <a:lnTo>
                    <a:pt x="2" y="33"/>
                  </a:lnTo>
                  <a:lnTo>
                    <a:pt x="7" y="41"/>
                  </a:lnTo>
                  <a:lnTo>
                    <a:pt x="15" y="46"/>
                  </a:lnTo>
                  <a:lnTo>
                    <a:pt x="24" y="48"/>
                  </a:lnTo>
                  <a:close/>
                </a:path>
              </a:pathLst>
            </a:custGeom>
            <a:solidFill>
              <a:srgbClr val="8C8C8C"/>
            </a:solidFill>
            <a:ln w="9525">
              <a:noFill/>
              <a:round/>
              <a:headEnd/>
              <a:tailEnd/>
            </a:ln>
          </p:spPr>
          <p:txBody>
            <a:bodyPr/>
            <a:lstStyle/>
            <a:p>
              <a:pPr algn="ctr"/>
              <a:endParaRPr lang="fr-FR">
                <a:cs typeface="Times New Roman" pitchFamily="18" charset="0"/>
              </a:endParaRPr>
            </a:p>
          </p:txBody>
        </p:sp>
        <p:sp>
          <p:nvSpPr>
            <p:cNvPr id="169" name="Freeform 37"/>
            <p:cNvSpPr>
              <a:spLocks/>
            </p:cNvSpPr>
            <p:nvPr/>
          </p:nvSpPr>
          <p:spPr bwMode="auto">
            <a:xfrm>
              <a:off x="4119563" y="4413250"/>
              <a:ext cx="38100" cy="39688"/>
            </a:xfrm>
            <a:custGeom>
              <a:avLst/>
              <a:gdLst>
                <a:gd name="T0" fmla="*/ 2147483647 w 48"/>
                <a:gd name="T1" fmla="*/ 2147483647 h 49"/>
                <a:gd name="T2" fmla="*/ 2147483647 w 48"/>
                <a:gd name="T3" fmla="*/ 2147483647 h 49"/>
                <a:gd name="T4" fmla="*/ 2147483647 w 48"/>
                <a:gd name="T5" fmla="*/ 2147483647 h 49"/>
                <a:gd name="T6" fmla="*/ 2147483647 w 48"/>
                <a:gd name="T7" fmla="*/ 2147483647 h 49"/>
                <a:gd name="T8" fmla="*/ 2147483647 w 48"/>
                <a:gd name="T9" fmla="*/ 2147483647 h 49"/>
                <a:gd name="T10" fmla="*/ 2147483647 w 48"/>
                <a:gd name="T11" fmla="*/ 2147483647 h 49"/>
                <a:gd name="T12" fmla="*/ 2147483647 w 48"/>
                <a:gd name="T13" fmla="*/ 2147483647 h 49"/>
                <a:gd name="T14" fmla="*/ 2147483647 w 48"/>
                <a:gd name="T15" fmla="*/ 2147483647 h 49"/>
                <a:gd name="T16" fmla="*/ 2147483647 w 48"/>
                <a:gd name="T17" fmla="*/ 0 h 49"/>
                <a:gd name="T18" fmla="*/ 2147483647 w 48"/>
                <a:gd name="T19" fmla="*/ 2147483647 h 49"/>
                <a:gd name="T20" fmla="*/ 2147483647 w 48"/>
                <a:gd name="T21" fmla="*/ 2147483647 h 49"/>
                <a:gd name="T22" fmla="*/ 2147483647 w 48"/>
                <a:gd name="T23" fmla="*/ 2147483647 h 49"/>
                <a:gd name="T24" fmla="*/ 0 w 48"/>
                <a:gd name="T25" fmla="*/ 2147483647 h 49"/>
                <a:gd name="T26" fmla="*/ 2147483647 w 48"/>
                <a:gd name="T27" fmla="*/ 2147483647 h 49"/>
                <a:gd name="T28" fmla="*/ 2147483647 w 48"/>
                <a:gd name="T29" fmla="*/ 2147483647 h 49"/>
                <a:gd name="T30" fmla="*/ 2147483647 w 48"/>
                <a:gd name="T31" fmla="*/ 2147483647 h 49"/>
                <a:gd name="T32" fmla="*/ 2147483647 w 48"/>
                <a:gd name="T33" fmla="*/ 2147483647 h 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8"/>
                <a:gd name="T52" fmla="*/ 0 h 49"/>
                <a:gd name="T53" fmla="*/ 48 w 48"/>
                <a:gd name="T54" fmla="*/ 49 h 4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8" h="49">
                  <a:moveTo>
                    <a:pt x="24" y="49"/>
                  </a:moveTo>
                  <a:lnTo>
                    <a:pt x="33" y="47"/>
                  </a:lnTo>
                  <a:lnTo>
                    <a:pt x="41" y="41"/>
                  </a:lnTo>
                  <a:lnTo>
                    <a:pt x="46" y="33"/>
                  </a:lnTo>
                  <a:lnTo>
                    <a:pt x="48" y="24"/>
                  </a:lnTo>
                  <a:lnTo>
                    <a:pt x="46" y="15"/>
                  </a:lnTo>
                  <a:lnTo>
                    <a:pt x="41" y="7"/>
                  </a:lnTo>
                  <a:lnTo>
                    <a:pt x="33" y="2"/>
                  </a:lnTo>
                  <a:lnTo>
                    <a:pt x="24" y="0"/>
                  </a:lnTo>
                  <a:lnTo>
                    <a:pt x="15" y="2"/>
                  </a:lnTo>
                  <a:lnTo>
                    <a:pt x="6" y="7"/>
                  </a:lnTo>
                  <a:lnTo>
                    <a:pt x="2" y="15"/>
                  </a:lnTo>
                  <a:lnTo>
                    <a:pt x="0" y="24"/>
                  </a:lnTo>
                  <a:lnTo>
                    <a:pt x="2" y="33"/>
                  </a:lnTo>
                  <a:lnTo>
                    <a:pt x="6" y="41"/>
                  </a:lnTo>
                  <a:lnTo>
                    <a:pt x="15" y="47"/>
                  </a:lnTo>
                  <a:lnTo>
                    <a:pt x="24" y="49"/>
                  </a:lnTo>
                  <a:close/>
                </a:path>
              </a:pathLst>
            </a:custGeom>
            <a:solidFill>
              <a:srgbClr val="8C8C8C"/>
            </a:solidFill>
            <a:ln w="9525">
              <a:noFill/>
              <a:round/>
              <a:headEnd/>
              <a:tailEnd/>
            </a:ln>
          </p:spPr>
          <p:txBody>
            <a:bodyPr/>
            <a:lstStyle/>
            <a:p>
              <a:pPr algn="ctr"/>
              <a:endParaRPr lang="fr-FR">
                <a:cs typeface="Times New Roman" pitchFamily="18" charset="0"/>
              </a:endParaRPr>
            </a:p>
          </p:txBody>
        </p:sp>
        <p:sp>
          <p:nvSpPr>
            <p:cNvPr id="170" name="Freeform 38"/>
            <p:cNvSpPr>
              <a:spLocks/>
            </p:cNvSpPr>
            <p:nvPr/>
          </p:nvSpPr>
          <p:spPr bwMode="auto">
            <a:xfrm>
              <a:off x="4187825" y="4483100"/>
              <a:ext cx="39688" cy="38100"/>
            </a:xfrm>
            <a:custGeom>
              <a:avLst/>
              <a:gdLst>
                <a:gd name="T0" fmla="*/ 2147483647 w 49"/>
                <a:gd name="T1" fmla="*/ 2147483647 h 50"/>
                <a:gd name="T2" fmla="*/ 2147483647 w 49"/>
                <a:gd name="T3" fmla="*/ 2147483647 h 50"/>
                <a:gd name="T4" fmla="*/ 2147483647 w 49"/>
                <a:gd name="T5" fmla="*/ 2147483647 h 50"/>
                <a:gd name="T6" fmla="*/ 2147483647 w 49"/>
                <a:gd name="T7" fmla="*/ 2147483647 h 50"/>
                <a:gd name="T8" fmla="*/ 2147483647 w 49"/>
                <a:gd name="T9" fmla="*/ 2147483647 h 50"/>
                <a:gd name="T10" fmla="*/ 2147483647 w 49"/>
                <a:gd name="T11" fmla="*/ 2147483647 h 50"/>
                <a:gd name="T12" fmla="*/ 2147483647 w 49"/>
                <a:gd name="T13" fmla="*/ 2147483647 h 50"/>
                <a:gd name="T14" fmla="*/ 2147483647 w 49"/>
                <a:gd name="T15" fmla="*/ 2147483647 h 50"/>
                <a:gd name="T16" fmla="*/ 2147483647 w 49"/>
                <a:gd name="T17" fmla="*/ 0 h 50"/>
                <a:gd name="T18" fmla="*/ 2147483647 w 49"/>
                <a:gd name="T19" fmla="*/ 2147483647 h 50"/>
                <a:gd name="T20" fmla="*/ 2147483647 w 49"/>
                <a:gd name="T21" fmla="*/ 2147483647 h 50"/>
                <a:gd name="T22" fmla="*/ 2147483647 w 49"/>
                <a:gd name="T23" fmla="*/ 2147483647 h 50"/>
                <a:gd name="T24" fmla="*/ 0 w 49"/>
                <a:gd name="T25" fmla="*/ 2147483647 h 50"/>
                <a:gd name="T26" fmla="*/ 2147483647 w 49"/>
                <a:gd name="T27" fmla="*/ 2147483647 h 50"/>
                <a:gd name="T28" fmla="*/ 2147483647 w 49"/>
                <a:gd name="T29" fmla="*/ 2147483647 h 50"/>
                <a:gd name="T30" fmla="*/ 2147483647 w 49"/>
                <a:gd name="T31" fmla="*/ 2147483647 h 50"/>
                <a:gd name="T32" fmla="*/ 2147483647 w 49"/>
                <a:gd name="T33" fmla="*/ 2147483647 h 5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9"/>
                <a:gd name="T52" fmla="*/ 0 h 50"/>
                <a:gd name="T53" fmla="*/ 49 w 49"/>
                <a:gd name="T54" fmla="*/ 50 h 5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9" h="50">
                  <a:moveTo>
                    <a:pt x="24" y="50"/>
                  </a:moveTo>
                  <a:lnTo>
                    <a:pt x="34" y="48"/>
                  </a:lnTo>
                  <a:lnTo>
                    <a:pt x="43" y="43"/>
                  </a:lnTo>
                  <a:lnTo>
                    <a:pt x="47" y="35"/>
                  </a:lnTo>
                  <a:lnTo>
                    <a:pt x="49" y="26"/>
                  </a:lnTo>
                  <a:lnTo>
                    <a:pt x="47" y="15"/>
                  </a:lnTo>
                  <a:lnTo>
                    <a:pt x="43" y="7"/>
                  </a:lnTo>
                  <a:lnTo>
                    <a:pt x="34" y="3"/>
                  </a:lnTo>
                  <a:lnTo>
                    <a:pt x="24" y="0"/>
                  </a:lnTo>
                  <a:lnTo>
                    <a:pt x="15" y="3"/>
                  </a:lnTo>
                  <a:lnTo>
                    <a:pt x="7" y="7"/>
                  </a:lnTo>
                  <a:lnTo>
                    <a:pt x="2" y="15"/>
                  </a:lnTo>
                  <a:lnTo>
                    <a:pt x="0" y="26"/>
                  </a:lnTo>
                  <a:lnTo>
                    <a:pt x="2" y="35"/>
                  </a:lnTo>
                  <a:lnTo>
                    <a:pt x="7" y="43"/>
                  </a:lnTo>
                  <a:lnTo>
                    <a:pt x="15" y="48"/>
                  </a:lnTo>
                  <a:lnTo>
                    <a:pt x="24" y="50"/>
                  </a:lnTo>
                  <a:close/>
                </a:path>
              </a:pathLst>
            </a:custGeom>
            <a:solidFill>
              <a:srgbClr val="8C8C8C"/>
            </a:solidFill>
            <a:ln w="9525">
              <a:noFill/>
              <a:round/>
              <a:headEnd/>
              <a:tailEnd/>
            </a:ln>
          </p:spPr>
          <p:txBody>
            <a:bodyPr/>
            <a:lstStyle/>
            <a:p>
              <a:pPr algn="ctr"/>
              <a:endParaRPr lang="fr-FR">
                <a:cs typeface="Times New Roman" pitchFamily="18" charset="0"/>
              </a:endParaRPr>
            </a:p>
          </p:txBody>
        </p:sp>
        <p:sp>
          <p:nvSpPr>
            <p:cNvPr id="171" name="Freeform 39"/>
            <p:cNvSpPr>
              <a:spLocks/>
            </p:cNvSpPr>
            <p:nvPr/>
          </p:nvSpPr>
          <p:spPr bwMode="auto">
            <a:xfrm>
              <a:off x="4316413" y="4446588"/>
              <a:ext cx="39688" cy="38100"/>
            </a:xfrm>
            <a:custGeom>
              <a:avLst/>
              <a:gdLst>
                <a:gd name="T0" fmla="*/ 2147483647 w 50"/>
                <a:gd name="T1" fmla="*/ 2147483647 h 50"/>
                <a:gd name="T2" fmla="*/ 2147483647 w 50"/>
                <a:gd name="T3" fmla="*/ 2147483647 h 50"/>
                <a:gd name="T4" fmla="*/ 2147483647 w 50"/>
                <a:gd name="T5" fmla="*/ 2147483647 h 50"/>
                <a:gd name="T6" fmla="*/ 2147483647 w 50"/>
                <a:gd name="T7" fmla="*/ 2147483647 h 50"/>
                <a:gd name="T8" fmla="*/ 2147483647 w 50"/>
                <a:gd name="T9" fmla="*/ 2147483647 h 50"/>
                <a:gd name="T10" fmla="*/ 2147483647 w 50"/>
                <a:gd name="T11" fmla="*/ 2147483647 h 50"/>
                <a:gd name="T12" fmla="*/ 2147483647 w 50"/>
                <a:gd name="T13" fmla="*/ 2147483647 h 50"/>
                <a:gd name="T14" fmla="*/ 2147483647 w 50"/>
                <a:gd name="T15" fmla="*/ 2147483647 h 50"/>
                <a:gd name="T16" fmla="*/ 2147483647 w 50"/>
                <a:gd name="T17" fmla="*/ 0 h 50"/>
                <a:gd name="T18" fmla="*/ 2147483647 w 50"/>
                <a:gd name="T19" fmla="*/ 2147483647 h 50"/>
                <a:gd name="T20" fmla="*/ 2147483647 w 50"/>
                <a:gd name="T21" fmla="*/ 2147483647 h 50"/>
                <a:gd name="T22" fmla="*/ 2147483647 w 50"/>
                <a:gd name="T23" fmla="*/ 2147483647 h 50"/>
                <a:gd name="T24" fmla="*/ 0 w 50"/>
                <a:gd name="T25" fmla="*/ 2147483647 h 50"/>
                <a:gd name="T26" fmla="*/ 2147483647 w 50"/>
                <a:gd name="T27" fmla="*/ 2147483647 h 50"/>
                <a:gd name="T28" fmla="*/ 2147483647 w 50"/>
                <a:gd name="T29" fmla="*/ 2147483647 h 50"/>
                <a:gd name="T30" fmla="*/ 2147483647 w 50"/>
                <a:gd name="T31" fmla="*/ 2147483647 h 50"/>
                <a:gd name="T32" fmla="*/ 2147483647 w 50"/>
                <a:gd name="T33" fmla="*/ 2147483647 h 5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0"/>
                <a:gd name="T52" fmla="*/ 0 h 50"/>
                <a:gd name="T53" fmla="*/ 50 w 50"/>
                <a:gd name="T54" fmla="*/ 50 h 5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0" h="50">
                  <a:moveTo>
                    <a:pt x="26" y="50"/>
                  </a:moveTo>
                  <a:lnTo>
                    <a:pt x="35" y="47"/>
                  </a:lnTo>
                  <a:lnTo>
                    <a:pt x="43" y="42"/>
                  </a:lnTo>
                  <a:lnTo>
                    <a:pt x="48" y="34"/>
                  </a:lnTo>
                  <a:lnTo>
                    <a:pt x="50" y="24"/>
                  </a:lnTo>
                  <a:lnTo>
                    <a:pt x="48" y="15"/>
                  </a:lnTo>
                  <a:lnTo>
                    <a:pt x="43" y="7"/>
                  </a:lnTo>
                  <a:lnTo>
                    <a:pt x="35" y="3"/>
                  </a:lnTo>
                  <a:lnTo>
                    <a:pt x="26" y="0"/>
                  </a:lnTo>
                  <a:lnTo>
                    <a:pt x="17" y="3"/>
                  </a:lnTo>
                  <a:lnTo>
                    <a:pt x="8" y="7"/>
                  </a:lnTo>
                  <a:lnTo>
                    <a:pt x="3" y="15"/>
                  </a:lnTo>
                  <a:lnTo>
                    <a:pt x="0" y="24"/>
                  </a:lnTo>
                  <a:lnTo>
                    <a:pt x="3" y="34"/>
                  </a:lnTo>
                  <a:lnTo>
                    <a:pt x="8" y="42"/>
                  </a:lnTo>
                  <a:lnTo>
                    <a:pt x="17" y="47"/>
                  </a:lnTo>
                  <a:lnTo>
                    <a:pt x="26" y="50"/>
                  </a:lnTo>
                  <a:close/>
                </a:path>
              </a:pathLst>
            </a:custGeom>
            <a:solidFill>
              <a:srgbClr val="8C8C8C"/>
            </a:solidFill>
            <a:ln w="9525">
              <a:noFill/>
              <a:round/>
              <a:headEnd/>
              <a:tailEnd/>
            </a:ln>
          </p:spPr>
          <p:txBody>
            <a:bodyPr/>
            <a:lstStyle/>
            <a:p>
              <a:pPr algn="ctr"/>
              <a:endParaRPr lang="fr-FR">
                <a:cs typeface="Times New Roman" pitchFamily="18" charset="0"/>
              </a:endParaRPr>
            </a:p>
          </p:txBody>
        </p:sp>
        <p:sp>
          <p:nvSpPr>
            <p:cNvPr id="172" name="Freeform 40"/>
            <p:cNvSpPr>
              <a:spLocks/>
            </p:cNvSpPr>
            <p:nvPr/>
          </p:nvSpPr>
          <p:spPr bwMode="auto">
            <a:xfrm>
              <a:off x="4413250" y="4419600"/>
              <a:ext cx="39688" cy="38100"/>
            </a:xfrm>
            <a:custGeom>
              <a:avLst/>
              <a:gdLst>
                <a:gd name="T0" fmla="*/ 2147483647 w 49"/>
                <a:gd name="T1" fmla="*/ 2147483647 h 48"/>
                <a:gd name="T2" fmla="*/ 2147483647 w 49"/>
                <a:gd name="T3" fmla="*/ 2147483647 h 48"/>
                <a:gd name="T4" fmla="*/ 2147483647 w 49"/>
                <a:gd name="T5" fmla="*/ 2147483647 h 48"/>
                <a:gd name="T6" fmla="*/ 2147483647 w 49"/>
                <a:gd name="T7" fmla="*/ 2147483647 h 48"/>
                <a:gd name="T8" fmla="*/ 2147483647 w 49"/>
                <a:gd name="T9" fmla="*/ 2147483647 h 48"/>
                <a:gd name="T10" fmla="*/ 2147483647 w 49"/>
                <a:gd name="T11" fmla="*/ 2147483647 h 48"/>
                <a:gd name="T12" fmla="*/ 2147483647 w 49"/>
                <a:gd name="T13" fmla="*/ 2147483647 h 48"/>
                <a:gd name="T14" fmla="*/ 2147483647 w 49"/>
                <a:gd name="T15" fmla="*/ 2147483647 h 48"/>
                <a:gd name="T16" fmla="*/ 2147483647 w 49"/>
                <a:gd name="T17" fmla="*/ 0 h 48"/>
                <a:gd name="T18" fmla="*/ 2147483647 w 49"/>
                <a:gd name="T19" fmla="*/ 2147483647 h 48"/>
                <a:gd name="T20" fmla="*/ 2147483647 w 49"/>
                <a:gd name="T21" fmla="*/ 2147483647 h 48"/>
                <a:gd name="T22" fmla="*/ 2147483647 w 49"/>
                <a:gd name="T23" fmla="*/ 2147483647 h 48"/>
                <a:gd name="T24" fmla="*/ 0 w 49"/>
                <a:gd name="T25" fmla="*/ 2147483647 h 48"/>
                <a:gd name="T26" fmla="*/ 2147483647 w 49"/>
                <a:gd name="T27" fmla="*/ 2147483647 h 48"/>
                <a:gd name="T28" fmla="*/ 2147483647 w 49"/>
                <a:gd name="T29" fmla="*/ 2147483647 h 48"/>
                <a:gd name="T30" fmla="*/ 2147483647 w 49"/>
                <a:gd name="T31" fmla="*/ 2147483647 h 48"/>
                <a:gd name="T32" fmla="*/ 2147483647 w 49"/>
                <a:gd name="T33" fmla="*/ 2147483647 h 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9"/>
                <a:gd name="T52" fmla="*/ 0 h 48"/>
                <a:gd name="T53" fmla="*/ 49 w 49"/>
                <a:gd name="T54" fmla="*/ 48 h 4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9" h="48">
                  <a:moveTo>
                    <a:pt x="24" y="48"/>
                  </a:moveTo>
                  <a:lnTo>
                    <a:pt x="34" y="46"/>
                  </a:lnTo>
                  <a:lnTo>
                    <a:pt x="42" y="41"/>
                  </a:lnTo>
                  <a:lnTo>
                    <a:pt x="47" y="33"/>
                  </a:lnTo>
                  <a:lnTo>
                    <a:pt x="49" y="24"/>
                  </a:lnTo>
                  <a:lnTo>
                    <a:pt x="47" y="15"/>
                  </a:lnTo>
                  <a:lnTo>
                    <a:pt x="42" y="7"/>
                  </a:lnTo>
                  <a:lnTo>
                    <a:pt x="34" y="2"/>
                  </a:lnTo>
                  <a:lnTo>
                    <a:pt x="24" y="0"/>
                  </a:lnTo>
                  <a:lnTo>
                    <a:pt x="15" y="2"/>
                  </a:lnTo>
                  <a:lnTo>
                    <a:pt x="7" y="7"/>
                  </a:lnTo>
                  <a:lnTo>
                    <a:pt x="2" y="15"/>
                  </a:lnTo>
                  <a:lnTo>
                    <a:pt x="0" y="24"/>
                  </a:lnTo>
                  <a:lnTo>
                    <a:pt x="2" y="33"/>
                  </a:lnTo>
                  <a:lnTo>
                    <a:pt x="7" y="41"/>
                  </a:lnTo>
                  <a:lnTo>
                    <a:pt x="15" y="46"/>
                  </a:lnTo>
                  <a:lnTo>
                    <a:pt x="24" y="48"/>
                  </a:lnTo>
                  <a:close/>
                </a:path>
              </a:pathLst>
            </a:custGeom>
            <a:solidFill>
              <a:srgbClr val="8C8C8C"/>
            </a:solidFill>
            <a:ln w="9525">
              <a:noFill/>
              <a:round/>
              <a:headEnd/>
              <a:tailEnd/>
            </a:ln>
          </p:spPr>
          <p:txBody>
            <a:bodyPr/>
            <a:lstStyle/>
            <a:p>
              <a:pPr algn="ctr"/>
              <a:endParaRPr lang="fr-FR">
                <a:cs typeface="Times New Roman" pitchFamily="18" charset="0"/>
              </a:endParaRPr>
            </a:p>
          </p:txBody>
        </p:sp>
        <p:sp>
          <p:nvSpPr>
            <p:cNvPr id="173" name="Freeform 41"/>
            <p:cNvSpPr>
              <a:spLocks/>
            </p:cNvSpPr>
            <p:nvPr/>
          </p:nvSpPr>
          <p:spPr bwMode="auto">
            <a:xfrm>
              <a:off x="4400550" y="4581525"/>
              <a:ext cx="39688" cy="39688"/>
            </a:xfrm>
            <a:custGeom>
              <a:avLst/>
              <a:gdLst>
                <a:gd name="T0" fmla="*/ 2147483647 w 50"/>
                <a:gd name="T1" fmla="*/ 2147483647 h 49"/>
                <a:gd name="T2" fmla="*/ 2147483647 w 50"/>
                <a:gd name="T3" fmla="*/ 2147483647 h 49"/>
                <a:gd name="T4" fmla="*/ 2147483647 w 50"/>
                <a:gd name="T5" fmla="*/ 2147483647 h 49"/>
                <a:gd name="T6" fmla="*/ 2147483647 w 50"/>
                <a:gd name="T7" fmla="*/ 2147483647 h 49"/>
                <a:gd name="T8" fmla="*/ 2147483647 w 50"/>
                <a:gd name="T9" fmla="*/ 2147483647 h 49"/>
                <a:gd name="T10" fmla="*/ 2147483647 w 50"/>
                <a:gd name="T11" fmla="*/ 2147483647 h 49"/>
                <a:gd name="T12" fmla="*/ 2147483647 w 50"/>
                <a:gd name="T13" fmla="*/ 2147483647 h 49"/>
                <a:gd name="T14" fmla="*/ 2147483647 w 50"/>
                <a:gd name="T15" fmla="*/ 2147483647 h 49"/>
                <a:gd name="T16" fmla="*/ 2147483647 w 50"/>
                <a:gd name="T17" fmla="*/ 0 h 49"/>
                <a:gd name="T18" fmla="*/ 2147483647 w 50"/>
                <a:gd name="T19" fmla="*/ 2147483647 h 49"/>
                <a:gd name="T20" fmla="*/ 2147483647 w 50"/>
                <a:gd name="T21" fmla="*/ 2147483647 h 49"/>
                <a:gd name="T22" fmla="*/ 2147483647 w 50"/>
                <a:gd name="T23" fmla="*/ 2147483647 h 49"/>
                <a:gd name="T24" fmla="*/ 0 w 50"/>
                <a:gd name="T25" fmla="*/ 2147483647 h 49"/>
                <a:gd name="T26" fmla="*/ 2147483647 w 50"/>
                <a:gd name="T27" fmla="*/ 2147483647 h 49"/>
                <a:gd name="T28" fmla="*/ 2147483647 w 50"/>
                <a:gd name="T29" fmla="*/ 2147483647 h 49"/>
                <a:gd name="T30" fmla="*/ 2147483647 w 50"/>
                <a:gd name="T31" fmla="*/ 2147483647 h 49"/>
                <a:gd name="T32" fmla="*/ 2147483647 w 50"/>
                <a:gd name="T33" fmla="*/ 2147483647 h 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0"/>
                <a:gd name="T52" fmla="*/ 0 h 49"/>
                <a:gd name="T53" fmla="*/ 50 w 50"/>
                <a:gd name="T54" fmla="*/ 49 h 4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0" h="49">
                  <a:moveTo>
                    <a:pt x="26" y="49"/>
                  </a:moveTo>
                  <a:lnTo>
                    <a:pt x="35" y="47"/>
                  </a:lnTo>
                  <a:lnTo>
                    <a:pt x="43" y="41"/>
                  </a:lnTo>
                  <a:lnTo>
                    <a:pt x="48" y="33"/>
                  </a:lnTo>
                  <a:lnTo>
                    <a:pt x="50" y="24"/>
                  </a:lnTo>
                  <a:lnTo>
                    <a:pt x="48" y="15"/>
                  </a:lnTo>
                  <a:lnTo>
                    <a:pt x="43" y="7"/>
                  </a:lnTo>
                  <a:lnTo>
                    <a:pt x="35" y="2"/>
                  </a:lnTo>
                  <a:lnTo>
                    <a:pt x="26" y="0"/>
                  </a:lnTo>
                  <a:lnTo>
                    <a:pt x="17" y="2"/>
                  </a:lnTo>
                  <a:lnTo>
                    <a:pt x="9" y="7"/>
                  </a:lnTo>
                  <a:lnTo>
                    <a:pt x="3" y="15"/>
                  </a:lnTo>
                  <a:lnTo>
                    <a:pt x="0" y="24"/>
                  </a:lnTo>
                  <a:lnTo>
                    <a:pt x="3" y="33"/>
                  </a:lnTo>
                  <a:lnTo>
                    <a:pt x="9" y="41"/>
                  </a:lnTo>
                  <a:lnTo>
                    <a:pt x="17" y="47"/>
                  </a:lnTo>
                  <a:lnTo>
                    <a:pt x="26" y="49"/>
                  </a:lnTo>
                  <a:close/>
                </a:path>
              </a:pathLst>
            </a:custGeom>
            <a:solidFill>
              <a:srgbClr val="8C8C8C"/>
            </a:solidFill>
            <a:ln w="9525">
              <a:noFill/>
              <a:round/>
              <a:headEnd/>
              <a:tailEnd/>
            </a:ln>
          </p:spPr>
          <p:txBody>
            <a:bodyPr/>
            <a:lstStyle/>
            <a:p>
              <a:pPr algn="ctr"/>
              <a:endParaRPr lang="fr-FR">
                <a:cs typeface="Times New Roman" pitchFamily="18" charset="0"/>
              </a:endParaRPr>
            </a:p>
          </p:txBody>
        </p:sp>
        <p:sp>
          <p:nvSpPr>
            <p:cNvPr id="174" name="Freeform 42"/>
            <p:cNvSpPr>
              <a:spLocks/>
            </p:cNvSpPr>
            <p:nvPr/>
          </p:nvSpPr>
          <p:spPr bwMode="auto">
            <a:xfrm>
              <a:off x="4610100" y="4605338"/>
              <a:ext cx="38100" cy="39688"/>
            </a:xfrm>
            <a:custGeom>
              <a:avLst/>
              <a:gdLst>
                <a:gd name="T0" fmla="*/ 2147483647 w 50"/>
                <a:gd name="T1" fmla="*/ 2147483647 h 49"/>
                <a:gd name="T2" fmla="*/ 2147483647 w 50"/>
                <a:gd name="T3" fmla="*/ 2147483647 h 49"/>
                <a:gd name="T4" fmla="*/ 2147483647 w 50"/>
                <a:gd name="T5" fmla="*/ 2147483647 h 49"/>
                <a:gd name="T6" fmla="*/ 2147483647 w 50"/>
                <a:gd name="T7" fmla="*/ 2147483647 h 49"/>
                <a:gd name="T8" fmla="*/ 2147483647 w 50"/>
                <a:gd name="T9" fmla="*/ 2147483647 h 49"/>
                <a:gd name="T10" fmla="*/ 2147483647 w 50"/>
                <a:gd name="T11" fmla="*/ 2147483647 h 49"/>
                <a:gd name="T12" fmla="*/ 2147483647 w 50"/>
                <a:gd name="T13" fmla="*/ 2147483647 h 49"/>
                <a:gd name="T14" fmla="*/ 2147483647 w 50"/>
                <a:gd name="T15" fmla="*/ 2147483647 h 49"/>
                <a:gd name="T16" fmla="*/ 2147483647 w 50"/>
                <a:gd name="T17" fmla="*/ 0 h 49"/>
                <a:gd name="T18" fmla="*/ 2147483647 w 50"/>
                <a:gd name="T19" fmla="*/ 2147483647 h 49"/>
                <a:gd name="T20" fmla="*/ 2147483647 w 50"/>
                <a:gd name="T21" fmla="*/ 2147483647 h 49"/>
                <a:gd name="T22" fmla="*/ 2147483647 w 50"/>
                <a:gd name="T23" fmla="*/ 2147483647 h 49"/>
                <a:gd name="T24" fmla="*/ 0 w 50"/>
                <a:gd name="T25" fmla="*/ 2147483647 h 49"/>
                <a:gd name="T26" fmla="*/ 2147483647 w 50"/>
                <a:gd name="T27" fmla="*/ 2147483647 h 49"/>
                <a:gd name="T28" fmla="*/ 2147483647 w 50"/>
                <a:gd name="T29" fmla="*/ 2147483647 h 49"/>
                <a:gd name="T30" fmla="*/ 2147483647 w 50"/>
                <a:gd name="T31" fmla="*/ 2147483647 h 49"/>
                <a:gd name="T32" fmla="*/ 2147483647 w 50"/>
                <a:gd name="T33" fmla="*/ 2147483647 h 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0"/>
                <a:gd name="T52" fmla="*/ 0 h 49"/>
                <a:gd name="T53" fmla="*/ 50 w 50"/>
                <a:gd name="T54" fmla="*/ 49 h 4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0" h="49">
                  <a:moveTo>
                    <a:pt x="26" y="49"/>
                  </a:moveTo>
                  <a:lnTo>
                    <a:pt x="35" y="47"/>
                  </a:lnTo>
                  <a:lnTo>
                    <a:pt x="43" y="41"/>
                  </a:lnTo>
                  <a:lnTo>
                    <a:pt x="48" y="33"/>
                  </a:lnTo>
                  <a:lnTo>
                    <a:pt x="50" y="24"/>
                  </a:lnTo>
                  <a:lnTo>
                    <a:pt x="48" y="15"/>
                  </a:lnTo>
                  <a:lnTo>
                    <a:pt x="43" y="7"/>
                  </a:lnTo>
                  <a:lnTo>
                    <a:pt x="35" y="2"/>
                  </a:lnTo>
                  <a:lnTo>
                    <a:pt x="26" y="0"/>
                  </a:lnTo>
                  <a:lnTo>
                    <a:pt x="16" y="2"/>
                  </a:lnTo>
                  <a:lnTo>
                    <a:pt x="8" y="7"/>
                  </a:lnTo>
                  <a:lnTo>
                    <a:pt x="3" y="15"/>
                  </a:lnTo>
                  <a:lnTo>
                    <a:pt x="0" y="24"/>
                  </a:lnTo>
                  <a:lnTo>
                    <a:pt x="3" y="33"/>
                  </a:lnTo>
                  <a:lnTo>
                    <a:pt x="8" y="41"/>
                  </a:lnTo>
                  <a:lnTo>
                    <a:pt x="16" y="47"/>
                  </a:lnTo>
                  <a:lnTo>
                    <a:pt x="26" y="49"/>
                  </a:lnTo>
                  <a:close/>
                </a:path>
              </a:pathLst>
            </a:custGeom>
            <a:solidFill>
              <a:srgbClr val="8C8C8C"/>
            </a:solidFill>
            <a:ln w="9525">
              <a:noFill/>
              <a:round/>
              <a:headEnd/>
              <a:tailEnd/>
            </a:ln>
          </p:spPr>
          <p:txBody>
            <a:bodyPr/>
            <a:lstStyle/>
            <a:p>
              <a:pPr algn="ctr"/>
              <a:endParaRPr lang="fr-FR">
                <a:cs typeface="Times New Roman" pitchFamily="18" charset="0"/>
              </a:endParaRPr>
            </a:p>
          </p:txBody>
        </p:sp>
        <p:sp>
          <p:nvSpPr>
            <p:cNvPr id="175" name="Freeform 43"/>
            <p:cNvSpPr>
              <a:spLocks/>
            </p:cNvSpPr>
            <p:nvPr/>
          </p:nvSpPr>
          <p:spPr bwMode="auto">
            <a:xfrm>
              <a:off x="4675188" y="4513263"/>
              <a:ext cx="39688" cy="39688"/>
            </a:xfrm>
            <a:custGeom>
              <a:avLst/>
              <a:gdLst>
                <a:gd name="T0" fmla="*/ 2147483647 w 50"/>
                <a:gd name="T1" fmla="*/ 2147483647 h 50"/>
                <a:gd name="T2" fmla="*/ 2147483647 w 50"/>
                <a:gd name="T3" fmla="*/ 2147483647 h 50"/>
                <a:gd name="T4" fmla="*/ 2147483647 w 50"/>
                <a:gd name="T5" fmla="*/ 2147483647 h 50"/>
                <a:gd name="T6" fmla="*/ 2147483647 w 50"/>
                <a:gd name="T7" fmla="*/ 2147483647 h 50"/>
                <a:gd name="T8" fmla="*/ 2147483647 w 50"/>
                <a:gd name="T9" fmla="*/ 2147483647 h 50"/>
                <a:gd name="T10" fmla="*/ 2147483647 w 50"/>
                <a:gd name="T11" fmla="*/ 2147483647 h 50"/>
                <a:gd name="T12" fmla="*/ 2147483647 w 50"/>
                <a:gd name="T13" fmla="*/ 2147483647 h 50"/>
                <a:gd name="T14" fmla="*/ 2147483647 w 50"/>
                <a:gd name="T15" fmla="*/ 2147483647 h 50"/>
                <a:gd name="T16" fmla="*/ 2147483647 w 50"/>
                <a:gd name="T17" fmla="*/ 0 h 50"/>
                <a:gd name="T18" fmla="*/ 2147483647 w 50"/>
                <a:gd name="T19" fmla="*/ 2147483647 h 50"/>
                <a:gd name="T20" fmla="*/ 2147483647 w 50"/>
                <a:gd name="T21" fmla="*/ 2147483647 h 50"/>
                <a:gd name="T22" fmla="*/ 2147483647 w 50"/>
                <a:gd name="T23" fmla="*/ 2147483647 h 50"/>
                <a:gd name="T24" fmla="*/ 0 w 50"/>
                <a:gd name="T25" fmla="*/ 2147483647 h 50"/>
                <a:gd name="T26" fmla="*/ 2147483647 w 50"/>
                <a:gd name="T27" fmla="*/ 2147483647 h 50"/>
                <a:gd name="T28" fmla="*/ 2147483647 w 50"/>
                <a:gd name="T29" fmla="*/ 2147483647 h 50"/>
                <a:gd name="T30" fmla="*/ 2147483647 w 50"/>
                <a:gd name="T31" fmla="*/ 2147483647 h 50"/>
                <a:gd name="T32" fmla="*/ 2147483647 w 50"/>
                <a:gd name="T33" fmla="*/ 2147483647 h 5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0"/>
                <a:gd name="T52" fmla="*/ 0 h 50"/>
                <a:gd name="T53" fmla="*/ 50 w 50"/>
                <a:gd name="T54" fmla="*/ 50 h 5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0" h="50">
                  <a:moveTo>
                    <a:pt x="26" y="50"/>
                  </a:moveTo>
                  <a:lnTo>
                    <a:pt x="35" y="48"/>
                  </a:lnTo>
                  <a:lnTo>
                    <a:pt x="43" y="42"/>
                  </a:lnTo>
                  <a:lnTo>
                    <a:pt x="48" y="34"/>
                  </a:lnTo>
                  <a:lnTo>
                    <a:pt x="50" y="25"/>
                  </a:lnTo>
                  <a:lnTo>
                    <a:pt x="48" y="15"/>
                  </a:lnTo>
                  <a:lnTo>
                    <a:pt x="43" y="7"/>
                  </a:lnTo>
                  <a:lnTo>
                    <a:pt x="35" y="3"/>
                  </a:lnTo>
                  <a:lnTo>
                    <a:pt x="26" y="0"/>
                  </a:lnTo>
                  <a:lnTo>
                    <a:pt x="16" y="3"/>
                  </a:lnTo>
                  <a:lnTo>
                    <a:pt x="8" y="7"/>
                  </a:lnTo>
                  <a:lnTo>
                    <a:pt x="3" y="15"/>
                  </a:lnTo>
                  <a:lnTo>
                    <a:pt x="0" y="25"/>
                  </a:lnTo>
                  <a:lnTo>
                    <a:pt x="3" y="34"/>
                  </a:lnTo>
                  <a:lnTo>
                    <a:pt x="8" y="42"/>
                  </a:lnTo>
                  <a:lnTo>
                    <a:pt x="16" y="48"/>
                  </a:lnTo>
                  <a:lnTo>
                    <a:pt x="26" y="50"/>
                  </a:lnTo>
                  <a:close/>
                </a:path>
              </a:pathLst>
            </a:custGeom>
            <a:solidFill>
              <a:srgbClr val="8C8C8C"/>
            </a:solidFill>
            <a:ln w="9525">
              <a:noFill/>
              <a:round/>
              <a:headEnd/>
              <a:tailEnd/>
            </a:ln>
          </p:spPr>
          <p:txBody>
            <a:bodyPr/>
            <a:lstStyle/>
            <a:p>
              <a:pPr algn="ctr"/>
              <a:endParaRPr lang="fr-FR">
                <a:cs typeface="Times New Roman" pitchFamily="18" charset="0"/>
              </a:endParaRPr>
            </a:p>
          </p:txBody>
        </p:sp>
        <p:sp>
          <p:nvSpPr>
            <p:cNvPr id="176" name="Freeform 44"/>
            <p:cNvSpPr>
              <a:spLocks/>
            </p:cNvSpPr>
            <p:nvPr/>
          </p:nvSpPr>
          <p:spPr bwMode="auto">
            <a:xfrm>
              <a:off x="4887913" y="4460875"/>
              <a:ext cx="38100" cy="38100"/>
            </a:xfrm>
            <a:custGeom>
              <a:avLst/>
              <a:gdLst>
                <a:gd name="T0" fmla="*/ 2147483647 w 48"/>
                <a:gd name="T1" fmla="*/ 2147483647 h 48"/>
                <a:gd name="T2" fmla="*/ 2147483647 w 48"/>
                <a:gd name="T3" fmla="*/ 2147483647 h 48"/>
                <a:gd name="T4" fmla="*/ 2147483647 w 48"/>
                <a:gd name="T5" fmla="*/ 2147483647 h 48"/>
                <a:gd name="T6" fmla="*/ 2147483647 w 48"/>
                <a:gd name="T7" fmla="*/ 2147483647 h 48"/>
                <a:gd name="T8" fmla="*/ 2147483647 w 48"/>
                <a:gd name="T9" fmla="*/ 2147483647 h 48"/>
                <a:gd name="T10" fmla="*/ 2147483647 w 48"/>
                <a:gd name="T11" fmla="*/ 2147483647 h 48"/>
                <a:gd name="T12" fmla="*/ 2147483647 w 48"/>
                <a:gd name="T13" fmla="*/ 2147483647 h 48"/>
                <a:gd name="T14" fmla="*/ 2147483647 w 48"/>
                <a:gd name="T15" fmla="*/ 2147483647 h 48"/>
                <a:gd name="T16" fmla="*/ 2147483647 w 48"/>
                <a:gd name="T17" fmla="*/ 0 h 48"/>
                <a:gd name="T18" fmla="*/ 2147483647 w 48"/>
                <a:gd name="T19" fmla="*/ 2147483647 h 48"/>
                <a:gd name="T20" fmla="*/ 2147483647 w 48"/>
                <a:gd name="T21" fmla="*/ 2147483647 h 48"/>
                <a:gd name="T22" fmla="*/ 2147483647 w 48"/>
                <a:gd name="T23" fmla="*/ 2147483647 h 48"/>
                <a:gd name="T24" fmla="*/ 0 w 48"/>
                <a:gd name="T25" fmla="*/ 2147483647 h 48"/>
                <a:gd name="T26" fmla="*/ 2147483647 w 48"/>
                <a:gd name="T27" fmla="*/ 2147483647 h 48"/>
                <a:gd name="T28" fmla="*/ 2147483647 w 48"/>
                <a:gd name="T29" fmla="*/ 2147483647 h 48"/>
                <a:gd name="T30" fmla="*/ 2147483647 w 48"/>
                <a:gd name="T31" fmla="*/ 2147483647 h 48"/>
                <a:gd name="T32" fmla="*/ 2147483647 w 48"/>
                <a:gd name="T33" fmla="*/ 2147483647 h 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8"/>
                <a:gd name="T52" fmla="*/ 0 h 48"/>
                <a:gd name="T53" fmla="*/ 48 w 48"/>
                <a:gd name="T54" fmla="*/ 48 h 4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8" h="48">
                  <a:moveTo>
                    <a:pt x="24" y="48"/>
                  </a:moveTo>
                  <a:lnTo>
                    <a:pt x="33" y="46"/>
                  </a:lnTo>
                  <a:lnTo>
                    <a:pt x="41" y="41"/>
                  </a:lnTo>
                  <a:lnTo>
                    <a:pt x="46" y="33"/>
                  </a:lnTo>
                  <a:lnTo>
                    <a:pt x="48" y="24"/>
                  </a:lnTo>
                  <a:lnTo>
                    <a:pt x="46" y="15"/>
                  </a:lnTo>
                  <a:lnTo>
                    <a:pt x="41" y="7"/>
                  </a:lnTo>
                  <a:lnTo>
                    <a:pt x="33" y="2"/>
                  </a:lnTo>
                  <a:lnTo>
                    <a:pt x="24" y="0"/>
                  </a:lnTo>
                  <a:lnTo>
                    <a:pt x="15" y="2"/>
                  </a:lnTo>
                  <a:lnTo>
                    <a:pt x="7" y="7"/>
                  </a:lnTo>
                  <a:lnTo>
                    <a:pt x="2" y="15"/>
                  </a:lnTo>
                  <a:lnTo>
                    <a:pt x="0" y="24"/>
                  </a:lnTo>
                  <a:lnTo>
                    <a:pt x="2" y="33"/>
                  </a:lnTo>
                  <a:lnTo>
                    <a:pt x="7" y="41"/>
                  </a:lnTo>
                  <a:lnTo>
                    <a:pt x="15" y="46"/>
                  </a:lnTo>
                  <a:lnTo>
                    <a:pt x="24" y="48"/>
                  </a:lnTo>
                  <a:close/>
                </a:path>
              </a:pathLst>
            </a:custGeom>
            <a:solidFill>
              <a:srgbClr val="8C8C8C"/>
            </a:solidFill>
            <a:ln w="9525">
              <a:noFill/>
              <a:round/>
              <a:headEnd/>
              <a:tailEnd/>
            </a:ln>
          </p:spPr>
          <p:txBody>
            <a:bodyPr/>
            <a:lstStyle/>
            <a:p>
              <a:pPr algn="ctr"/>
              <a:endParaRPr lang="fr-FR">
                <a:cs typeface="Times New Roman" pitchFamily="18" charset="0"/>
              </a:endParaRPr>
            </a:p>
          </p:txBody>
        </p:sp>
        <p:sp>
          <p:nvSpPr>
            <p:cNvPr id="177" name="Freeform 45"/>
            <p:cNvSpPr>
              <a:spLocks/>
            </p:cNvSpPr>
            <p:nvPr/>
          </p:nvSpPr>
          <p:spPr bwMode="auto">
            <a:xfrm>
              <a:off x="4981575" y="4564063"/>
              <a:ext cx="39688" cy="39688"/>
            </a:xfrm>
            <a:custGeom>
              <a:avLst/>
              <a:gdLst>
                <a:gd name="T0" fmla="*/ 2147483647 w 50"/>
                <a:gd name="T1" fmla="*/ 2147483647 h 49"/>
                <a:gd name="T2" fmla="*/ 2147483647 w 50"/>
                <a:gd name="T3" fmla="*/ 2147483647 h 49"/>
                <a:gd name="T4" fmla="*/ 2147483647 w 50"/>
                <a:gd name="T5" fmla="*/ 2147483647 h 49"/>
                <a:gd name="T6" fmla="*/ 2147483647 w 50"/>
                <a:gd name="T7" fmla="*/ 2147483647 h 49"/>
                <a:gd name="T8" fmla="*/ 2147483647 w 50"/>
                <a:gd name="T9" fmla="*/ 2147483647 h 49"/>
                <a:gd name="T10" fmla="*/ 2147483647 w 50"/>
                <a:gd name="T11" fmla="*/ 2147483647 h 49"/>
                <a:gd name="T12" fmla="*/ 2147483647 w 50"/>
                <a:gd name="T13" fmla="*/ 2147483647 h 49"/>
                <a:gd name="T14" fmla="*/ 2147483647 w 50"/>
                <a:gd name="T15" fmla="*/ 2147483647 h 49"/>
                <a:gd name="T16" fmla="*/ 2147483647 w 50"/>
                <a:gd name="T17" fmla="*/ 0 h 49"/>
                <a:gd name="T18" fmla="*/ 2147483647 w 50"/>
                <a:gd name="T19" fmla="*/ 2147483647 h 49"/>
                <a:gd name="T20" fmla="*/ 2147483647 w 50"/>
                <a:gd name="T21" fmla="*/ 2147483647 h 49"/>
                <a:gd name="T22" fmla="*/ 2147483647 w 50"/>
                <a:gd name="T23" fmla="*/ 2147483647 h 49"/>
                <a:gd name="T24" fmla="*/ 0 w 50"/>
                <a:gd name="T25" fmla="*/ 2147483647 h 49"/>
                <a:gd name="T26" fmla="*/ 2147483647 w 50"/>
                <a:gd name="T27" fmla="*/ 2147483647 h 49"/>
                <a:gd name="T28" fmla="*/ 2147483647 w 50"/>
                <a:gd name="T29" fmla="*/ 2147483647 h 49"/>
                <a:gd name="T30" fmla="*/ 2147483647 w 50"/>
                <a:gd name="T31" fmla="*/ 2147483647 h 49"/>
                <a:gd name="T32" fmla="*/ 2147483647 w 50"/>
                <a:gd name="T33" fmla="*/ 2147483647 h 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0"/>
                <a:gd name="T52" fmla="*/ 0 h 49"/>
                <a:gd name="T53" fmla="*/ 50 w 50"/>
                <a:gd name="T54" fmla="*/ 49 h 4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0" h="49">
                  <a:moveTo>
                    <a:pt x="25" y="49"/>
                  </a:moveTo>
                  <a:lnTo>
                    <a:pt x="35" y="47"/>
                  </a:lnTo>
                  <a:lnTo>
                    <a:pt x="43" y="43"/>
                  </a:lnTo>
                  <a:lnTo>
                    <a:pt x="48" y="34"/>
                  </a:lnTo>
                  <a:lnTo>
                    <a:pt x="50" y="25"/>
                  </a:lnTo>
                  <a:lnTo>
                    <a:pt x="48" y="15"/>
                  </a:lnTo>
                  <a:lnTo>
                    <a:pt x="43" y="7"/>
                  </a:lnTo>
                  <a:lnTo>
                    <a:pt x="35" y="2"/>
                  </a:lnTo>
                  <a:lnTo>
                    <a:pt x="25" y="0"/>
                  </a:lnTo>
                  <a:lnTo>
                    <a:pt x="15" y="2"/>
                  </a:lnTo>
                  <a:lnTo>
                    <a:pt x="7" y="7"/>
                  </a:lnTo>
                  <a:lnTo>
                    <a:pt x="3" y="15"/>
                  </a:lnTo>
                  <a:lnTo>
                    <a:pt x="0" y="25"/>
                  </a:lnTo>
                  <a:lnTo>
                    <a:pt x="3" y="34"/>
                  </a:lnTo>
                  <a:lnTo>
                    <a:pt x="7" y="43"/>
                  </a:lnTo>
                  <a:lnTo>
                    <a:pt x="15" y="47"/>
                  </a:lnTo>
                  <a:lnTo>
                    <a:pt x="25" y="49"/>
                  </a:lnTo>
                  <a:close/>
                </a:path>
              </a:pathLst>
            </a:custGeom>
            <a:solidFill>
              <a:srgbClr val="8C8C8C"/>
            </a:solidFill>
            <a:ln w="9525">
              <a:noFill/>
              <a:round/>
              <a:headEnd/>
              <a:tailEnd/>
            </a:ln>
          </p:spPr>
          <p:txBody>
            <a:bodyPr/>
            <a:lstStyle/>
            <a:p>
              <a:pPr algn="ctr"/>
              <a:endParaRPr lang="fr-FR">
                <a:cs typeface="Times New Roman" pitchFamily="18" charset="0"/>
              </a:endParaRPr>
            </a:p>
          </p:txBody>
        </p:sp>
        <p:sp>
          <p:nvSpPr>
            <p:cNvPr id="178" name="Freeform 46"/>
            <p:cNvSpPr>
              <a:spLocks/>
            </p:cNvSpPr>
            <p:nvPr/>
          </p:nvSpPr>
          <p:spPr bwMode="auto">
            <a:xfrm>
              <a:off x="5184775" y="4541838"/>
              <a:ext cx="39688" cy="39688"/>
            </a:xfrm>
            <a:custGeom>
              <a:avLst/>
              <a:gdLst>
                <a:gd name="T0" fmla="*/ 2147483647 w 50"/>
                <a:gd name="T1" fmla="*/ 2147483647 h 50"/>
                <a:gd name="T2" fmla="*/ 2147483647 w 50"/>
                <a:gd name="T3" fmla="*/ 2147483647 h 50"/>
                <a:gd name="T4" fmla="*/ 2147483647 w 50"/>
                <a:gd name="T5" fmla="*/ 2147483647 h 50"/>
                <a:gd name="T6" fmla="*/ 2147483647 w 50"/>
                <a:gd name="T7" fmla="*/ 2147483647 h 50"/>
                <a:gd name="T8" fmla="*/ 2147483647 w 50"/>
                <a:gd name="T9" fmla="*/ 2147483647 h 50"/>
                <a:gd name="T10" fmla="*/ 2147483647 w 50"/>
                <a:gd name="T11" fmla="*/ 2147483647 h 50"/>
                <a:gd name="T12" fmla="*/ 2147483647 w 50"/>
                <a:gd name="T13" fmla="*/ 2147483647 h 50"/>
                <a:gd name="T14" fmla="*/ 2147483647 w 50"/>
                <a:gd name="T15" fmla="*/ 2147483647 h 50"/>
                <a:gd name="T16" fmla="*/ 2147483647 w 50"/>
                <a:gd name="T17" fmla="*/ 0 h 50"/>
                <a:gd name="T18" fmla="*/ 2147483647 w 50"/>
                <a:gd name="T19" fmla="*/ 2147483647 h 50"/>
                <a:gd name="T20" fmla="*/ 2147483647 w 50"/>
                <a:gd name="T21" fmla="*/ 2147483647 h 50"/>
                <a:gd name="T22" fmla="*/ 2147483647 w 50"/>
                <a:gd name="T23" fmla="*/ 2147483647 h 50"/>
                <a:gd name="T24" fmla="*/ 0 w 50"/>
                <a:gd name="T25" fmla="*/ 2147483647 h 50"/>
                <a:gd name="T26" fmla="*/ 2147483647 w 50"/>
                <a:gd name="T27" fmla="*/ 2147483647 h 50"/>
                <a:gd name="T28" fmla="*/ 2147483647 w 50"/>
                <a:gd name="T29" fmla="*/ 2147483647 h 50"/>
                <a:gd name="T30" fmla="*/ 2147483647 w 50"/>
                <a:gd name="T31" fmla="*/ 2147483647 h 50"/>
                <a:gd name="T32" fmla="*/ 2147483647 w 50"/>
                <a:gd name="T33" fmla="*/ 2147483647 h 5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0"/>
                <a:gd name="T52" fmla="*/ 0 h 50"/>
                <a:gd name="T53" fmla="*/ 50 w 50"/>
                <a:gd name="T54" fmla="*/ 50 h 5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0" h="50">
                  <a:moveTo>
                    <a:pt x="26" y="50"/>
                  </a:moveTo>
                  <a:lnTo>
                    <a:pt x="35" y="47"/>
                  </a:lnTo>
                  <a:lnTo>
                    <a:pt x="43" y="43"/>
                  </a:lnTo>
                  <a:lnTo>
                    <a:pt x="48" y="35"/>
                  </a:lnTo>
                  <a:lnTo>
                    <a:pt x="50" y="25"/>
                  </a:lnTo>
                  <a:lnTo>
                    <a:pt x="48" y="15"/>
                  </a:lnTo>
                  <a:lnTo>
                    <a:pt x="43" y="7"/>
                  </a:lnTo>
                  <a:lnTo>
                    <a:pt x="35" y="2"/>
                  </a:lnTo>
                  <a:lnTo>
                    <a:pt x="26" y="0"/>
                  </a:lnTo>
                  <a:lnTo>
                    <a:pt x="16" y="2"/>
                  </a:lnTo>
                  <a:lnTo>
                    <a:pt x="8" y="7"/>
                  </a:lnTo>
                  <a:lnTo>
                    <a:pt x="3" y="15"/>
                  </a:lnTo>
                  <a:lnTo>
                    <a:pt x="0" y="25"/>
                  </a:lnTo>
                  <a:lnTo>
                    <a:pt x="3" y="35"/>
                  </a:lnTo>
                  <a:lnTo>
                    <a:pt x="8" y="43"/>
                  </a:lnTo>
                  <a:lnTo>
                    <a:pt x="16" y="47"/>
                  </a:lnTo>
                  <a:lnTo>
                    <a:pt x="26" y="50"/>
                  </a:lnTo>
                  <a:close/>
                </a:path>
              </a:pathLst>
            </a:custGeom>
            <a:solidFill>
              <a:srgbClr val="8C8C8C"/>
            </a:solidFill>
            <a:ln w="9525">
              <a:noFill/>
              <a:round/>
              <a:headEnd/>
              <a:tailEnd/>
            </a:ln>
          </p:spPr>
          <p:txBody>
            <a:bodyPr/>
            <a:lstStyle/>
            <a:p>
              <a:pPr algn="ctr"/>
              <a:endParaRPr lang="fr-FR">
                <a:cs typeface="Times New Roman" pitchFamily="18" charset="0"/>
              </a:endParaRPr>
            </a:p>
          </p:txBody>
        </p:sp>
        <p:sp>
          <p:nvSpPr>
            <p:cNvPr id="179" name="Freeform 47"/>
            <p:cNvSpPr>
              <a:spLocks/>
            </p:cNvSpPr>
            <p:nvPr/>
          </p:nvSpPr>
          <p:spPr bwMode="auto">
            <a:xfrm>
              <a:off x="4090988" y="3590925"/>
              <a:ext cx="268288" cy="130175"/>
            </a:xfrm>
            <a:custGeom>
              <a:avLst/>
              <a:gdLst>
                <a:gd name="T0" fmla="*/ 2147483647 w 336"/>
                <a:gd name="T1" fmla="*/ 0 h 165"/>
                <a:gd name="T2" fmla="*/ 0 w 336"/>
                <a:gd name="T3" fmla="*/ 2147483647 h 165"/>
                <a:gd name="T4" fmla="*/ 0 w 336"/>
                <a:gd name="T5" fmla="*/ 2147483647 h 165"/>
                <a:gd name="T6" fmla="*/ 2147483647 w 336"/>
                <a:gd name="T7" fmla="*/ 2147483647 h 165"/>
                <a:gd name="T8" fmla="*/ 2147483647 w 336"/>
                <a:gd name="T9" fmla="*/ 2147483647 h 165"/>
                <a:gd name="T10" fmla="*/ 2147483647 w 336"/>
                <a:gd name="T11" fmla="*/ 2147483647 h 165"/>
                <a:gd name="T12" fmla="*/ 2147483647 w 336"/>
                <a:gd name="T13" fmla="*/ 2147483647 h 165"/>
                <a:gd name="T14" fmla="*/ 2147483647 w 336"/>
                <a:gd name="T15" fmla="*/ 2147483647 h 165"/>
                <a:gd name="T16" fmla="*/ 2147483647 w 336"/>
                <a:gd name="T17" fmla="*/ 2147483647 h 165"/>
                <a:gd name="T18" fmla="*/ 2147483647 w 336"/>
                <a:gd name="T19" fmla="*/ 2147483647 h 165"/>
                <a:gd name="T20" fmla="*/ 2147483647 w 336"/>
                <a:gd name="T21" fmla="*/ 2147483647 h 165"/>
                <a:gd name="T22" fmla="*/ 2147483647 w 336"/>
                <a:gd name="T23" fmla="*/ 2147483647 h 165"/>
                <a:gd name="T24" fmla="*/ 2147483647 w 336"/>
                <a:gd name="T25" fmla="*/ 2147483647 h 165"/>
                <a:gd name="T26" fmla="*/ 2147483647 w 336"/>
                <a:gd name="T27" fmla="*/ 2147483647 h 165"/>
                <a:gd name="T28" fmla="*/ 2147483647 w 336"/>
                <a:gd name="T29" fmla="*/ 2147483647 h 165"/>
                <a:gd name="T30" fmla="*/ 2147483647 w 336"/>
                <a:gd name="T31" fmla="*/ 2147483647 h 165"/>
                <a:gd name="T32" fmla="*/ 2147483647 w 336"/>
                <a:gd name="T33" fmla="*/ 2147483647 h 165"/>
                <a:gd name="T34" fmla="*/ 2147483647 w 336"/>
                <a:gd name="T35" fmla="*/ 2147483647 h 165"/>
                <a:gd name="T36" fmla="*/ 2147483647 w 336"/>
                <a:gd name="T37" fmla="*/ 2147483647 h 165"/>
                <a:gd name="T38" fmla="*/ 2147483647 w 336"/>
                <a:gd name="T39" fmla="*/ 0 h 16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36"/>
                <a:gd name="T61" fmla="*/ 0 h 165"/>
                <a:gd name="T62" fmla="*/ 336 w 336"/>
                <a:gd name="T63" fmla="*/ 165 h 16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36" h="165">
                  <a:moveTo>
                    <a:pt x="181" y="0"/>
                  </a:moveTo>
                  <a:lnTo>
                    <a:pt x="0" y="73"/>
                  </a:lnTo>
                  <a:lnTo>
                    <a:pt x="0" y="74"/>
                  </a:lnTo>
                  <a:lnTo>
                    <a:pt x="1" y="75"/>
                  </a:lnTo>
                  <a:lnTo>
                    <a:pt x="2" y="78"/>
                  </a:lnTo>
                  <a:lnTo>
                    <a:pt x="6" y="82"/>
                  </a:lnTo>
                  <a:lnTo>
                    <a:pt x="10" y="86"/>
                  </a:lnTo>
                  <a:lnTo>
                    <a:pt x="17" y="92"/>
                  </a:lnTo>
                  <a:lnTo>
                    <a:pt x="28" y="98"/>
                  </a:lnTo>
                  <a:lnTo>
                    <a:pt x="41" y="104"/>
                  </a:lnTo>
                  <a:lnTo>
                    <a:pt x="59" y="111"/>
                  </a:lnTo>
                  <a:lnTo>
                    <a:pt x="78" y="120"/>
                  </a:lnTo>
                  <a:lnTo>
                    <a:pt x="99" y="129"/>
                  </a:lnTo>
                  <a:lnTo>
                    <a:pt x="120" y="139"/>
                  </a:lnTo>
                  <a:lnTo>
                    <a:pt x="137" y="150"/>
                  </a:lnTo>
                  <a:lnTo>
                    <a:pt x="152" y="158"/>
                  </a:lnTo>
                  <a:lnTo>
                    <a:pt x="162" y="162"/>
                  </a:lnTo>
                  <a:lnTo>
                    <a:pt x="166" y="165"/>
                  </a:lnTo>
                  <a:lnTo>
                    <a:pt x="336" y="62"/>
                  </a:lnTo>
                  <a:lnTo>
                    <a:pt x="181" y="0"/>
                  </a:lnTo>
                  <a:close/>
                </a:path>
              </a:pathLst>
            </a:custGeom>
            <a:solidFill>
              <a:srgbClr val="FFFFFF"/>
            </a:solidFill>
            <a:ln w="9525">
              <a:noFill/>
              <a:round/>
              <a:headEnd/>
              <a:tailEnd/>
            </a:ln>
          </p:spPr>
          <p:txBody>
            <a:bodyPr/>
            <a:lstStyle/>
            <a:p>
              <a:pPr algn="ctr"/>
              <a:endParaRPr lang="fr-FR">
                <a:cs typeface="Times New Roman" pitchFamily="18" charset="0"/>
              </a:endParaRPr>
            </a:p>
          </p:txBody>
        </p:sp>
        <p:sp>
          <p:nvSpPr>
            <p:cNvPr id="180" name="Freeform 48"/>
            <p:cNvSpPr>
              <a:spLocks/>
            </p:cNvSpPr>
            <p:nvPr/>
          </p:nvSpPr>
          <p:spPr bwMode="auto">
            <a:xfrm>
              <a:off x="4276725" y="3795713"/>
              <a:ext cx="196850" cy="119063"/>
            </a:xfrm>
            <a:custGeom>
              <a:avLst/>
              <a:gdLst>
                <a:gd name="T0" fmla="*/ 2147483647 w 249"/>
                <a:gd name="T1" fmla="*/ 0 h 151"/>
                <a:gd name="T2" fmla="*/ 0 w 249"/>
                <a:gd name="T3" fmla="*/ 2147483647 h 151"/>
                <a:gd name="T4" fmla="*/ 2147483647 w 249"/>
                <a:gd name="T5" fmla="*/ 2147483647 h 151"/>
                <a:gd name="T6" fmla="*/ 2147483647 w 249"/>
                <a:gd name="T7" fmla="*/ 2147483647 h 151"/>
                <a:gd name="T8" fmla="*/ 2147483647 w 249"/>
                <a:gd name="T9" fmla="*/ 0 h 151"/>
                <a:gd name="T10" fmla="*/ 0 60000 65536"/>
                <a:gd name="T11" fmla="*/ 0 60000 65536"/>
                <a:gd name="T12" fmla="*/ 0 60000 65536"/>
                <a:gd name="T13" fmla="*/ 0 60000 65536"/>
                <a:gd name="T14" fmla="*/ 0 60000 65536"/>
                <a:gd name="T15" fmla="*/ 0 w 249"/>
                <a:gd name="T16" fmla="*/ 0 h 151"/>
                <a:gd name="T17" fmla="*/ 249 w 249"/>
                <a:gd name="T18" fmla="*/ 151 h 151"/>
              </a:gdLst>
              <a:ahLst/>
              <a:cxnLst>
                <a:cxn ang="T10">
                  <a:pos x="T0" y="T1"/>
                </a:cxn>
                <a:cxn ang="T11">
                  <a:pos x="T2" y="T3"/>
                </a:cxn>
                <a:cxn ang="T12">
                  <a:pos x="T4" y="T5"/>
                </a:cxn>
                <a:cxn ang="T13">
                  <a:pos x="T6" y="T7"/>
                </a:cxn>
                <a:cxn ang="T14">
                  <a:pos x="T8" y="T9"/>
                </a:cxn>
              </a:cxnLst>
              <a:rect l="T15" t="T16" r="T17" b="T18"/>
              <a:pathLst>
                <a:path w="249" h="151">
                  <a:moveTo>
                    <a:pt x="160" y="0"/>
                  </a:moveTo>
                  <a:lnTo>
                    <a:pt x="0" y="83"/>
                  </a:lnTo>
                  <a:lnTo>
                    <a:pt x="139" y="151"/>
                  </a:lnTo>
                  <a:lnTo>
                    <a:pt x="249" y="68"/>
                  </a:lnTo>
                  <a:lnTo>
                    <a:pt x="160" y="0"/>
                  </a:lnTo>
                  <a:close/>
                </a:path>
              </a:pathLst>
            </a:custGeom>
            <a:solidFill>
              <a:srgbClr val="FFFFFF"/>
            </a:solidFill>
            <a:ln w="9525">
              <a:noFill/>
              <a:round/>
              <a:headEnd/>
              <a:tailEnd/>
            </a:ln>
          </p:spPr>
          <p:txBody>
            <a:bodyPr/>
            <a:lstStyle/>
            <a:p>
              <a:pPr algn="ctr"/>
              <a:endParaRPr lang="fr-FR">
                <a:cs typeface="Times New Roman" pitchFamily="18" charset="0"/>
              </a:endParaRPr>
            </a:p>
          </p:txBody>
        </p:sp>
        <p:sp>
          <p:nvSpPr>
            <p:cNvPr id="181" name="Freeform 49"/>
            <p:cNvSpPr>
              <a:spLocks/>
            </p:cNvSpPr>
            <p:nvPr/>
          </p:nvSpPr>
          <p:spPr bwMode="auto">
            <a:xfrm>
              <a:off x="4560888" y="3886200"/>
              <a:ext cx="187325" cy="109538"/>
            </a:xfrm>
            <a:custGeom>
              <a:avLst/>
              <a:gdLst>
                <a:gd name="T0" fmla="*/ 2147483647 w 237"/>
                <a:gd name="T1" fmla="*/ 0 h 138"/>
                <a:gd name="T2" fmla="*/ 0 w 237"/>
                <a:gd name="T3" fmla="*/ 2147483647 h 138"/>
                <a:gd name="T4" fmla="*/ 2147483647 w 237"/>
                <a:gd name="T5" fmla="*/ 2147483647 h 138"/>
                <a:gd name="T6" fmla="*/ 2147483647 w 237"/>
                <a:gd name="T7" fmla="*/ 2147483647 h 138"/>
                <a:gd name="T8" fmla="*/ 2147483647 w 237"/>
                <a:gd name="T9" fmla="*/ 2147483647 h 138"/>
                <a:gd name="T10" fmla="*/ 2147483647 w 237"/>
                <a:gd name="T11" fmla="*/ 0 h 138"/>
                <a:gd name="T12" fmla="*/ 0 60000 65536"/>
                <a:gd name="T13" fmla="*/ 0 60000 65536"/>
                <a:gd name="T14" fmla="*/ 0 60000 65536"/>
                <a:gd name="T15" fmla="*/ 0 60000 65536"/>
                <a:gd name="T16" fmla="*/ 0 60000 65536"/>
                <a:gd name="T17" fmla="*/ 0 60000 65536"/>
                <a:gd name="T18" fmla="*/ 0 w 237"/>
                <a:gd name="T19" fmla="*/ 0 h 138"/>
                <a:gd name="T20" fmla="*/ 237 w 237"/>
                <a:gd name="T21" fmla="*/ 138 h 138"/>
              </a:gdLst>
              <a:ahLst/>
              <a:cxnLst>
                <a:cxn ang="T12">
                  <a:pos x="T0" y="T1"/>
                </a:cxn>
                <a:cxn ang="T13">
                  <a:pos x="T2" y="T3"/>
                </a:cxn>
                <a:cxn ang="T14">
                  <a:pos x="T4" y="T5"/>
                </a:cxn>
                <a:cxn ang="T15">
                  <a:pos x="T6" y="T7"/>
                </a:cxn>
                <a:cxn ang="T16">
                  <a:pos x="T8" y="T9"/>
                </a:cxn>
                <a:cxn ang="T17">
                  <a:pos x="T10" y="T11"/>
                </a:cxn>
              </a:cxnLst>
              <a:rect l="T18" t="T19" r="T20" b="T21"/>
              <a:pathLst>
                <a:path w="237" h="138">
                  <a:moveTo>
                    <a:pt x="128" y="0"/>
                  </a:moveTo>
                  <a:lnTo>
                    <a:pt x="0" y="88"/>
                  </a:lnTo>
                  <a:lnTo>
                    <a:pt x="61" y="103"/>
                  </a:lnTo>
                  <a:lnTo>
                    <a:pt x="154" y="138"/>
                  </a:lnTo>
                  <a:lnTo>
                    <a:pt x="237" y="47"/>
                  </a:lnTo>
                  <a:lnTo>
                    <a:pt x="128" y="0"/>
                  </a:lnTo>
                  <a:close/>
                </a:path>
              </a:pathLst>
            </a:custGeom>
            <a:solidFill>
              <a:srgbClr val="FFFFFF"/>
            </a:solidFill>
            <a:ln w="9525">
              <a:noFill/>
              <a:round/>
              <a:headEnd/>
              <a:tailEnd/>
            </a:ln>
          </p:spPr>
          <p:txBody>
            <a:bodyPr/>
            <a:lstStyle/>
            <a:p>
              <a:pPr algn="ctr"/>
              <a:endParaRPr lang="fr-FR">
                <a:cs typeface="Times New Roman" pitchFamily="18" charset="0"/>
              </a:endParaRPr>
            </a:p>
          </p:txBody>
        </p:sp>
        <p:sp>
          <p:nvSpPr>
            <p:cNvPr id="182" name="Freeform 50"/>
            <p:cNvSpPr>
              <a:spLocks/>
            </p:cNvSpPr>
            <p:nvPr/>
          </p:nvSpPr>
          <p:spPr bwMode="auto">
            <a:xfrm>
              <a:off x="4641850" y="3656013"/>
              <a:ext cx="220663" cy="106363"/>
            </a:xfrm>
            <a:custGeom>
              <a:avLst/>
              <a:gdLst>
                <a:gd name="T0" fmla="*/ 2147483647 w 279"/>
                <a:gd name="T1" fmla="*/ 0 h 133"/>
                <a:gd name="T2" fmla="*/ 0 w 279"/>
                <a:gd name="T3" fmla="*/ 2147483647 h 133"/>
                <a:gd name="T4" fmla="*/ 2147483647 w 279"/>
                <a:gd name="T5" fmla="*/ 2147483647 h 133"/>
                <a:gd name="T6" fmla="*/ 2147483647 w 279"/>
                <a:gd name="T7" fmla="*/ 2147483647 h 133"/>
                <a:gd name="T8" fmla="*/ 2147483647 w 279"/>
                <a:gd name="T9" fmla="*/ 0 h 133"/>
                <a:gd name="T10" fmla="*/ 0 60000 65536"/>
                <a:gd name="T11" fmla="*/ 0 60000 65536"/>
                <a:gd name="T12" fmla="*/ 0 60000 65536"/>
                <a:gd name="T13" fmla="*/ 0 60000 65536"/>
                <a:gd name="T14" fmla="*/ 0 60000 65536"/>
                <a:gd name="T15" fmla="*/ 0 w 279"/>
                <a:gd name="T16" fmla="*/ 0 h 133"/>
                <a:gd name="T17" fmla="*/ 279 w 279"/>
                <a:gd name="T18" fmla="*/ 133 h 133"/>
              </a:gdLst>
              <a:ahLst/>
              <a:cxnLst>
                <a:cxn ang="T10">
                  <a:pos x="T0" y="T1"/>
                </a:cxn>
                <a:cxn ang="T11">
                  <a:pos x="T2" y="T3"/>
                </a:cxn>
                <a:cxn ang="T12">
                  <a:pos x="T4" y="T5"/>
                </a:cxn>
                <a:cxn ang="T13">
                  <a:pos x="T6" y="T7"/>
                </a:cxn>
                <a:cxn ang="T14">
                  <a:pos x="T8" y="T9"/>
                </a:cxn>
              </a:cxnLst>
              <a:rect l="T15" t="T16" r="T17" b="T18"/>
              <a:pathLst>
                <a:path w="279" h="133">
                  <a:moveTo>
                    <a:pt x="139" y="0"/>
                  </a:moveTo>
                  <a:lnTo>
                    <a:pt x="0" y="82"/>
                  </a:lnTo>
                  <a:lnTo>
                    <a:pt x="134" y="133"/>
                  </a:lnTo>
                  <a:lnTo>
                    <a:pt x="279" y="56"/>
                  </a:lnTo>
                  <a:lnTo>
                    <a:pt x="139" y="0"/>
                  </a:lnTo>
                  <a:close/>
                </a:path>
              </a:pathLst>
            </a:custGeom>
            <a:solidFill>
              <a:srgbClr val="FFFFFF"/>
            </a:solidFill>
            <a:ln w="9525">
              <a:noFill/>
              <a:round/>
              <a:headEnd/>
              <a:tailEnd/>
            </a:ln>
          </p:spPr>
          <p:txBody>
            <a:bodyPr/>
            <a:lstStyle/>
            <a:p>
              <a:pPr algn="ctr"/>
              <a:endParaRPr lang="fr-FR">
                <a:cs typeface="Times New Roman" pitchFamily="18" charset="0"/>
              </a:endParaRPr>
            </a:p>
          </p:txBody>
        </p:sp>
        <p:sp>
          <p:nvSpPr>
            <p:cNvPr id="183" name="Freeform 51"/>
            <p:cNvSpPr>
              <a:spLocks/>
            </p:cNvSpPr>
            <p:nvPr/>
          </p:nvSpPr>
          <p:spPr bwMode="auto">
            <a:xfrm>
              <a:off x="3887788" y="3732213"/>
              <a:ext cx="44450" cy="74613"/>
            </a:xfrm>
            <a:custGeom>
              <a:avLst/>
              <a:gdLst>
                <a:gd name="T0" fmla="*/ 2147483647 w 56"/>
                <a:gd name="T1" fmla="*/ 0 h 95"/>
                <a:gd name="T2" fmla="*/ 2147483647 w 56"/>
                <a:gd name="T3" fmla="*/ 2147483647 h 95"/>
                <a:gd name="T4" fmla="*/ 2147483647 w 56"/>
                <a:gd name="T5" fmla="*/ 2147483647 h 95"/>
                <a:gd name="T6" fmla="*/ 0 w 56"/>
                <a:gd name="T7" fmla="*/ 2147483647 h 95"/>
                <a:gd name="T8" fmla="*/ 2147483647 w 56"/>
                <a:gd name="T9" fmla="*/ 0 h 95"/>
                <a:gd name="T10" fmla="*/ 0 60000 65536"/>
                <a:gd name="T11" fmla="*/ 0 60000 65536"/>
                <a:gd name="T12" fmla="*/ 0 60000 65536"/>
                <a:gd name="T13" fmla="*/ 0 60000 65536"/>
                <a:gd name="T14" fmla="*/ 0 60000 65536"/>
                <a:gd name="T15" fmla="*/ 0 w 56"/>
                <a:gd name="T16" fmla="*/ 0 h 95"/>
                <a:gd name="T17" fmla="*/ 56 w 56"/>
                <a:gd name="T18" fmla="*/ 95 h 95"/>
              </a:gdLst>
              <a:ahLst/>
              <a:cxnLst>
                <a:cxn ang="T10">
                  <a:pos x="T0" y="T1"/>
                </a:cxn>
                <a:cxn ang="T11">
                  <a:pos x="T2" y="T3"/>
                </a:cxn>
                <a:cxn ang="T12">
                  <a:pos x="T4" y="T5"/>
                </a:cxn>
                <a:cxn ang="T13">
                  <a:pos x="T6" y="T7"/>
                </a:cxn>
                <a:cxn ang="T14">
                  <a:pos x="T8" y="T9"/>
                </a:cxn>
              </a:cxnLst>
              <a:rect l="T15" t="T16" r="T17" b="T18"/>
              <a:pathLst>
                <a:path w="56" h="95">
                  <a:moveTo>
                    <a:pt x="3" y="0"/>
                  </a:moveTo>
                  <a:lnTo>
                    <a:pt x="56" y="63"/>
                  </a:lnTo>
                  <a:lnTo>
                    <a:pt x="40" y="95"/>
                  </a:lnTo>
                  <a:lnTo>
                    <a:pt x="0" y="51"/>
                  </a:lnTo>
                  <a:lnTo>
                    <a:pt x="3" y="0"/>
                  </a:lnTo>
                  <a:close/>
                </a:path>
              </a:pathLst>
            </a:custGeom>
            <a:solidFill>
              <a:srgbClr val="D38C5B"/>
            </a:solidFill>
            <a:ln w="9525">
              <a:noFill/>
              <a:round/>
              <a:headEnd/>
              <a:tailEnd/>
            </a:ln>
          </p:spPr>
          <p:txBody>
            <a:bodyPr/>
            <a:lstStyle/>
            <a:p>
              <a:pPr algn="ctr"/>
              <a:endParaRPr lang="fr-FR">
                <a:cs typeface="Times New Roman" pitchFamily="18" charset="0"/>
              </a:endParaRPr>
            </a:p>
          </p:txBody>
        </p:sp>
        <p:sp>
          <p:nvSpPr>
            <p:cNvPr id="184" name="Freeform 52"/>
            <p:cNvSpPr>
              <a:spLocks/>
            </p:cNvSpPr>
            <p:nvPr/>
          </p:nvSpPr>
          <p:spPr bwMode="auto">
            <a:xfrm>
              <a:off x="4111625" y="3868738"/>
              <a:ext cx="57150" cy="77788"/>
            </a:xfrm>
            <a:custGeom>
              <a:avLst/>
              <a:gdLst>
                <a:gd name="T0" fmla="*/ 2147483647 w 72"/>
                <a:gd name="T1" fmla="*/ 0 h 99"/>
                <a:gd name="T2" fmla="*/ 2147483647 w 72"/>
                <a:gd name="T3" fmla="*/ 2147483647 h 99"/>
                <a:gd name="T4" fmla="*/ 2147483647 w 72"/>
                <a:gd name="T5" fmla="*/ 2147483647 h 99"/>
                <a:gd name="T6" fmla="*/ 0 w 72"/>
                <a:gd name="T7" fmla="*/ 2147483647 h 99"/>
                <a:gd name="T8" fmla="*/ 2147483647 w 72"/>
                <a:gd name="T9" fmla="*/ 0 h 99"/>
                <a:gd name="T10" fmla="*/ 0 60000 65536"/>
                <a:gd name="T11" fmla="*/ 0 60000 65536"/>
                <a:gd name="T12" fmla="*/ 0 60000 65536"/>
                <a:gd name="T13" fmla="*/ 0 60000 65536"/>
                <a:gd name="T14" fmla="*/ 0 60000 65536"/>
                <a:gd name="T15" fmla="*/ 0 w 72"/>
                <a:gd name="T16" fmla="*/ 0 h 99"/>
                <a:gd name="T17" fmla="*/ 72 w 72"/>
                <a:gd name="T18" fmla="*/ 99 h 99"/>
              </a:gdLst>
              <a:ahLst/>
              <a:cxnLst>
                <a:cxn ang="T10">
                  <a:pos x="T0" y="T1"/>
                </a:cxn>
                <a:cxn ang="T11">
                  <a:pos x="T2" y="T3"/>
                </a:cxn>
                <a:cxn ang="T12">
                  <a:pos x="T4" y="T5"/>
                </a:cxn>
                <a:cxn ang="T13">
                  <a:pos x="T6" y="T7"/>
                </a:cxn>
                <a:cxn ang="T14">
                  <a:pos x="T8" y="T9"/>
                </a:cxn>
              </a:cxnLst>
              <a:rect l="T15" t="T16" r="T17" b="T18"/>
              <a:pathLst>
                <a:path w="72" h="99">
                  <a:moveTo>
                    <a:pt x="8" y="0"/>
                  </a:moveTo>
                  <a:lnTo>
                    <a:pt x="72" y="44"/>
                  </a:lnTo>
                  <a:lnTo>
                    <a:pt x="53" y="99"/>
                  </a:lnTo>
                  <a:lnTo>
                    <a:pt x="0" y="67"/>
                  </a:lnTo>
                  <a:lnTo>
                    <a:pt x="8" y="0"/>
                  </a:lnTo>
                  <a:close/>
                </a:path>
              </a:pathLst>
            </a:custGeom>
            <a:solidFill>
              <a:srgbClr val="D38C5B"/>
            </a:solidFill>
            <a:ln w="9525">
              <a:noFill/>
              <a:round/>
              <a:headEnd/>
              <a:tailEnd/>
            </a:ln>
          </p:spPr>
          <p:txBody>
            <a:bodyPr/>
            <a:lstStyle/>
            <a:p>
              <a:pPr algn="ctr"/>
              <a:endParaRPr lang="fr-FR">
                <a:cs typeface="Times New Roman" pitchFamily="18" charset="0"/>
              </a:endParaRPr>
            </a:p>
          </p:txBody>
        </p:sp>
        <p:sp>
          <p:nvSpPr>
            <p:cNvPr id="185" name="Freeform 53"/>
            <p:cNvSpPr>
              <a:spLocks/>
            </p:cNvSpPr>
            <p:nvPr/>
          </p:nvSpPr>
          <p:spPr bwMode="auto">
            <a:xfrm>
              <a:off x="4378325" y="3989388"/>
              <a:ext cx="55563" cy="76200"/>
            </a:xfrm>
            <a:custGeom>
              <a:avLst/>
              <a:gdLst>
                <a:gd name="T0" fmla="*/ 2147483647 w 70"/>
                <a:gd name="T1" fmla="*/ 0 h 96"/>
                <a:gd name="T2" fmla="*/ 2147483647 w 70"/>
                <a:gd name="T3" fmla="*/ 2147483647 h 96"/>
                <a:gd name="T4" fmla="*/ 2147483647 w 70"/>
                <a:gd name="T5" fmla="*/ 2147483647 h 96"/>
                <a:gd name="T6" fmla="*/ 0 w 70"/>
                <a:gd name="T7" fmla="*/ 2147483647 h 96"/>
                <a:gd name="T8" fmla="*/ 2147483647 w 70"/>
                <a:gd name="T9" fmla="*/ 0 h 96"/>
                <a:gd name="T10" fmla="*/ 0 60000 65536"/>
                <a:gd name="T11" fmla="*/ 0 60000 65536"/>
                <a:gd name="T12" fmla="*/ 0 60000 65536"/>
                <a:gd name="T13" fmla="*/ 0 60000 65536"/>
                <a:gd name="T14" fmla="*/ 0 60000 65536"/>
                <a:gd name="T15" fmla="*/ 0 w 70"/>
                <a:gd name="T16" fmla="*/ 0 h 96"/>
                <a:gd name="T17" fmla="*/ 70 w 70"/>
                <a:gd name="T18" fmla="*/ 96 h 96"/>
              </a:gdLst>
              <a:ahLst/>
              <a:cxnLst>
                <a:cxn ang="T10">
                  <a:pos x="T0" y="T1"/>
                </a:cxn>
                <a:cxn ang="T11">
                  <a:pos x="T2" y="T3"/>
                </a:cxn>
                <a:cxn ang="T12">
                  <a:pos x="T4" y="T5"/>
                </a:cxn>
                <a:cxn ang="T13">
                  <a:pos x="T6" y="T7"/>
                </a:cxn>
                <a:cxn ang="T14">
                  <a:pos x="T8" y="T9"/>
                </a:cxn>
              </a:cxnLst>
              <a:rect l="T15" t="T16" r="T17" b="T18"/>
              <a:pathLst>
                <a:path w="70" h="96">
                  <a:moveTo>
                    <a:pt x="2" y="0"/>
                  </a:moveTo>
                  <a:lnTo>
                    <a:pt x="70" y="35"/>
                  </a:lnTo>
                  <a:lnTo>
                    <a:pt x="50" y="96"/>
                  </a:lnTo>
                  <a:lnTo>
                    <a:pt x="0" y="77"/>
                  </a:lnTo>
                  <a:lnTo>
                    <a:pt x="2" y="0"/>
                  </a:lnTo>
                  <a:close/>
                </a:path>
              </a:pathLst>
            </a:custGeom>
            <a:solidFill>
              <a:srgbClr val="D38C5B"/>
            </a:solidFill>
            <a:ln w="9525">
              <a:noFill/>
              <a:round/>
              <a:headEnd/>
              <a:tailEnd/>
            </a:ln>
          </p:spPr>
          <p:txBody>
            <a:bodyPr/>
            <a:lstStyle/>
            <a:p>
              <a:pPr algn="ctr"/>
              <a:endParaRPr lang="fr-FR">
                <a:cs typeface="Times New Roman" pitchFamily="18" charset="0"/>
              </a:endParaRPr>
            </a:p>
          </p:txBody>
        </p:sp>
        <p:sp>
          <p:nvSpPr>
            <p:cNvPr id="186" name="Freeform 54"/>
            <p:cNvSpPr>
              <a:spLocks/>
            </p:cNvSpPr>
            <p:nvPr/>
          </p:nvSpPr>
          <p:spPr bwMode="auto">
            <a:xfrm>
              <a:off x="5030788" y="3608388"/>
              <a:ext cx="268288" cy="192088"/>
            </a:xfrm>
            <a:custGeom>
              <a:avLst/>
              <a:gdLst>
                <a:gd name="T0" fmla="*/ 2147483647 w 338"/>
                <a:gd name="T1" fmla="*/ 2147483647 h 243"/>
                <a:gd name="T2" fmla="*/ 2147483647 w 338"/>
                <a:gd name="T3" fmla="*/ 2147483647 h 243"/>
                <a:gd name="T4" fmla="*/ 2147483647 w 338"/>
                <a:gd name="T5" fmla="*/ 2147483647 h 243"/>
                <a:gd name="T6" fmla="*/ 2147483647 w 338"/>
                <a:gd name="T7" fmla="*/ 2147483647 h 243"/>
                <a:gd name="T8" fmla="*/ 2147483647 w 338"/>
                <a:gd name="T9" fmla="*/ 2147483647 h 243"/>
                <a:gd name="T10" fmla="*/ 2147483647 w 338"/>
                <a:gd name="T11" fmla="*/ 2147483647 h 243"/>
                <a:gd name="T12" fmla="*/ 2147483647 w 338"/>
                <a:gd name="T13" fmla="*/ 2147483647 h 243"/>
                <a:gd name="T14" fmla="*/ 2147483647 w 338"/>
                <a:gd name="T15" fmla="*/ 2147483647 h 243"/>
                <a:gd name="T16" fmla="*/ 2147483647 w 338"/>
                <a:gd name="T17" fmla="*/ 2147483647 h 243"/>
                <a:gd name="T18" fmla="*/ 2147483647 w 338"/>
                <a:gd name="T19" fmla="*/ 2147483647 h 243"/>
                <a:gd name="T20" fmla="*/ 2147483647 w 338"/>
                <a:gd name="T21" fmla="*/ 2147483647 h 243"/>
                <a:gd name="T22" fmla="*/ 2147483647 w 338"/>
                <a:gd name="T23" fmla="*/ 2147483647 h 243"/>
                <a:gd name="T24" fmla="*/ 2147483647 w 338"/>
                <a:gd name="T25" fmla="*/ 2147483647 h 243"/>
                <a:gd name="T26" fmla="*/ 2147483647 w 338"/>
                <a:gd name="T27" fmla="*/ 2147483647 h 243"/>
                <a:gd name="T28" fmla="*/ 2147483647 w 338"/>
                <a:gd name="T29" fmla="*/ 2147483647 h 243"/>
                <a:gd name="T30" fmla="*/ 2147483647 w 338"/>
                <a:gd name="T31" fmla="*/ 2147483647 h 243"/>
                <a:gd name="T32" fmla="*/ 2147483647 w 338"/>
                <a:gd name="T33" fmla="*/ 2147483647 h 243"/>
                <a:gd name="T34" fmla="*/ 2147483647 w 338"/>
                <a:gd name="T35" fmla="*/ 2147483647 h 243"/>
                <a:gd name="T36" fmla="*/ 2147483647 w 338"/>
                <a:gd name="T37" fmla="*/ 2147483647 h 243"/>
                <a:gd name="T38" fmla="*/ 2147483647 w 338"/>
                <a:gd name="T39" fmla="*/ 2147483647 h 243"/>
                <a:gd name="T40" fmla="*/ 2147483647 w 338"/>
                <a:gd name="T41" fmla="*/ 0 h 243"/>
                <a:gd name="T42" fmla="*/ 2147483647 w 338"/>
                <a:gd name="T43" fmla="*/ 2147483647 h 243"/>
                <a:gd name="T44" fmla="*/ 2147483647 w 338"/>
                <a:gd name="T45" fmla="*/ 2147483647 h 243"/>
                <a:gd name="T46" fmla="*/ 2147483647 w 338"/>
                <a:gd name="T47" fmla="*/ 2147483647 h 243"/>
                <a:gd name="T48" fmla="*/ 2147483647 w 338"/>
                <a:gd name="T49" fmla="*/ 2147483647 h 243"/>
                <a:gd name="T50" fmla="*/ 2147483647 w 338"/>
                <a:gd name="T51" fmla="*/ 2147483647 h 243"/>
                <a:gd name="T52" fmla="*/ 2147483647 w 338"/>
                <a:gd name="T53" fmla="*/ 2147483647 h 243"/>
                <a:gd name="T54" fmla="*/ 2147483647 w 338"/>
                <a:gd name="T55" fmla="*/ 2147483647 h 243"/>
                <a:gd name="T56" fmla="*/ 2147483647 w 338"/>
                <a:gd name="T57" fmla="*/ 2147483647 h 243"/>
                <a:gd name="T58" fmla="*/ 2147483647 w 338"/>
                <a:gd name="T59" fmla="*/ 2147483647 h 243"/>
                <a:gd name="T60" fmla="*/ 2147483647 w 338"/>
                <a:gd name="T61" fmla="*/ 2147483647 h 243"/>
                <a:gd name="T62" fmla="*/ 2147483647 w 338"/>
                <a:gd name="T63" fmla="*/ 2147483647 h 24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38"/>
                <a:gd name="T97" fmla="*/ 0 h 243"/>
                <a:gd name="T98" fmla="*/ 338 w 338"/>
                <a:gd name="T99" fmla="*/ 243 h 24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38" h="243">
                  <a:moveTo>
                    <a:pt x="304" y="243"/>
                  </a:moveTo>
                  <a:lnTo>
                    <a:pt x="307" y="219"/>
                  </a:lnTo>
                  <a:lnTo>
                    <a:pt x="308" y="194"/>
                  </a:lnTo>
                  <a:lnTo>
                    <a:pt x="309" y="173"/>
                  </a:lnTo>
                  <a:lnTo>
                    <a:pt x="307" y="153"/>
                  </a:lnTo>
                  <a:lnTo>
                    <a:pt x="301" y="133"/>
                  </a:lnTo>
                  <a:lnTo>
                    <a:pt x="290" y="115"/>
                  </a:lnTo>
                  <a:lnTo>
                    <a:pt x="274" y="98"/>
                  </a:lnTo>
                  <a:lnTo>
                    <a:pt x="251" y="80"/>
                  </a:lnTo>
                  <a:lnTo>
                    <a:pt x="240" y="74"/>
                  </a:lnTo>
                  <a:lnTo>
                    <a:pt x="228" y="68"/>
                  </a:lnTo>
                  <a:lnTo>
                    <a:pt x="216" y="61"/>
                  </a:lnTo>
                  <a:lnTo>
                    <a:pt x="203" y="55"/>
                  </a:lnTo>
                  <a:lnTo>
                    <a:pt x="191" y="48"/>
                  </a:lnTo>
                  <a:lnTo>
                    <a:pt x="177" y="42"/>
                  </a:lnTo>
                  <a:lnTo>
                    <a:pt x="163" y="38"/>
                  </a:lnTo>
                  <a:lnTo>
                    <a:pt x="150" y="33"/>
                  </a:lnTo>
                  <a:lnTo>
                    <a:pt x="137" y="29"/>
                  </a:lnTo>
                  <a:lnTo>
                    <a:pt x="123" y="26"/>
                  </a:lnTo>
                  <a:lnTo>
                    <a:pt x="109" y="24"/>
                  </a:lnTo>
                  <a:lnTo>
                    <a:pt x="95" y="23"/>
                  </a:lnTo>
                  <a:lnTo>
                    <a:pt x="82" y="24"/>
                  </a:lnTo>
                  <a:lnTo>
                    <a:pt x="70" y="25"/>
                  </a:lnTo>
                  <a:lnTo>
                    <a:pt x="57" y="30"/>
                  </a:lnTo>
                  <a:lnTo>
                    <a:pt x="45" y="34"/>
                  </a:lnTo>
                  <a:lnTo>
                    <a:pt x="39" y="41"/>
                  </a:lnTo>
                  <a:lnTo>
                    <a:pt x="32" y="49"/>
                  </a:lnTo>
                  <a:lnTo>
                    <a:pt x="27" y="60"/>
                  </a:lnTo>
                  <a:lnTo>
                    <a:pt x="21" y="69"/>
                  </a:lnTo>
                  <a:lnTo>
                    <a:pt x="17" y="77"/>
                  </a:lnTo>
                  <a:lnTo>
                    <a:pt x="12" y="84"/>
                  </a:lnTo>
                  <a:lnTo>
                    <a:pt x="6" y="87"/>
                  </a:lnTo>
                  <a:lnTo>
                    <a:pt x="0" y="87"/>
                  </a:lnTo>
                  <a:lnTo>
                    <a:pt x="3" y="70"/>
                  </a:lnTo>
                  <a:lnTo>
                    <a:pt x="7" y="53"/>
                  </a:lnTo>
                  <a:lnTo>
                    <a:pt x="15" y="38"/>
                  </a:lnTo>
                  <a:lnTo>
                    <a:pt x="24" y="22"/>
                  </a:lnTo>
                  <a:lnTo>
                    <a:pt x="34" y="13"/>
                  </a:lnTo>
                  <a:lnTo>
                    <a:pt x="45" y="7"/>
                  </a:lnTo>
                  <a:lnTo>
                    <a:pt x="58" y="2"/>
                  </a:lnTo>
                  <a:lnTo>
                    <a:pt x="73" y="0"/>
                  </a:lnTo>
                  <a:lnTo>
                    <a:pt x="88" y="0"/>
                  </a:lnTo>
                  <a:lnTo>
                    <a:pt x="104" y="1"/>
                  </a:lnTo>
                  <a:lnTo>
                    <a:pt x="120" y="3"/>
                  </a:lnTo>
                  <a:lnTo>
                    <a:pt x="138" y="7"/>
                  </a:lnTo>
                  <a:lnTo>
                    <a:pt x="155" y="11"/>
                  </a:lnTo>
                  <a:lnTo>
                    <a:pt x="172" y="17"/>
                  </a:lnTo>
                  <a:lnTo>
                    <a:pt x="190" y="24"/>
                  </a:lnTo>
                  <a:lnTo>
                    <a:pt x="207" y="30"/>
                  </a:lnTo>
                  <a:lnTo>
                    <a:pt x="224" y="37"/>
                  </a:lnTo>
                  <a:lnTo>
                    <a:pt x="240" y="44"/>
                  </a:lnTo>
                  <a:lnTo>
                    <a:pt x="255" y="51"/>
                  </a:lnTo>
                  <a:lnTo>
                    <a:pt x="269" y="57"/>
                  </a:lnTo>
                  <a:lnTo>
                    <a:pt x="285" y="67"/>
                  </a:lnTo>
                  <a:lnTo>
                    <a:pt x="299" y="78"/>
                  </a:lnTo>
                  <a:lnTo>
                    <a:pt x="312" y="92"/>
                  </a:lnTo>
                  <a:lnTo>
                    <a:pt x="323" y="106"/>
                  </a:lnTo>
                  <a:lnTo>
                    <a:pt x="331" y="122"/>
                  </a:lnTo>
                  <a:lnTo>
                    <a:pt x="337" y="139"/>
                  </a:lnTo>
                  <a:lnTo>
                    <a:pt x="338" y="158"/>
                  </a:lnTo>
                  <a:lnTo>
                    <a:pt x="337" y="176"/>
                  </a:lnTo>
                  <a:lnTo>
                    <a:pt x="335" y="196"/>
                  </a:lnTo>
                  <a:lnTo>
                    <a:pt x="330" y="215"/>
                  </a:lnTo>
                  <a:lnTo>
                    <a:pt x="321" y="232"/>
                  </a:lnTo>
                  <a:lnTo>
                    <a:pt x="304" y="243"/>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187" name="Freeform 55"/>
            <p:cNvSpPr>
              <a:spLocks/>
            </p:cNvSpPr>
            <p:nvPr/>
          </p:nvSpPr>
          <p:spPr bwMode="auto">
            <a:xfrm>
              <a:off x="4949825" y="3962400"/>
              <a:ext cx="346075" cy="377825"/>
            </a:xfrm>
            <a:custGeom>
              <a:avLst/>
              <a:gdLst>
                <a:gd name="T0" fmla="*/ 2147483647 w 437"/>
                <a:gd name="T1" fmla="*/ 2147483647 h 476"/>
                <a:gd name="T2" fmla="*/ 2147483647 w 437"/>
                <a:gd name="T3" fmla="*/ 2147483647 h 476"/>
                <a:gd name="T4" fmla="*/ 2147483647 w 437"/>
                <a:gd name="T5" fmla="*/ 2147483647 h 476"/>
                <a:gd name="T6" fmla="*/ 2147483647 w 437"/>
                <a:gd name="T7" fmla="*/ 2147483647 h 476"/>
                <a:gd name="T8" fmla="*/ 2147483647 w 437"/>
                <a:gd name="T9" fmla="*/ 2147483647 h 476"/>
                <a:gd name="T10" fmla="*/ 2147483647 w 437"/>
                <a:gd name="T11" fmla="*/ 2147483647 h 476"/>
                <a:gd name="T12" fmla="*/ 2147483647 w 437"/>
                <a:gd name="T13" fmla="*/ 2147483647 h 476"/>
                <a:gd name="T14" fmla="*/ 2147483647 w 437"/>
                <a:gd name="T15" fmla="*/ 2147483647 h 476"/>
                <a:gd name="T16" fmla="*/ 2147483647 w 437"/>
                <a:gd name="T17" fmla="*/ 2147483647 h 476"/>
                <a:gd name="T18" fmla="*/ 2147483647 w 437"/>
                <a:gd name="T19" fmla="*/ 2147483647 h 476"/>
                <a:gd name="T20" fmla="*/ 2147483647 w 437"/>
                <a:gd name="T21" fmla="*/ 2147483647 h 476"/>
                <a:gd name="T22" fmla="*/ 2147483647 w 437"/>
                <a:gd name="T23" fmla="*/ 2147483647 h 476"/>
                <a:gd name="T24" fmla="*/ 2147483647 w 437"/>
                <a:gd name="T25" fmla="*/ 2147483647 h 476"/>
                <a:gd name="T26" fmla="*/ 2147483647 w 437"/>
                <a:gd name="T27" fmla="*/ 2147483647 h 476"/>
                <a:gd name="T28" fmla="*/ 2147483647 w 437"/>
                <a:gd name="T29" fmla="*/ 2147483647 h 476"/>
                <a:gd name="T30" fmla="*/ 2147483647 w 437"/>
                <a:gd name="T31" fmla="*/ 2147483647 h 476"/>
                <a:gd name="T32" fmla="*/ 2147483647 w 437"/>
                <a:gd name="T33" fmla="*/ 2147483647 h 476"/>
                <a:gd name="T34" fmla="*/ 2147483647 w 437"/>
                <a:gd name="T35" fmla="*/ 2147483647 h 476"/>
                <a:gd name="T36" fmla="*/ 2147483647 w 437"/>
                <a:gd name="T37" fmla="*/ 2147483647 h 476"/>
                <a:gd name="T38" fmla="*/ 2147483647 w 437"/>
                <a:gd name="T39" fmla="*/ 2147483647 h 476"/>
                <a:gd name="T40" fmla="*/ 2147483647 w 437"/>
                <a:gd name="T41" fmla="*/ 2147483647 h 476"/>
                <a:gd name="T42" fmla="*/ 2147483647 w 437"/>
                <a:gd name="T43" fmla="*/ 2147483647 h 476"/>
                <a:gd name="T44" fmla="*/ 0 w 437"/>
                <a:gd name="T45" fmla="*/ 2147483647 h 476"/>
                <a:gd name="T46" fmla="*/ 2147483647 w 437"/>
                <a:gd name="T47" fmla="*/ 2147483647 h 476"/>
                <a:gd name="T48" fmla="*/ 2147483647 w 437"/>
                <a:gd name="T49" fmla="*/ 2147483647 h 476"/>
                <a:gd name="T50" fmla="*/ 2147483647 w 437"/>
                <a:gd name="T51" fmla="*/ 2147483647 h 476"/>
                <a:gd name="T52" fmla="*/ 2147483647 w 437"/>
                <a:gd name="T53" fmla="*/ 2147483647 h 476"/>
                <a:gd name="T54" fmla="*/ 2147483647 w 437"/>
                <a:gd name="T55" fmla="*/ 2147483647 h 476"/>
                <a:gd name="T56" fmla="*/ 2147483647 w 437"/>
                <a:gd name="T57" fmla="*/ 2147483647 h 476"/>
                <a:gd name="T58" fmla="*/ 2147483647 w 437"/>
                <a:gd name="T59" fmla="*/ 2147483647 h 476"/>
                <a:gd name="T60" fmla="*/ 2147483647 w 437"/>
                <a:gd name="T61" fmla="*/ 2147483647 h 476"/>
                <a:gd name="T62" fmla="*/ 2147483647 w 437"/>
                <a:gd name="T63" fmla="*/ 2147483647 h 476"/>
                <a:gd name="T64" fmla="*/ 2147483647 w 437"/>
                <a:gd name="T65" fmla="*/ 2147483647 h 476"/>
                <a:gd name="T66" fmla="*/ 2147483647 w 437"/>
                <a:gd name="T67" fmla="*/ 2147483647 h 476"/>
                <a:gd name="T68" fmla="*/ 2147483647 w 437"/>
                <a:gd name="T69" fmla="*/ 2147483647 h 476"/>
                <a:gd name="T70" fmla="*/ 2147483647 w 437"/>
                <a:gd name="T71" fmla="*/ 2147483647 h 476"/>
                <a:gd name="T72" fmla="*/ 2147483647 w 437"/>
                <a:gd name="T73" fmla="*/ 2147483647 h 476"/>
                <a:gd name="T74" fmla="*/ 2147483647 w 437"/>
                <a:gd name="T75" fmla="*/ 2147483647 h 476"/>
                <a:gd name="T76" fmla="*/ 2147483647 w 437"/>
                <a:gd name="T77" fmla="*/ 2147483647 h 476"/>
                <a:gd name="T78" fmla="*/ 2147483647 w 437"/>
                <a:gd name="T79" fmla="*/ 2147483647 h 476"/>
                <a:gd name="T80" fmla="*/ 2147483647 w 437"/>
                <a:gd name="T81" fmla="*/ 2147483647 h 476"/>
                <a:gd name="T82" fmla="*/ 2147483647 w 437"/>
                <a:gd name="T83" fmla="*/ 2147483647 h 476"/>
                <a:gd name="T84" fmla="*/ 2147483647 w 437"/>
                <a:gd name="T85" fmla="*/ 2147483647 h 476"/>
                <a:gd name="T86" fmla="*/ 2147483647 w 437"/>
                <a:gd name="T87" fmla="*/ 2147483647 h 476"/>
                <a:gd name="T88" fmla="*/ 2147483647 w 437"/>
                <a:gd name="T89" fmla="*/ 0 h 476"/>
                <a:gd name="T90" fmla="*/ 2147483647 w 437"/>
                <a:gd name="T91" fmla="*/ 2147483647 h 476"/>
                <a:gd name="T92" fmla="*/ 2147483647 w 437"/>
                <a:gd name="T93" fmla="*/ 2147483647 h 476"/>
                <a:gd name="T94" fmla="*/ 2147483647 w 437"/>
                <a:gd name="T95" fmla="*/ 2147483647 h 476"/>
                <a:gd name="T96" fmla="*/ 2147483647 w 437"/>
                <a:gd name="T97" fmla="*/ 2147483647 h 476"/>
                <a:gd name="T98" fmla="*/ 2147483647 w 437"/>
                <a:gd name="T99" fmla="*/ 2147483647 h 47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37"/>
                <a:gd name="T151" fmla="*/ 0 h 476"/>
                <a:gd name="T152" fmla="*/ 437 w 437"/>
                <a:gd name="T153" fmla="*/ 476 h 47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37" h="476">
                  <a:moveTo>
                    <a:pt x="353" y="276"/>
                  </a:moveTo>
                  <a:lnTo>
                    <a:pt x="347" y="281"/>
                  </a:lnTo>
                  <a:lnTo>
                    <a:pt x="337" y="288"/>
                  </a:lnTo>
                  <a:lnTo>
                    <a:pt x="326" y="296"/>
                  </a:lnTo>
                  <a:lnTo>
                    <a:pt x="319" y="302"/>
                  </a:lnTo>
                  <a:lnTo>
                    <a:pt x="323" y="320"/>
                  </a:lnTo>
                  <a:lnTo>
                    <a:pt x="324" y="346"/>
                  </a:lnTo>
                  <a:lnTo>
                    <a:pt x="322" y="375"/>
                  </a:lnTo>
                  <a:lnTo>
                    <a:pt x="317" y="404"/>
                  </a:lnTo>
                  <a:lnTo>
                    <a:pt x="311" y="432"/>
                  </a:lnTo>
                  <a:lnTo>
                    <a:pt x="303" y="455"/>
                  </a:lnTo>
                  <a:lnTo>
                    <a:pt x="294" y="470"/>
                  </a:lnTo>
                  <a:lnTo>
                    <a:pt x="284" y="476"/>
                  </a:lnTo>
                  <a:lnTo>
                    <a:pt x="288" y="460"/>
                  </a:lnTo>
                  <a:lnTo>
                    <a:pt x="293" y="440"/>
                  </a:lnTo>
                  <a:lnTo>
                    <a:pt x="299" y="418"/>
                  </a:lnTo>
                  <a:lnTo>
                    <a:pt x="303" y="395"/>
                  </a:lnTo>
                  <a:lnTo>
                    <a:pt x="307" y="372"/>
                  </a:lnTo>
                  <a:lnTo>
                    <a:pt x="308" y="350"/>
                  </a:lnTo>
                  <a:lnTo>
                    <a:pt x="307" y="330"/>
                  </a:lnTo>
                  <a:lnTo>
                    <a:pt x="301" y="312"/>
                  </a:lnTo>
                  <a:lnTo>
                    <a:pt x="289" y="318"/>
                  </a:lnTo>
                  <a:lnTo>
                    <a:pt x="279" y="324"/>
                  </a:lnTo>
                  <a:lnTo>
                    <a:pt x="266" y="330"/>
                  </a:lnTo>
                  <a:lnTo>
                    <a:pt x="255" y="334"/>
                  </a:lnTo>
                  <a:lnTo>
                    <a:pt x="242" y="340"/>
                  </a:lnTo>
                  <a:lnTo>
                    <a:pt x="229" y="343"/>
                  </a:lnTo>
                  <a:lnTo>
                    <a:pt x="218" y="348"/>
                  </a:lnTo>
                  <a:lnTo>
                    <a:pt x="205" y="352"/>
                  </a:lnTo>
                  <a:lnTo>
                    <a:pt x="191" y="354"/>
                  </a:lnTo>
                  <a:lnTo>
                    <a:pt x="179" y="356"/>
                  </a:lnTo>
                  <a:lnTo>
                    <a:pt x="166" y="357"/>
                  </a:lnTo>
                  <a:lnTo>
                    <a:pt x="153" y="357"/>
                  </a:lnTo>
                  <a:lnTo>
                    <a:pt x="141" y="356"/>
                  </a:lnTo>
                  <a:lnTo>
                    <a:pt x="129" y="354"/>
                  </a:lnTo>
                  <a:lnTo>
                    <a:pt x="116" y="352"/>
                  </a:lnTo>
                  <a:lnTo>
                    <a:pt x="105" y="347"/>
                  </a:lnTo>
                  <a:lnTo>
                    <a:pt x="81" y="335"/>
                  </a:lnTo>
                  <a:lnTo>
                    <a:pt x="61" y="319"/>
                  </a:lnTo>
                  <a:lnTo>
                    <a:pt x="45" y="300"/>
                  </a:lnTo>
                  <a:lnTo>
                    <a:pt x="32" y="278"/>
                  </a:lnTo>
                  <a:lnTo>
                    <a:pt x="22" y="254"/>
                  </a:lnTo>
                  <a:lnTo>
                    <a:pt x="14" y="228"/>
                  </a:lnTo>
                  <a:lnTo>
                    <a:pt x="8" y="203"/>
                  </a:lnTo>
                  <a:lnTo>
                    <a:pt x="2" y="177"/>
                  </a:lnTo>
                  <a:lnTo>
                    <a:pt x="0" y="154"/>
                  </a:lnTo>
                  <a:lnTo>
                    <a:pt x="0" y="132"/>
                  </a:lnTo>
                  <a:lnTo>
                    <a:pt x="4" y="110"/>
                  </a:lnTo>
                  <a:lnTo>
                    <a:pt x="9" y="90"/>
                  </a:lnTo>
                  <a:lnTo>
                    <a:pt x="17" y="72"/>
                  </a:lnTo>
                  <a:lnTo>
                    <a:pt x="28" y="55"/>
                  </a:lnTo>
                  <a:lnTo>
                    <a:pt x="40" y="40"/>
                  </a:lnTo>
                  <a:lnTo>
                    <a:pt x="55" y="26"/>
                  </a:lnTo>
                  <a:lnTo>
                    <a:pt x="54" y="30"/>
                  </a:lnTo>
                  <a:lnTo>
                    <a:pt x="51" y="43"/>
                  </a:lnTo>
                  <a:lnTo>
                    <a:pt x="44" y="60"/>
                  </a:lnTo>
                  <a:lnTo>
                    <a:pt x="35" y="82"/>
                  </a:lnTo>
                  <a:lnTo>
                    <a:pt x="29" y="112"/>
                  </a:lnTo>
                  <a:lnTo>
                    <a:pt x="27" y="144"/>
                  </a:lnTo>
                  <a:lnTo>
                    <a:pt x="29" y="179"/>
                  </a:lnTo>
                  <a:lnTo>
                    <a:pt x="36" y="212"/>
                  </a:lnTo>
                  <a:lnTo>
                    <a:pt x="47" y="246"/>
                  </a:lnTo>
                  <a:lnTo>
                    <a:pt x="62" y="277"/>
                  </a:lnTo>
                  <a:lnTo>
                    <a:pt x="83" y="303"/>
                  </a:lnTo>
                  <a:lnTo>
                    <a:pt x="108" y="326"/>
                  </a:lnTo>
                  <a:lnTo>
                    <a:pt x="126" y="331"/>
                  </a:lnTo>
                  <a:lnTo>
                    <a:pt x="143" y="333"/>
                  </a:lnTo>
                  <a:lnTo>
                    <a:pt x="160" y="334"/>
                  </a:lnTo>
                  <a:lnTo>
                    <a:pt x="176" y="333"/>
                  </a:lnTo>
                  <a:lnTo>
                    <a:pt x="193" y="331"/>
                  </a:lnTo>
                  <a:lnTo>
                    <a:pt x="209" y="327"/>
                  </a:lnTo>
                  <a:lnTo>
                    <a:pt x="225" y="323"/>
                  </a:lnTo>
                  <a:lnTo>
                    <a:pt x="240" y="317"/>
                  </a:lnTo>
                  <a:lnTo>
                    <a:pt x="255" y="311"/>
                  </a:lnTo>
                  <a:lnTo>
                    <a:pt x="270" y="303"/>
                  </a:lnTo>
                  <a:lnTo>
                    <a:pt x="285" y="295"/>
                  </a:lnTo>
                  <a:lnTo>
                    <a:pt x="299" y="286"/>
                  </a:lnTo>
                  <a:lnTo>
                    <a:pt x="312" y="277"/>
                  </a:lnTo>
                  <a:lnTo>
                    <a:pt x="326" y="267"/>
                  </a:lnTo>
                  <a:lnTo>
                    <a:pt x="340" y="258"/>
                  </a:lnTo>
                  <a:lnTo>
                    <a:pt x="353" y="248"/>
                  </a:lnTo>
                  <a:lnTo>
                    <a:pt x="372" y="221"/>
                  </a:lnTo>
                  <a:lnTo>
                    <a:pt x="389" y="194"/>
                  </a:lnTo>
                  <a:lnTo>
                    <a:pt x="400" y="165"/>
                  </a:lnTo>
                  <a:lnTo>
                    <a:pt x="407" y="134"/>
                  </a:lnTo>
                  <a:lnTo>
                    <a:pt x="412" y="103"/>
                  </a:lnTo>
                  <a:lnTo>
                    <a:pt x="413" y="71"/>
                  </a:lnTo>
                  <a:lnTo>
                    <a:pt x="412" y="36"/>
                  </a:lnTo>
                  <a:lnTo>
                    <a:pt x="408" y="0"/>
                  </a:lnTo>
                  <a:lnTo>
                    <a:pt x="413" y="0"/>
                  </a:lnTo>
                  <a:lnTo>
                    <a:pt x="418" y="3"/>
                  </a:lnTo>
                  <a:lnTo>
                    <a:pt x="422" y="7"/>
                  </a:lnTo>
                  <a:lnTo>
                    <a:pt x="425" y="12"/>
                  </a:lnTo>
                  <a:lnTo>
                    <a:pt x="433" y="51"/>
                  </a:lnTo>
                  <a:lnTo>
                    <a:pt x="437" y="88"/>
                  </a:lnTo>
                  <a:lnTo>
                    <a:pt x="433" y="124"/>
                  </a:lnTo>
                  <a:lnTo>
                    <a:pt x="425" y="157"/>
                  </a:lnTo>
                  <a:lnTo>
                    <a:pt x="413" y="189"/>
                  </a:lnTo>
                  <a:lnTo>
                    <a:pt x="397" y="220"/>
                  </a:lnTo>
                  <a:lnTo>
                    <a:pt x="376" y="249"/>
                  </a:lnTo>
                  <a:lnTo>
                    <a:pt x="353" y="276"/>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188" name="Freeform 56"/>
            <p:cNvSpPr>
              <a:spLocks/>
            </p:cNvSpPr>
            <p:nvPr/>
          </p:nvSpPr>
          <p:spPr bwMode="auto">
            <a:xfrm>
              <a:off x="3878263" y="3532188"/>
              <a:ext cx="1397000" cy="342900"/>
            </a:xfrm>
            <a:custGeom>
              <a:avLst/>
              <a:gdLst>
                <a:gd name="T0" fmla="*/ 2147483647 w 1761"/>
                <a:gd name="T1" fmla="*/ 2147483647 h 433"/>
                <a:gd name="T2" fmla="*/ 2147483647 w 1761"/>
                <a:gd name="T3" fmla="*/ 2147483647 h 433"/>
                <a:gd name="T4" fmla="*/ 2147483647 w 1761"/>
                <a:gd name="T5" fmla="*/ 2147483647 h 433"/>
                <a:gd name="T6" fmla="*/ 2147483647 w 1761"/>
                <a:gd name="T7" fmla="*/ 2147483647 h 433"/>
                <a:gd name="T8" fmla="*/ 2147483647 w 1761"/>
                <a:gd name="T9" fmla="*/ 2147483647 h 433"/>
                <a:gd name="T10" fmla="*/ 2147483647 w 1761"/>
                <a:gd name="T11" fmla="*/ 2147483647 h 433"/>
                <a:gd name="T12" fmla="*/ 2147483647 w 1761"/>
                <a:gd name="T13" fmla="*/ 2147483647 h 433"/>
                <a:gd name="T14" fmla="*/ 2147483647 w 1761"/>
                <a:gd name="T15" fmla="*/ 2147483647 h 433"/>
                <a:gd name="T16" fmla="*/ 2147483647 w 1761"/>
                <a:gd name="T17" fmla="*/ 2147483647 h 433"/>
                <a:gd name="T18" fmla="*/ 2147483647 w 1761"/>
                <a:gd name="T19" fmla="*/ 2147483647 h 433"/>
                <a:gd name="T20" fmla="*/ 2147483647 w 1761"/>
                <a:gd name="T21" fmla="*/ 2147483647 h 433"/>
                <a:gd name="T22" fmla="*/ 2147483647 w 1761"/>
                <a:gd name="T23" fmla="*/ 2147483647 h 433"/>
                <a:gd name="T24" fmla="*/ 2147483647 w 1761"/>
                <a:gd name="T25" fmla="*/ 2147483647 h 433"/>
                <a:gd name="T26" fmla="*/ 2147483647 w 1761"/>
                <a:gd name="T27" fmla="*/ 2147483647 h 433"/>
                <a:gd name="T28" fmla="*/ 2147483647 w 1761"/>
                <a:gd name="T29" fmla="*/ 2147483647 h 433"/>
                <a:gd name="T30" fmla="*/ 2147483647 w 1761"/>
                <a:gd name="T31" fmla="*/ 2147483647 h 433"/>
                <a:gd name="T32" fmla="*/ 2147483647 w 1761"/>
                <a:gd name="T33" fmla="*/ 2147483647 h 433"/>
                <a:gd name="T34" fmla="*/ 2147483647 w 1761"/>
                <a:gd name="T35" fmla="*/ 2147483647 h 433"/>
                <a:gd name="T36" fmla="*/ 2147483647 w 1761"/>
                <a:gd name="T37" fmla="*/ 2147483647 h 433"/>
                <a:gd name="T38" fmla="*/ 2147483647 w 1761"/>
                <a:gd name="T39" fmla="*/ 2147483647 h 433"/>
                <a:gd name="T40" fmla="*/ 2147483647 w 1761"/>
                <a:gd name="T41" fmla="*/ 2147483647 h 433"/>
                <a:gd name="T42" fmla="*/ 2147483647 w 1761"/>
                <a:gd name="T43" fmla="*/ 2147483647 h 433"/>
                <a:gd name="T44" fmla="*/ 2147483647 w 1761"/>
                <a:gd name="T45" fmla="*/ 2147483647 h 433"/>
                <a:gd name="T46" fmla="*/ 2147483647 w 1761"/>
                <a:gd name="T47" fmla="*/ 2147483647 h 433"/>
                <a:gd name="T48" fmla="*/ 2147483647 w 1761"/>
                <a:gd name="T49" fmla="*/ 2147483647 h 433"/>
                <a:gd name="T50" fmla="*/ 2147483647 w 1761"/>
                <a:gd name="T51" fmla="*/ 2147483647 h 433"/>
                <a:gd name="T52" fmla="*/ 2147483647 w 1761"/>
                <a:gd name="T53" fmla="*/ 2147483647 h 433"/>
                <a:gd name="T54" fmla="*/ 2147483647 w 1761"/>
                <a:gd name="T55" fmla="*/ 2147483647 h 433"/>
                <a:gd name="T56" fmla="*/ 2147483647 w 1761"/>
                <a:gd name="T57" fmla="*/ 2147483647 h 433"/>
                <a:gd name="T58" fmla="*/ 2147483647 w 1761"/>
                <a:gd name="T59" fmla="*/ 2147483647 h 433"/>
                <a:gd name="T60" fmla="*/ 2147483647 w 1761"/>
                <a:gd name="T61" fmla="*/ 2147483647 h 433"/>
                <a:gd name="T62" fmla="*/ 2147483647 w 1761"/>
                <a:gd name="T63" fmla="*/ 0 h 433"/>
                <a:gd name="T64" fmla="*/ 2147483647 w 1761"/>
                <a:gd name="T65" fmla="*/ 0 h 433"/>
                <a:gd name="T66" fmla="*/ 2147483647 w 1761"/>
                <a:gd name="T67" fmla="*/ 2147483647 h 433"/>
                <a:gd name="T68" fmla="*/ 2147483647 w 1761"/>
                <a:gd name="T69" fmla="*/ 2147483647 h 433"/>
                <a:gd name="T70" fmla="*/ 2147483647 w 1761"/>
                <a:gd name="T71" fmla="*/ 2147483647 h 433"/>
                <a:gd name="T72" fmla="*/ 2147483647 w 1761"/>
                <a:gd name="T73" fmla="*/ 2147483647 h 433"/>
                <a:gd name="T74" fmla="*/ 2147483647 w 1761"/>
                <a:gd name="T75" fmla="*/ 2147483647 h 433"/>
                <a:gd name="T76" fmla="*/ 2147483647 w 1761"/>
                <a:gd name="T77" fmla="*/ 2147483647 h 433"/>
                <a:gd name="T78" fmla="*/ 2147483647 w 1761"/>
                <a:gd name="T79" fmla="*/ 2147483647 h 433"/>
                <a:gd name="T80" fmla="*/ 2147483647 w 1761"/>
                <a:gd name="T81" fmla="*/ 2147483647 h 433"/>
                <a:gd name="T82" fmla="*/ 2147483647 w 1761"/>
                <a:gd name="T83" fmla="*/ 2147483647 h 433"/>
                <a:gd name="T84" fmla="*/ 2147483647 w 1761"/>
                <a:gd name="T85" fmla="*/ 2147483647 h 433"/>
                <a:gd name="T86" fmla="*/ 2147483647 w 1761"/>
                <a:gd name="T87" fmla="*/ 2147483647 h 433"/>
                <a:gd name="T88" fmla="*/ 2147483647 w 1761"/>
                <a:gd name="T89" fmla="*/ 2147483647 h 433"/>
                <a:gd name="T90" fmla="*/ 2147483647 w 1761"/>
                <a:gd name="T91" fmla="*/ 2147483647 h 433"/>
                <a:gd name="T92" fmla="*/ 2147483647 w 1761"/>
                <a:gd name="T93" fmla="*/ 2147483647 h 433"/>
                <a:gd name="T94" fmla="*/ 2147483647 w 1761"/>
                <a:gd name="T95" fmla="*/ 2147483647 h 43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761"/>
                <a:gd name="T145" fmla="*/ 0 h 433"/>
                <a:gd name="T146" fmla="*/ 1761 w 1761"/>
                <a:gd name="T147" fmla="*/ 433 h 433"/>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761" h="433">
                  <a:moveTo>
                    <a:pt x="1713" y="365"/>
                  </a:moveTo>
                  <a:lnTo>
                    <a:pt x="1693" y="351"/>
                  </a:lnTo>
                  <a:lnTo>
                    <a:pt x="1672" y="337"/>
                  </a:lnTo>
                  <a:lnTo>
                    <a:pt x="1648" y="325"/>
                  </a:lnTo>
                  <a:lnTo>
                    <a:pt x="1622" y="311"/>
                  </a:lnTo>
                  <a:lnTo>
                    <a:pt x="1593" y="297"/>
                  </a:lnTo>
                  <a:lnTo>
                    <a:pt x="1563" y="285"/>
                  </a:lnTo>
                  <a:lnTo>
                    <a:pt x="1532" y="271"/>
                  </a:lnTo>
                  <a:lnTo>
                    <a:pt x="1499" y="257"/>
                  </a:lnTo>
                  <a:lnTo>
                    <a:pt x="1465" y="244"/>
                  </a:lnTo>
                  <a:lnTo>
                    <a:pt x="1429" y="232"/>
                  </a:lnTo>
                  <a:lnTo>
                    <a:pt x="1394" y="219"/>
                  </a:lnTo>
                  <a:lnTo>
                    <a:pt x="1358" y="206"/>
                  </a:lnTo>
                  <a:lnTo>
                    <a:pt x="1321" y="195"/>
                  </a:lnTo>
                  <a:lnTo>
                    <a:pt x="1284" y="183"/>
                  </a:lnTo>
                  <a:lnTo>
                    <a:pt x="1246" y="172"/>
                  </a:lnTo>
                  <a:lnTo>
                    <a:pt x="1210" y="160"/>
                  </a:lnTo>
                  <a:lnTo>
                    <a:pt x="1174" y="150"/>
                  </a:lnTo>
                  <a:lnTo>
                    <a:pt x="1138" y="139"/>
                  </a:lnTo>
                  <a:lnTo>
                    <a:pt x="1103" y="129"/>
                  </a:lnTo>
                  <a:lnTo>
                    <a:pt x="1070" y="120"/>
                  </a:lnTo>
                  <a:lnTo>
                    <a:pt x="1036" y="111"/>
                  </a:lnTo>
                  <a:lnTo>
                    <a:pt x="1005" y="103"/>
                  </a:lnTo>
                  <a:lnTo>
                    <a:pt x="975" y="95"/>
                  </a:lnTo>
                  <a:lnTo>
                    <a:pt x="948" y="88"/>
                  </a:lnTo>
                  <a:lnTo>
                    <a:pt x="922" y="82"/>
                  </a:lnTo>
                  <a:lnTo>
                    <a:pt x="899" y="75"/>
                  </a:lnTo>
                  <a:lnTo>
                    <a:pt x="877" y="70"/>
                  </a:lnTo>
                  <a:lnTo>
                    <a:pt x="859" y="66"/>
                  </a:lnTo>
                  <a:lnTo>
                    <a:pt x="844" y="62"/>
                  </a:lnTo>
                  <a:lnTo>
                    <a:pt x="831" y="59"/>
                  </a:lnTo>
                  <a:lnTo>
                    <a:pt x="821" y="57"/>
                  </a:lnTo>
                  <a:lnTo>
                    <a:pt x="815" y="55"/>
                  </a:lnTo>
                  <a:lnTo>
                    <a:pt x="805" y="53"/>
                  </a:lnTo>
                  <a:lnTo>
                    <a:pt x="793" y="51"/>
                  </a:lnTo>
                  <a:lnTo>
                    <a:pt x="778" y="49"/>
                  </a:lnTo>
                  <a:lnTo>
                    <a:pt x="763" y="46"/>
                  </a:lnTo>
                  <a:lnTo>
                    <a:pt x="746" y="43"/>
                  </a:lnTo>
                  <a:lnTo>
                    <a:pt x="729" y="41"/>
                  </a:lnTo>
                  <a:lnTo>
                    <a:pt x="711" y="37"/>
                  </a:lnTo>
                  <a:lnTo>
                    <a:pt x="694" y="34"/>
                  </a:lnTo>
                  <a:lnTo>
                    <a:pt x="677" y="31"/>
                  </a:lnTo>
                  <a:lnTo>
                    <a:pt x="661" y="29"/>
                  </a:lnTo>
                  <a:lnTo>
                    <a:pt x="646" y="27"/>
                  </a:lnTo>
                  <a:lnTo>
                    <a:pt x="633" y="24"/>
                  </a:lnTo>
                  <a:lnTo>
                    <a:pt x="621" y="22"/>
                  </a:lnTo>
                  <a:lnTo>
                    <a:pt x="613" y="21"/>
                  </a:lnTo>
                  <a:lnTo>
                    <a:pt x="609" y="20"/>
                  </a:lnTo>
                  <a:lnTo>
                    <a:pt x="606" y="20"/>
                  </a:lnTo>
                  <a:lnTo>
                    <a:pt x="581" y="19"/>
                  </a:lnTo>
                  <a:lnTo>
                    <a:pt x="555" y="17"/>
                  </a:lnTo>
                  <a:lnTo>
                    <a:pt x="530" y="19"/>
                  </a:lnTo>
                  <a:lnTo>
                    <a:pt x="505" y="20"/>
                  </a:lnTo>
                  <a:lnTo>
                    <a:pt x="480" y="22"/>
                  </a:lnTo>
                  <a:lnTo>
                    <a:pt x="454" y="26"/>
                  </a:lnTo>
                  <a:lnTo>
                    <a:pt x="430" y="30"/>
                  </a:lnTo>
                  <a:lnTo>
                    <a:pt x="405" y="35"/>
                  </a:lnTo>
                  <a:lnTo>
                    <a:pt x="381" y="41"/>
                  </a:lnTo>
                  <a:lnTo>
                    <a:pt x="355" y="46"/>
                  </a:lnTo>
                  <a:lnTo>
                    <a:pt x="331" y="53"/>
                  </a:lnTo>
                  <a:lnTo>
                    <a:pt x="306" y="60"/>
                  </a:lnTo>
                  <a:lnTo>
                    <a:pt x="280" y="67"/>
                  </a:lnTo>
                  <a:lnTo>
                    <a:pt x="255" y="75"/>
                  </a:lnTo>
                  <a:lnTo>
                    <a:pt x="229" y="84"/>
                  </a:lnTo>
                  <a:lnTo>
                    <a:pt x="203" y="92"/>
                  </a:lnTo>
                  <a:lnTo>
                    <a:pt x="188" y="102"/>
                  </a:lnTo>
                  <a:lnTo>
                    <a:pt x="165" y="114"/>
                  </a:lnTo>
                  <a:lnTo>
                    <a:pt x="138" y="129"/>
                  </a:lnTo>
                  <a:lnTo>
                    <a:pt x="111" y="145"/>
                  </a:lnTo>
                  <a:lnTo>
                    <a:pt x="84" y="163"/>
                  </a:lnTo>
                  <a:lnTo>
                    <a:pt x="62" y="181"/>
                  </a:lnTo>
                  <a:lnTo>
                    <a:pt x="47" y="198"/>
                  </a:lnTo>
                  <a:lnTo>
                    <a:pt x="43" y="213"/>
                  </a:lnTo>
                  <a:lnTo>
                    <a:pt x="45" y="226"/>
                  </a:lnTo>
                  <a:lnTo>
                    <a:pt x="50" y="237"/>
                  </a:lnTo>
                  <a:lnTo>
                    <a:pt x="55" y="249"/>
                  </a:lnTo>
                  <a:lnTo>
                    <a:pt x="61" y="259"/>
                  </a:lnTo>
                  <a:lnTo>
                    <a:pt x="67" y="268"/>
                  </a:lnTo>
                  <a:lnTo>
                    <a:pt x="70" y="276"/>
                  </a:lnTo>
                  <a:lnTo>
                    <a:pt x="73" y="283"/>
                  </a:lnTo>
                  <a:lnTo>
                    <a:pt x="72" y="288"/>
                  </a:lnTo>
                  <a:lnTo>
                    <a:pt x="62" y="285"/>
                  </a:lnTo>
                  <a:lnTo>
                    <a:pt x="54" y="279"/>
                  </a:lnTo>
                  <a:lnTo>
                    <a:pt x="47" y="272"/>
                  </a:lnTo>
                  <a:lnTo>
                    <a:pt x="40" y="264"/>
                  </a:lnTo>
                  <a:lnTo>
                    <a:pt x="35" y="257"/>
                  </a:lnTo>
                  <a:lnTo>
                    <a:pt x="30" y="249"/>
                  </a:lnTo>
                  <a:lnTo>
                    <a:pt x="24" y="242"/>
                  </a:lnTo>
                  <a:lnTo>
                    <a:pt x="20" y="237"/>
                  </a:lnTo>
                  <a:lnTo>
                    <a:pt x="20" y="249"/>
                  </a:lnTo>
                  <a:lnTo>
                    <a:pt x="20" y="274"/>
                  </a:lnTo>
                  <a:lnTo>
                    <a:pt x="20" y="299"/>
                  </a:lnTo>
                  <a:lnTo>
                    <a:pt x="16" y="312"/>
                  </a:lnTo>
                  <a:lnTo>
                    <a:pt x="5" y="293"/>
                  </a:lnTo>
                  <a:lnTo>
                    <a:pt x="0" y="264"/>
                  </a:lnTo>
                  <a:lnTo>
                    <a:pt x="1" y="229"/>
                  </a:lnTo>
                  <a:lnTo>
                    <a:pt x="7" y="198"/>
                  </a:lnTo>
                  <a:lnTo>
                    <a:pt x="16" y="187"/>
                  </a:lnTo>
                  <a:lnTo>
                    <a:pt x="29" y="174"/>
                  </a:lnTo>
                  <a:lnTo>
                    <a:pt x="44" y="161"/>
                  </a:lnTo>
                  <a:lnTo>
                    <a:pt x="59" y="150"/>
                  </a:lnTo>
                  <a:lnTo>
                    <a:pt x="75" y="139"/>
                  </a:lnTo>
                  <a:lnTo>
                    <a:pt x="91" y="129"/>
                  </a:lnTo>
                  <a:lnTo>
                    <a:pt x="105" y="121"/>
                  </a:lnTo>
                  <a:lnTo>
                    <a:pt x="117" y="114"/>
                  </a:lnTo>
                  <a:lnTo>
                    <a:pt x="129" y="107"/>
                  </a:lnTo>
                  <a:lnTo>
                    <a:pt x="143" y="100"/>
                  </a:lnTo>
                  <a:lnTo>
                    <a:pt x="156" y="95"/>
                  </a:lnTo>
                  <a:lnTo>
                    <a:pt x="170" y="88"/>
                  </a:lnTo>
                  <a:lnTo>
                    <a:pt x="183" y="82"/>
                  </a:lnTo>
                  <a:lnTo>
                    <a:pt x="197" y="76"/>
                  </a:lnTo>
                  <a:lnTo>
                    <a:pt x="211" y="70"/>
                  </a:lnTo>
                  <a:lnTo>
                    <a:pt x="226" y="65"/>
                  </a:lnTo>
                  <a:lnTo>
                    <a:pt x="242" y="59"/>
                  </a:lnTo>
                  <a:lnTo>
                    <a:pt x="258" y="54"/>
                  </a:lnTo>
                  <a:lnTo>
                    <a:pt x="276" y="49"/>
                  </a:lnTo>
                  <a:lnTo>
                    <a:pt x="293" y="43"/>
                  </a:lnTo>
                  <a:lnTo>
                    <a:pt x="312" y="37"/>
                  </a:lnTo>
                  <a:lnTo>
                    <a:pt x="332" y="31"/>
                  </a:lnTo>
                  <a:lnTo>
                    <a:pt x="354" y="26"/>
                  </a:lnTo>
                  <a:lnTo>
                    <a:pt x="376" y="20"/>
                  </a:lnTo>
                  <a:lnTo>
                    <a:pt x="401" y="14"/>
                  </a:lnTo>
                  <a:lnTo>
                    <a:pt x="425" y="9"/>
                  </a:lnTo>
                  <a:lnTo>
                    <a:pt x="450" y="6"/>
                  </a:lnTo>
                  <a:lnTo>
                    <a:pt x="470" y="4"/>
                  </a:lnTo>
                  <a:lnTo>
                    <a:pt x="488" y="1"/>
                  </a:lnTo>
                  <a:lnTo>
                    <a:pt x="502" y="1"/>
                  </a:lnTo>
                  <a:lnTo>
                    <a:pt x="510" y="0"/>
                  </a:lnTo>
                  <a:lnTo>
                    <a:pt x="513" y="0"/>
                  </a:lnTo>
                  <a:lnTo>
                    <a:pt x="525" y="0"/>
                  </a:lnTo>
                  <a:lnTo>
                    <a:pt x="535" y="0"/>
                  </a:lnTo>
                  <a:lnTo>
                    <a:pt x="546" y="0"/>
                  </a:lnTo>
                  <a:lnTo>
                    <a:pt x="558" y="0"/>
                  </a:lnTo>
                  <a:lnTo>
                    <a:pt x="571" y="0"/>
                  </a:lnTo>
                  <a:lnTo>
                    <a:pt x="582" y="1"/>
                  </a:lnTo>
                  <a:lnTo>
                    <a:pt x="595" y="1"/>
                  </a:lnTo>
                  <a:lnTo>
                    <a:pt x="608" y="3"/>
                  </a:lnTo>
                  <a:lnTo>
                    <a:pt x="619" y="3"/>
                  </a:lnTo>
                  <a:lnTo>
                    <a:pt x="632" y="4"/>
                  </a:lnTo>
                  <a:lnTo>
                    <a:pt x="644" y="5"/>
                  </a:lnTo>
                  <a:lnTo>
                    <a:pt x="657" y="6"/>
                  </a:lnTo>
                  <a:lnTo>
                    <a:pt x="669" y="8"/>
                  </a:lnTo>
                  <a:lnTo>
                    <a:pt x="681" y="9"/>
                  </a:lnTo>
                  <a:lnTo>
                    <a:pt x="694" y="11"/>
                  </a:lnTo>
                  <a:lnTo>
                    <a:pt x="706" y="13"/>
                  </a:lnTo>
                  <a:lnTo>
                    <a:pt x="729" y="15"/>
                  </a:lnTo>
                  <a:lnTo>
                    <a:pt x="754" y="20"/>
                  </a:lnTo>
                  <a:lnTo>
                    <a:pt x="782" y="24"/>
                  </a:lnTo>
                  <a:lnTo>
                    <a:pt x="810" y="30"/>
                  </a:lnTo>
                  <a:lnTo>
                    <a:pt x="843" y="36"/>
                  </a:lnTo>
                  <a:lnTo>
                    <a:pt x="875" y="44"/>
                  </a:lnTo>
                  <a:lnTo>
                    <a:pt x="911" y="52"/>
                  </a:lnTo>
                  <a:lnTo>
                    <a:pt x="946" y="61"/>
                  </a:lnTo>
                  <a:lnTo>
                    <a:pt x="983" y="70"/>
                  </a:lnTo>
                  <a:lnTo>
                    <a:pt x="1021" y="81"/>
                  </a:lnTo>
                  <a:lnTo>
                    <a:pt x="1059" y="91"/>
                  </a:lnTo>
                  <a:lnTo>
                    <a:pt x="1100" y="103"/>
                  </a:lnTo>
                  <a:lnTo>
                    <a:pt x="1139" y="114"/>
                  </a:lnTo>
                  <a:lnTo>
                    <a:pt x="1179" y="126"/>
                  </a:lnTo>
                  <a:lnTo>
                    <a:pt x="1218" y="137"/>
                  </a:lnTo>
                  <a:lnTo>
                    <a:pt x="1259" y="150"/>
                  </a:lnTo>
                  <a:lnTo>
                    <a:pt x="1298" y="163"/>
                  </a:lnTo>
                  <a:lnTo>
                    <a:pt x="1336" y="174"/>
                  </a:lnTo>
                  <a:lnTo>
                    <a:pt x="1374" y="187"/>
                  </a:lnTo>
                  <a:lnTo>
                    <a:pt x="1411" y="199"/>
                  </a:lnTo>
                  <a:lnTo>
                    <a:pt x="1447" y="212"/>
                  </a:lnTo>
                  <a:lnTo>
                    <a:pt x="1481" y="224"/>
                  </a:lnTo>
                  <a:lnTo>
                    <a:pt x="1515" y="236"/>
                  </a:lnTo>
                  <a:lnTo>
                    <a:pt x="1546" y="248"/>
                  </a:lnTo>
                  <a:lnTo>
                    <a:pt x="1576" y="259"/>
                  </a:lnTo>
                  <a:lnTo>
                    <a:pt x="1603" y="270"/>
                  </a:lnTo>
                  <a:lnTo>
                    <a:pt x="1629" y="280"/>
                  </a:lnTo>
                  <a:lnTo>
                    <a:pt x="1651" y="290"/>
                  </a:lnTo>
                  <a:lnTo>
                    <a:pt x="1672" y="299"/>
                  </a:lnTo>
                  <a:lnTo>
                    <a:pt x="1689" y="309"/>
                  </a:lnTo>
                  <a:lnTo>
                    <a:pt x="1703" y="317"/>
                  </a:lnTo>
                  <a:lnTo>
                    <a:pt x="1714" y="324"/>
                  </a:lnTo>
                  <a:lnTo>
                    <a:pt x="1728" y="334"/>
                  </a:lnTo>
                  <a:lnTo>
                    <a:pt x="1738" y="347"/>
                  </a:lnTo>
                  <a:lnTo>
                    <a:pt x="1746" y="359"/>
                  </a:lnTo>
                  <a:lnTo>
                    <a:pt x="1753" y="374"/>
                  </a:lnTo>
                  <a:lnTo>
                    <a:pt x="1758" y="389"/>
                  </a:lnTo>
                  <a:lnTo>
                    <a:pt x="1760" y="403"/>
                  </a:lnTo>
                  <a:lnTo>
                    <a:pt x="1761" y="418"/>
                  </a:lnTo>
                  <a:lnTo>
                    <a:pt x="1761" y="433"/>
                  </a:lnTo>
                  <a:lnTo>
                    <a:pt x="1760" y="431"/>
                  </a:lnTo>
                  <a:lnTo>
                    <a:pt x="1757" y="425"/>
                  </a:lnTo>
                  <a:lnTo>
                    <a:pt x="1752" y="416"/>
                  </a:lnTo>
                  <a:lnTo>
                    <a:pt x="1745" y="405"/>
                  </a:lnTo>
                  <a:lnTo>
                    <a:pt x="1738" y="394"/>
                  </a:lnTo>
                  <a:lnTo>
                    <a:pt x="1730" y="383"/>
                  </a:lnTo>
                  <a:lnTo>
                    <a:pt x="1721" y="373"/>
                  </a:lnTo>
                  <a:lnTo>
                    <a:pt x="1713" y="365"/>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189" name="Freeform 57"/>
            <p:cNvSpPr>
              <a:spLocks/>
            </p:cNvSpPr>
            <p:nvPr/>
          </p:nvSpPr>
          <p:spPr bwMode="auto">
            <a:xfrm>
              <a:off x="5233988" y="3910013"/>
              <a:ext cx="41275" cy="36513"/>
            </a:xfrm>
            <a:custGeom>
              <a:avLst/>
              <a:gdLst>
                <a:gd name="T0" fmla="*/ 2147483647 w 52"/>
                <a:gd name="T1" fmla="*/ 2147483647 h 47"/>
                <a:gd name="T2" fmla="*/ 2147483647 w 52"/>
                <a:gd name="T3" fmla="*/ 2147483647 h 47"/>
                <a:gd name="T4" fmla="*/ 2147483647 w 52"/>
                <a:gd name="T5" fmla="*/ 2147483647 h 47"/>
                <a:gd name="T6" fmla="*/ 2147483647 w 52"/>
                <a:gd name="T7" fmla="*/ 2147483647 h 47"/>
                <a:gd name="T8" fmla="*/ 2147483647 w 52"/>
                <a:gd name="T9" fmla="*/ 2147483647 h 47"/>
                <a:gd name="T10" fmla="*/ 2147483647 w 52"/>
                <a:gd name="T11" fmla="*/ 2147483647 h 47"/>
                <a:gd name="T12" fmla="*/ 2147483647 w 52"/>
                <a:gd name="T13" fmla="*/ 2147483647 h 47"/>
                <a:gd name="T14" fmla="*/ 2147483647 w 52"/>
                <a:gd name="T15" fmla="*/ 2147483647 h 47"/>
                <a:gd name="T16" fmla="*/ 0 w 52"/>
                <a:gd name="T17" fmla="*/ 0 h 47"/>
                <a:gd name="T18" fmla="*/ 2147483647 w 52"/>
                <a:gd name="T19" fmla="*/ 2147483647 h 47"/>
                <a:gd name="T20" fmla="*/ 2147483647 w 52"/>
                <a:gd name="T21" fmla="*/ 2147483647 h 47"/>
                <a:gd name="T22" fmla="*/ 2147483647 w 52"/>
                <a:gd name="T23" fmla="*/ 2147483647 h 47"/>
                <a:gd name="T24" fmla="*/ 2147483647 w 52"/>
                <a:gd name="T25" fmla="*/ 2147483647 h 47"/>
                <a:gd name="T26" fmla="*/ 2147483647 w 52"/>
                <a:gd name="T27" fmla="*/ 2147483647 h 47"/>
                <a:gd name="T28" fmla="*/ 2147483647 w 52"/>
                <a:gd name="T29" fmla="*/ 2147483647 h 47"/>
                <a:gd name="T30" fmla="*/ 2147483647 w 52"/>
                <a:gd name="T31" fmla="*/ 2147483647 h 47"/>
                <a:gd name="T32" fmla="*/ 2147483647 w 52"/>
                <a:gd name="T33" fmla="*/ 2147483647 h 47"/>
                <a:gd name="T34" fmla="*/ 2147483647 w 52"/>
                <a:gd name="T35" fmla="*/ 2147483647 h 4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2"/>
                <a:gd name="T55" fmla="*/ 0 h 47"/>
                <a:gd name="T56" fmla="*/ 52 w 52"/>
                <a:gd name="T57" fmla="*/ 47 h 4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2" h="47">
                  <a:moveTo>
                    <a:pt x="46" y="47"/>
                  </a:moveTo>
                  <a:lnTo>
                    <a:pt x="41" y="47"/>
                  </a:lnTo>
                  <a:lnTo>
                    <a:pt x="38" y="42"/>
                  </a:lnTo>
                  <a:lnTo>
                    <a:pt x="36" y="37"/>
                  </a:lnTo>
                  <a:lnTo>
                    <a:pt x="34" y="32"/>
                  </a:lnTo>
                  <a:lnTo>
                    <a:pt x="25" y="24"/>
                  </a:lnTo>
                  <a:lnTo>
                    <a:pt x="14" y="17"/>
                  </a:lnTo>
                  <a:lnTo>
                    <a:pt x="5" y="9"/>
                  </a:lnTo>
                  <a:lnTo>
                    <a:pt x="0" y="0"/>
                  </a:lnTo>
                  <a:lnTo>
                    <a:pt x="10" y="1"/>
                  </a:lnTo>
                  <a:lnTo>
                    <a:pt x="18" y="3"/>
                  </a:lnTo>
                  <a:lnTo>
                    <a:pt x="25" y="8"/>
                  </a:lnTo>
                  <a:lnTo>
                    <a:pt x="32" y="14"/>
                  </a:lnTo>
                  <a:lnTo>
                    <a:pt x="37" y="20"/>
                  </a:lnTo>
                  <a:lnTo>
                    <a:pt x="43" y="27"/>
                  </a:lnTo>
                  <a:lnTo>
                    <a:pt x="48" y="35"/>
                  </a:lnTo>
                  <a:lnTo>
                    <a:pt x="52" y="42"/>
                  </a:lnTo>
                  <a:lnTo>
                    <a:pt x="46" y="47"/>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190" name="Freeform 58"/>
            <p:cNvSpPr>
              <a:spLocks/>
            </p:cNvSpPr>
            <p:nvPr/>
          </p:nvSpPr>
          <p:spPr bwMode="auto">
            <a:xfrm>
              <a:off x="5005388" y="3900488"/>
              <a:ext cx="220663" cy="309563"/>
            </a:xfrm>
            <a:custGeom>
              <a:avLst/>
              <a:gdLst>
                <a:gd name="T0" fmla="*/ 2147483647 w 278"/>
                <a:gd name="T1" fmla="*/ 2147483647 h 391"/>
                <a:gd name="T2" fmla="*/ 2147483647 w 278"/>
                <a:gd name="T3" fmla="*/ 2147483647 h 391"/>
                <a:gd name="T4" fmla="*/ 2147483647 w 278"/>
                <a:gd name="T5" fmla="*/ 2147483647 h 391"/>
                <a:gd name="T6" fmla="*/ 2147483647 w 278"/>
                <a:gd name="T7" fmla="*/ 2147483647 h 391"/>
                <a:gd name="T8" fmla="*/ 2147483647 w 278"/>
                <a:gd name="T9" fmla="*/ 2147483647 h 391"/>
                <a:gd name="T10" fmla="*/ 2147483647 w 278"/>
                <a:gd name="T11" fmla="*/ 2147483647 h 391"/>
                <a:gd name="T12" fmla="*/ 2147483647 w 278"/>
                <a:gd name="T13" fmla="*/ 2147483647 h 391"/>
                <a:gd name="T14" fmla="*/ 2147483647 w 278"/>
                <a:gd name="T15" fmla="*/ 2147483647 h 391"/>
                <a:gd name="T16" fmla="*/ 2147483647 w 278"/>
                <a:gd name="T17" fmla="*/ 2147483647 h 391"/>
                <a:gd name="T18" fmla="*/ 2147483647 w 278"/>
                <a:gd name="T19" fmla="*/ 2147483647 h 391"/>
                <a:gd name="T20" fmla="*/ 2147483647 w 278"/>
                <a:gd name="T21" fmla="*/ 2147483647 h 391"/>
                <a:gd name="T22" fmla="*/ 2147483647 w 278"/>
                <a:gd name="T23" fmla="*/ 2147483647 h 391"/>
                <a:gd name="T24" fmla="*/ 2147483647 w 278"/>
                <a:gd name="T25" fmla="*/ 2147483647 h 391"/>
                <a:gd name="T26" fmla="*/ 0 w 278"/>
                <a:gd name="T27" fmla="*/ 2147483647 h 391"/>
                <a:gd name="T28" fmla="*/ 2147483647 w 278"/>
                <a:gd name="T29" fmla="*/ 2147483647 h 391"/>
                <a:gd name="T30" fmla="*/ 2147483647 w 278"/>
                <a:gd name="T31" fmla="*/ 2147483647 h 391"/>
                <a:gd name="T32" fmla="*/ 2147483647 w 278"/>
                <a:gd name="T33" fmla="*/ 2147483647 h 391"/>
                <a:gd name="T34" fmla="*/ 2147483647 w 278"/>
                <a:gd name="T35" fmla="*/ 2147483647 h 391"/>
                <a:gd name="T36" fmla="*/ 2147483647 w 278"/>
                <a:gd name="T37" fmla="*/ 2147483647 h 391"/>
                <a:gd name="T38" fmla="*/ 2147483647 w 278"/>
                <a:gd name="T39" fmla="*/ 2147483647 h 391"/>
                <a:gd name="T40" fmla="*/ 2147483647 w 278"/>
                <a:gd name="T41" fmla="*/ 2147483647 h 391"/>
                <a:gd name="T42" fmla="*/ 2147483647 w 278"/>
                <a:gd name="T43" fmla="*/ 2147483647 h 391"/>
                <a:gd name="T44" fmla="*/ 2147483647 w 278"/>
                <a:gd name="T45" fmla="*/ 2147483647 h 391"/>
                <a:gd name="T46" fmla="*/ 2147483647 w 278"/>
                <a:gd name="T47" fmla="*/ 2147483647 h 391"/>
                <a:gd name="T48" fmla="*/ 2147483647 w 278"/>
                <a:gd name="T49" fmla="*/ 2147483647 h 391"/>
                <a:gd name="T50" fmla="*/ 2147483647 w 278"/>
                <a:gd name="T51" fmla="*/ 2147483647 h 391"/>
                <a:gd name="T52" fmla="*/ 2147483647 w 278"/>
                <a:gd name="T53" fmla="*/ 2147483647 h 391"/>
                <a:gd name="T54" fmla="*/ 2147483647 w 278"/>
                <a:gd name="T55" fmla="*/ 2147483647 h 391"/>
                <a:gd name="T56" fmla="*/ 2147483647 w 278"/>
                <a:gd name="T57" fmla="*/ 2147483647 h 391"/>
                <a:gd name="T58" fmla="*/ 2147483647 w 278"/>
                <a:gd name="T59" fmla="*/ 2147483647 h 391"/>
                <a:gd name="T60" fmla="*/ 2147483647 w 278"/>
                <a:gd name="T61" fmla="*/ 2147483647 h 391"/>
                <a:gd name="T62" fmla="*/ 2147483647 w 278"/>
                <a:gd name="T63" fmla="*/ 2147483647 h 391"/>
                <a:gd name="T64" fmla="*/ 2147483647 w 278"/>
                <a:gd name="T65" fmla="*/ 2147483647 h 391"/>
                <a:gd name="T66" fmla="*/ 2147483647 w 278"/>
                <a:gd name="T67" fmla="*/ 0 h 391"/>
                <a:gd name="T68" fmla="*/ 2147483647 w 278"/>
                <a:gd name="T69" fmla="*/ 2147483647 h 391"/>
                <a:gd name="T70" fmla="*/ 2147483647 w 278"/>
                <a:gd name="T71" fmla="*/ 2147483647 h 391"/>
                <a:gd name="T72" fmla="*/ 2147483647 w 278"/>
                <a:gd name="T73" fmla="*/ 2147483647 h 391"/>
                <a:gd name="T74" fmla="*/ 2147483647 w 278"/>
                <a:gd name="T75" fmla="*/ 2147483647 h 391"/>
                <a:gd name="T76" fmla="*/ 2147483647 w 278"/>
                <a:gd name="T77" fmla="*/ 2147483647 h 391"/>
                <a:gd name="T78" fmla="*/ 2147483647 w 278"/>
                <a:gd name="T79" fmla="*/ 2147483647 h 391"/>
                <a:gd name="T80" fmla="*/ 2147483647 w 278"/>
                <a:gd name="T81" fmla="*/ 2147483647 h 391"/>
                <a:gd name="T82" fmla="*/ 2147483647 w 278"/>
                <a:gd name="T83" fmla="*/ 2147483647 h 391"/>
                <a:gd name="T84" fmla="*/ 2147483647 w 278"/>
                <a:gd name="T85" fmla="*/ 2147483647 h 391"/>
                <a:gd name="T86" fmla="*/ 2147483647 w 278"/>
                <a:gd name="T87" fmla="*/ 2147483647 h 391"/>
                <a:gd name="T88" fmla="*/ 2147483647 w 278"/>
                <a:gd name="T89" fmla="*/ 2147483647 h 391"/>
                <a:gd name="T90" fmla="*/ 2147483647 w 278"/>
                <a:gd name="T91" fmla="*/ 2147483647 h 391"/>
                <a:gd name="T92" fmla="*/ 2147483647 w 278"/>
                <a:gd name="T93" fmla="*/ 2147483647 h 391"/>
                <a:gd name="T94" fmla="*/ 2147483647 w 278"/>
                <a:gd name="T95" fmla="*/ 2147483647 h 391"/>
                <a:gd name="T96" fmla="*/ 2147483647 w 278"/>
                <a:gd name="T97" fmla="*/ 2147483647 h 391"/>
                <a:gd name="T98" fmla="*/ 2147483647 w 278"/>
                <a:gd name="T99" fmla="*/ 2147483647 h 39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78"/>
                <a:gd name="T151" fmla="*/ 0 h 391"/>
                <a:gd name="T152" fmla="*/ 278 w 278"/>
                <a:gd name="T153" fmla="*/ 391 h 391"/>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78" h="391">
                  <a:moveTo>
                    <a:pt x="79" y="105"/>
                  </a:moveTo>
                  <a:lnTo>
                    <a:pt x="52" y="131"/>
                  </a:lnTo>
                  <a:lnTo>
                    <a:pt x="36" y="168"/>
                  </a:lnTo>
                  <a:lnTo>
                    <a:pt x="30" y="211"/>
                  </a:lnTo>
                  <a:lnTo>
                    <a:pt x="30" y="257"/>
                  </a:lnTo>
                  <a:lnTo>
                    <a:pt x="34" y="300"/>
                  </a:lnTo>
                  <a:lnTo>
                    <a:pt x="39" y="341"/>
                  </a:lnTo>
                  <a:lnTo>
                    <a:pt x="43" y="372"/>
                  </a:lnTo>
                  <a:lnTo>
                    <a:pt x="43" y="391"/>
                  </a:lnTo>
                  <a:lnTo>
                    <a:pt x="34" y="379"/>
                  </a:lnTo>
                  <a:lnTo>
                    <a:pt x="22" y="351"/>
                  </a:lnTo>
                  <a:lnTo>
                    <a:pt x="11" y="311"/>
                  </a:lnTo>
                  <a:lnTo>
                    <a:pt x="3" y="264"/>
                  </a:lnTo>
                  <a:lnTo>
                    <a:pt x="0" y="215"/>
                  </a:lnTo>
                  <a:lnTo>
                    <a:pt x="6" y="168"/>
                  </a:lnTo>
                  <a:lnTo>
                    <a:pt x="21" y="128"/>
                  </a:lnTo>
                  <a:lnTo>
                    <a:pt x="49" y="99"/>
                  </a:lnTo>
                  <a:lnTo>
                    <a:pt x="57" y="94"/>
                  </a:lnTo>
                  <a:lnTo>
                    <a:pt x="67" y="90"/>
                  </a:lnTo>
                  <a:lnTo>
                    <a:pt x="79" y="84"/>
                  </a:lnTo>
                  <a:lnTo>
                    <a:pt x="92" y="78"/>
                  </a:lnTo>
                  <a:lnTo>
                    <a:pt x="107" y="73"/>
                  </a:lnTo>
                  <a:lnTo>
                    <a:pt x="124" y="67"/>
                  </a:lnTo>
                  <a:lnTo>
                    <a:pt x="140" y="60"/>
                  </a:lnTo>
                  <a:lnTo>
                    <a:pt x="156" y="54"/>
                  </a:lnTo>
                  <a:lnTo>
                    <a:pt x="173" y="48"/>
                  </a:lnTo>
                  <a:lnTo>
                    <a:pt x="189" y="41"/>
                  </a:lnTo>
                  <a:lnTo>
                    <a:pt x="204" y="36"/>
                  </a:lnTo>
                  <a:lnTo>
                    <a:pt x="218" y="30"/>
                  </a:lnTo>
                  <a:lnTo>
                    <a:pt x="231" y="24"/>
                  </a:lnTo>
                  <a:lnTo>
                    <a:pt x="241" y="18"/>
                  </a:lnTo>
                  <a:lnTo>
                    <a:pt x="250" y="14"/>
                  </a:lnTo>
                  <a:lnTo>
                    <a:pt x="256" y="9"/>
                  </a:lnTo>
                  <a:lnTo>
                    <a:pt x="278" y="0"/>
                  </a:lnTo>
                  <a:lnTo>
                    <a:pt x="269" y="12"/>
                  </a:lnTo>
                  <a:lnTo>
                    <a:pt x="260" y="22"/>
                  </a:lnTo>
                  <a:lnTo>
                    <a:pt x="249" y="32"/>
                  </a:lnTo>
                  <a:lnTo>
                    <a:pt x="238" y="41"/>
                  </a:lnTo>
                  <a:lnTo>
                    <a:pt x="226" y="50"/>
                  </a:lnTo>
                  <a:lnTo>
                    <a:pt x="213" y="58"/>
                  </a:lnTo>
                  <a:lnTo>
                    <a:pt x="201" y="65"/>
                  </a:lnTo>
                  <a:lnTo>
                    <a:pt x="188" y="71"/>
                  </a:lnTo>
                  <a:lnTo>
                    <a:pt x="174" y="77"/>
                  </a:lnTo>
                  <a:lnTo>
                    <a:pt x="160" y="83"/>
                  </a:lnTo>
                  <a:lnTo>
                    <a:pt x="147" y="88"/>
                  </a:lnTo>
                  <a:lnTo>
                    <a:pt x="133" y="92"/>
                  </a:lnTo>
                  <a:lnTo>
                    <a:pt x="119" y="96"/>
                  </a:lnTo>
                  <a:lnTo>
                    <a:pt x="105" y="99"/>
                  </a:lnTo>
                  <a:lnTo>
                    <a:pt x="92" y="102"/>
                  </a:lnTo>
                  <a:lnTo>
                    <a:pt x="79" y="105"/>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191" name="Freeform 59"/>
            <p:cNvSpPr>
              <a:spLocks/>
            </p:cNvSpPr>
            <p:nvPr/>
          </p:nvSpPr>
          <p:spPr bwMode="auto">
            <a:xfrm>
              <a:off x="5170488" y="4406900"/>
              <a:ext cx="58738" cy="44450"/>
            </a:xfrm>
            <a:custGeom>
              <a:avLst/>
              <a:gdLst>
                <a:gd name="T0" fmla="*/ 2147483647 w 75"/>
                <a:gd name="T1" fmla="*/ 2147483647 h 54"/>
                <a:gd name="T2" fmla="*/ 2147483647 w 75"/>
                <a:gd name="T3" fmla="*/ 2147483647 h 54"/>
                <a:gd name="T4" fmla="*/ 2147483647 w 75"/>
                <a:gd name="T5" fmla="*/ 2147483647 h 54"/>
                <a:gd name="T6" fmla="*/ 2147483647 w 75"/>
                <a:gd name="T7" fmla="*/ 2147483647 h 54"/>
                <a:gd name="T8" fmla="*/ 2147483647 w 75"/>
                <a:gd name="T9" fmla="*/ 2147483647 h 54"/>
                <a:gd name="T10" fmla="*/ 2147483647 w 75"/>
                <a:gd name="T11" fmla="*/ 2147483647 h 54"/>
                <a:gd name="T12" fmla="*/ 2147483647 w 75"/>
                <a:gd name="T13" fmla="*/ 2147483647 h 54"/>
                <a:gd name="T14" fmla="*/ 2147483647 w 75"/>
                <a:gd name="T15" fmla="*/ 2147483647 h 54"/>
                <a:gd name="T16" fmla="*/ 0 w 75"/>
                <a:gd name="T17" fmla="*/ 2147483647 h 54"/>
                <a:gd name="T18" fmla="*/ 2147483647 w 75"/>
                <a:gd name="T19" fmla="*/ 2147483647 h 54"/>
                <a:gd name="T20" fmla="*/ 2147483647 w 75"/>
                <a:gd name="T21" fmla="*/ 2147483647 h 54"/>
                <a:gd name="T22" fmla="*/ 2147483647 w 75"/>
                <a:gd name="T23" fmla="*/ 2147483647 h 54"/>
                <a:gd name="T24" fmla="*/ 2147483647 w 75"/>
                <a:gd name="T25" fmla="*/ 2147483647 h 54"/>
                <a:gd name="T26" fmla="*/ 2147483647 w 75"/>
                <a:gd name="T27" fmla="*/ 2147483647 h 54"/>
                <a:gd name="T28" fmla="*/ 2147483647 w 75"/>
                <a:gd name="T29" fmla="*/ 2147483647 h 54"/>
                <a:gd name="T30" fmla="*/ 2147483647 w 75"/>
                <a:gd name="T31" fmla="*/ 2147483647 h 54"/>
                <a:gd name="T32" fmla="*/ 2147483647 w 75"/>
                <a:gd name="T33" fmla="*/ 2147483647 h 54"/>
                <a:gd name="T34" fmla="*/ 2147483647 w 75"/>
                <a:gd name="T35" fmla="*/ 2147483647 h 54"/>
                <a:gd name="T36" fmla="*/ 2147483647 w 75"/>
                <a:gd name="T37" fmla="*/ 2147483647 h 54"/>
                <a:gd name="T38" fmla="*/ 2147483647 w 75"/>
                <a:gd name="T39" fmla="*/ 2147483647 h 54"/>
                <a:gd name="T40" fmla="*/ 2147483647 w 75"/>
                <a:gd name="T41" fmla="*/ 0 h 54"/>
                <a:gd name="T42" fmla="*/ 2147483647 w 75"/>
                <a:gd name="T43" fmla="*/ 2147483647 h 54"/>
                <a:gd name="T44" fmla="*/ 2147483647 w 75"/>
                <a:gd name="T45" fmla="*/ 2147483647 h 54"/>
                <a:gd name="T46" fmla="*/ 2147483647 w 75"/>
                <a:gd name="T47" fmla="*/ 2147483647 h 54"/>
                <a:gd name="T48" fmla="*/ 2147483647 w 75"/>
                <a:gd name="T49" fmla="*/ 2147483647 h 5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5"/>
                <a:gd name="T76" fmla="*/ 0 h 54"/>
                <a:gd name="T77" fmla="*/ 75 w 75"/>
                <a:gd name="T78" fmla="*/ 54 h 5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5" h="54">
                  <a:moveTo>
                    <a:pt x="48" y="52"/>
                  </a:moveTo>
                  <a:lnTo>
                    <a:pt x="41" y="54"/>
                  </a:lnTo>
                  <a:lnTo>
                    <a:pt x="34" y="53"/>
                  </a:lnTo>
                  <a:lnTo>
                    <a:pt x="28" y="51"/>
                  </a:lnTo>
                  <a:lnTo>
                    <a:pt x="21" y="47"/>
                  </a:lnTo>
                  <a:lnTo>
                    <a:pt x="15" y="44"/>
                  </a:lnTo>
                  <a:lnTo>
                    <a:pt x="9" y="39"/>
                  </a:lnTo>
                  <a:lnTo>
                    <a:pt x="3" y="36"/>
                  </a:lnTo>
                  <a:lnTo>
                    <a:pt x="0" y="32"/>
                  </a:lnTo>
                  <a:lnTo>
                    <a:pt x="1" y="32"/>
                  </a:lnTo>
                  <a:lnTo>
                    <a:pt x="4" y="33"/>
                  </a:lnTo>
                  <a:lnTo>
                    <a:pt x="9" y="34"/>
                  </a:lnTo>
                  <a:lnTo>
                    <a:pt x="16" y="36"/>
                  </a:lnTo>
                  <a:lnTo>
                    <a:pt x="23" y="37"/>
                  </a:lnTo>
                  <a:lnTo>
                    <a:pt x="31" y="38"/>
                  </a:lnTo>
                  <a:lnTo>
                    <a:pt x="39" y="37"/>
                  </a:lnTo>
                  <a:lnTo>
                    <a:pt x="47" y="36"/>
                  </a:lnTo>
                  <a:lnTo>
                    <a:pt x="53" y="25"/>
                  </a:lnTo>
                  <a:lnTo>
                    <a:pt x="62" y="13"/>
                  </a:lnTo>
                  <a:lnTo>
                    <a:pt x="69" y="3"/>
                  </a:lnTo>
                  <a:lnTo>
                    <a:pt x="72" y="0"/>
                  </a:lnTo>
                  <a:lnTo>
                    <a:pt x="75" y="16"/>
                  </a:lnTo>
                  <a:lnTo>
                    <a:pt x="72" y="30"/>
                  </a:lnTo>
                  <a:lnTo>
                    <a:pt x="64" y="43"/>
                  </a:lnTo>
                  <a:lnTo>
                    <a:pt x="48" y="52"/>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192" name="Freeform 60"/>
            <p:cNvSpPr>
              <a:spLocks/>
            </p:cNvSpPr>
            <p:nvPr/>
          </p:nvSpPr>
          <p:spPr bwMode="auto">
            <a:xfrm>
              <a:off x="5103813" y="4446588"/>
              <a:ext cx="120650" cy="53975"/>
            </a:xfrm>
            <a:custGeom>
              <a:avLst/>
              <a:gdLst>
                <a:gd name="T0" fmla="*/ 0 w 151"/>
                <a:gd name="T1" fmla="*/ 2147483647 h 68"/>
                <a:gd name="T2" fmla="*/ 2147483647 w 151"/>
                <a:gd name="T3" fmla="*/ 0 h 68"/>
                <a:gd name="T4" fmla="*/ 2147483647 w 151"/>
                <a:gd name="T5" fmla="*/ 2147483647 h 68"/>
                <a:gd name="T6" fmla="*/ 2147483647 w 151"/>
                <a:gd name="T7" fmla="*/ 2147483647 h 68"/>
                <a:gd name="T8" fmla="*/ 2147483647 w 151"/>
                <a:gd name="T9" fmla="*/ 2147483647 h 68"/>
                <a:gd name="T10" fmla="*/ 2147483647 w 151"/>
                <a:gd name="T11" fmla="*/ 2147483647 h 68"/>
                <a:gd name="T12" fmla="*/ 2147483647 w 151"/>
                <a:gd name="T13" fmla="*/ 2147483647 h 68"/>
                <a:gd name="T14" fmla="*/ 2147483647 w 151"/>
                <a:gd name="T15" fmla="*/ 2147483647 h 68"/>
                <a:gd name="T16" fmla="*/ 2147483647 w 151"/>
                <a:gd name="T17" fmla="*/ 2147483647 h 68"/>
                <a:gd name="T18" fmla="*/ 2147483647 w 151"/>
                <a:gd name="T19" fmla="*/ 2147483647 h 68"/>
                <a:gd name="T20" fmla="*/ 2147483647 w 151"/>
                <a:gd name="T21" fmla="*/ 2147483647 h 68"/>
                <a:gd name="T22" fmla="*/ 2147483647 w 151"/>
                <a:gd name="T23" fmla="*/ 2147483647 h 68"/>
                <a:gd name="T24" fmla="*/ 2147483647 w 151"/>
                <a:gd name="T25" fmla="*/ 2147483647 h 68"/>
                <a:gd name="T26" fmla="*/ 2147483647 w 151"/>
                <a:gd name="T27" fmla="*/ 2147483647 h 68"/>
                <a:gd name="T28" fmla="*/ 2147483647 w 151"/>
                <a:gd name="T29" fmla="*/ 2147483647 h 68"/>
                <a:gd name="T30" fmla="*/ 2147483647 w 151"/>
                <a:gd name="T31" fmla="*/ 2147483647 h 68"/>
                <a:gd name="T32" fmla="*/ 2147483647 w 151"/>
                <a:gd name="T33" fmla="*/ 2147483647 h 68"/>
                <a:gd name="T34" fmla="*/ 0 w 151"/>
                <a:gd name="T35" fmla="*/ 2147483647 h 6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1"/>
                <a:gd name="T55" fmla="*/ 0 h 68"/>
                <a:gd name="T56" fmla="*/ 151 w 151"/>
                <a:gd name="T57" fmla="*/ 68 h 6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1" h="68">
                  <a:moveTo>
                    <a:pt x="0" y="13"/>
                  </a:moveTo>
                  <a:lnTo>
                    <a:pt x="4" y="0"/>
                  </a:lnTo>
                  <a:lnTo>
                    <a:pt x="23" y="8"/>
                  </a:lnTo>
                  <a:lnTo>
                    <a:pt x="43" y="16"/>
                  </a:lnTo>
                  <a:lnTo>
                    <a:pt x="61" y="23"/>
                  </a:lnTo>
                  <a:lnTo>
                    <a:pt x="79" y="31"/>
                  </a:lnTo>
                  <a:lnTo>
                    <a:pt x="98" y="39"/>
                  </a:lnTo>
                  <a:lnTo>
                    <a:pt x="115" y="47"/>
                  </a:lnTo>
                  <a:lnTo>
                    <a:pt x="134" y="57"/>
                  </a:lnTo>
                  <a:lnTo>
                    <a:pt x="151" y="67"/>
                  </a:lnTo>
                  <a:lnTo>
                    <a:pt x="135" y="68"/>
                  </a:lnTo>
                  <a:lnTo>
                    <a:pt x="117" y="65"/>
                  </a:lnTo>
                  <a:lnTo>
                    <a:pt x="99" y="59"/>
                  </a:lnTo>
                  <a:lnTo>
                    <a:pt x="79" y="51"/>
                  </a:lnTo>
                  <a:lnTo>
                    <a:pt x="59" y="42"/>
                  </a:lnTo>
                  <a:lnTo>
                    <a:pt x="39" y="31"/>
                  </a:lnTo>
                  <a:lnTo>
                    <a:pt x="19" y="22"/>
                  </a:lnTo>
                  <a:lnTo>
                    <a:pt x="0" y="13"/>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193" name="Freeform 61"/>
            <p:cNvSpPr>
              <a:spLocks/>
            </p:cNvSpPr>
            <p:nvPr/>
          </p:nvSpPr>
          <p:spPr bwMode="auto">
            <a:xfrm>
              <a:off x="5119688" y="4394200"/>
              <a:ext cx="104775" cy="42863"/>
            </a:xfrm>
            <a:custGeom>
              <a:avLst/>
              <a:gdLst>
                <a:gd name="T0" fmla="*/ 2147483647 w 132"/>
                <a:gd name="T1" fmla="*/ 2147483647 h 55"/>
                <a:gd name="T2" fmla="*/ 0 w 132"/>
                <a:gd name="T3" fmla="*/ 2147483647 h 55"/>
                <a:gd name="T4" fmla="*/ 2147483647 w 132"/>
                <a:gd name="T5" fmla="*/ 2147483647 h 55"/>
                <a:gd name="T6" fmla="*/ 2147483647 w 132"/>
                <a:gd name="T7" fmla="*/ 2147483647 h 55"/>
                <a:gd name="T8" fmla="*/ 2147483647 w 132"/>
                <a:gd name="T9" fmla="*/ 2147483647 h 55"/>
                <a:gd name="T10" fmla="*/ 2147483647 w 132"/>
                <a:gd name="T11" fmla="*/ 2147483647 h 55"/>
                <a:gd name="T12" fmla="*/ 2147483647 w 132"/>
                <a:gd name="T13" fmla="*/ 2147483647 h 55"/>
                <a:gd name="T14" fmla="*/ 2147483647 w 132"/>
                <a:gd name="T15" fmla="*/ 2147483647 h 55"/>
                <a:gd name="T16" fmla="*/ 2147483647 w 132"/>
                <a:gd name="T17" fmla="*/ 2147483647 h 55"/>
                <a:gd name="T18" fmla="*/ 2147483647 w 132"/>
                <a:gd name="T19" fmla="*/ 0 h 55"/>
                <a:gd name="T20" fmla="*/ 2147483647 w 132"/>
                <a:gd name="T21" fmla="*/ 0 h 55"/>
                <a:gd name="T22" fmla="*/ 2147483647 w 132"/>
                <a:gd name="T23" fmla="*/ 2147483647 h 55"/>
                <a:gd name="T24" fmla="*/ 2147483647 w 132"/>
                <a:gd name="T25" fmla="*/ 2147483647 h 55"/>
                <a:gd name="T26" fmla="*/ 2147483647 w 132"/>
                <a:gd name="T27" fmla="*/ 2147483647 h 55"/>
                <a:gd name="T28" fmla="*/ 2147483647 w 132"/>
                <a:gd name="T29" fmla="*/ 2147483647 h 55"/>
                <a:gd name="T30" fmla="*/ 2147483647 w 132"/>
                <a:gd name="T31" fmla="*/ 2147483647 h 55"/>
                <a:gd name="T32" fmla="*/ 2147483647 w 132"/>
                <a:gd name="T33" fmla="*/ 2147483647 h 55"/>
                <a:gd name="T34" fmla="*/ 2147483647 w 132"/>
                <a:gd name="T35" fmla="*/ 2147483647 h 55"/>
                <a:gd name="T36" fmla="*/ 2147483647 w 132"/>
                <a:gd name="T37" fmla="*/ 2147483647 h 5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32"/>
                <a:gd name="T58" fmla="*/ 0 h 55"/>
                <a:gd name="T59" fmla="*/ 132 w 132"/>
                <a:gd name="T60" fmla="*/ 55 h 5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32" h="55">
                  <a:moveTo>
                    <a:pt x="18" y="55"/>
                  </a:moveTo>
                  <a:lnTo>
                    <a:pt x="0" y="47"/>
                  </a:lnTo>
                  <a:lnTo>
                    <a:pt x="18" y="38"/>
                  </a:lnTo>
                  <a:lnTo>
                    <a:pt x="33" y="30"/>
                  </a:lnTo>
                  <a:lnTo>
                    <a:pt x="47" y="24"/>
                  </a:lnTo>
                  <a:lnTo>
                    <a:pt x="58" y="19"/>
                  </a:lnTo>
                  <a:lnTo>
                    <a:pt x="70" y="15"/>
                  </a:lnTo>
                  <a:lnTo>
                    <a:pt x="82" y="10"/>
                  </a:lnTo>
                  <a:lnTo>
                    <a:pt x="94" y="5"/>
                  </a:lnTo>
                  <a:lnTo>
                    <a:pt x="108" y="0"/>
                  </a:lnTo>
                  <a:lnTo>
                    <a:pt x="132" y="0"/>
                  </a:lnTo>
                  <a:lnTo>
                    <a:pt x="118" y="8"/>
                  </a:lnTo>
                  <a:lnTo>
                    <a:pt x="104" y="16"/>
                  </a:lnTo>
                  <a:lnTo>
                    <a:pt x="90" y="23"/>
                  </a:lnTo>
                  <a:lnTo>
                    <a:pt x="77" y="30"/>
                  </a:lnTo>
                  <a:lnTo>
                    <a:pt x="63" y="35"/>
                  </a:lnTo>
                  <a:lnTo>
                    <a:pt x="49" y="42"/>
                  </a:lnTo>
                  <a:lnTo>
                    <a:pt x="34" y="48"/>
                  </a:lnTo>
                  <a:lnTo>
                    <a:pt x="18" y="55"/>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194" name="Freeform 62"/>
            <p:cNvSpPr>
              <a:spLocks/>
            </p:cNvSpPr>
            <p:nvPr/>
          </p:nvSpPr>
          <p:spPr bwMode="auto">
            <a:xfrm>
              <a:off x="5000625" y="4454525"/>
              <a:ext cx="228600" cy="98425"/>
            </a:xfrm>
            <a:custGeom>
              <a:avLst/>
              <a:gdLst>
                <a:gd name="T0" fmla="*/ 2147483647 w 289"/>
                <a:gd name="T1" fmla="*/ 2147483647 h 124"/>
                <a:gd name="T2" fmla="*/ 2147483647 w 289"/>
                <a:gd name="T3" fmla="*/ 2147483647 h 124"/>
                <a:gd name="T4" fmla="*/ 2147483647 w 289"/>
                <a:gd name="T5" fmla="*/ 2147483647 h 124"/>
                <a:gd name="T6" fmla="*/ 2147483647 w 289"/>
                <a:gd name="T7" fmla="*/ 2147483647 h 124"/>
                <a:gd name="T8" fmla="*/ 2147483647 w 289"/>
                <a:gd name="T9" fmla="*/ 2147483647 h 124"/>
                <a:gd name="T10" fmla="*/ 2147483647 w 289"/>
                <a:gd name="T11" fmla="*/ 2147483647 h 124"/>
                <a:gd name="T12" fmla="*/ 2147483647 w 289"/>
                <a:gd name="T13" fmla="*/ 2147483647 h 124"/>
                <a:gd name="T14" fmla="*/ 2147483647 w 289"/>
                <a:gd name="T15" fmla="*/ 2147483647 h 124"/>
                <a:gd name="T16" fmla="*/ 2147483647 w 289"/>
                <a:gd name="T17" fmla="*/ 2147483647 h 124"/>
                <a:gd name="T18" fmla="*/ 2147483647 w 289"/>
                <a:gd name="T19" fmla="*/ 2147483647 h 124"/>
                <a:gd name="T20" fmla="*/ 2147483647 w 289"/>
                <a:gd name="T21" fmla="*/ 2147483647 h 124"/>
                <a:gd name="T22" fmla="*/ 2147483647 w 289"/>
                <a:gd name="T23" fmla="*/ 2147483647 h 124"/>
                <a:gd name="T24" fmla="*/ 2147483647 w 289"/>
                <a:gd name="T25" fmla="*/ 2147483647 h 124"/>
                <a:gd name="T26" fmla="*/ 2147483647 w 289"/>
                <a:gd name="T27" fmla="*/ 2147483647 h 124"/>
                <a:gd name="T28" fmla="*/ 2147483647 w 289"/>
                <a:gd name="T29" fmla="*/ 2147483647 h 124"/>
                <a:gd name="T30" fmla="*/ 2147483647 w 289"/>
                <a:gd name="T31" fmla="*/ 2147483647 h 124"/>
                <a:gd name="T32" fmla="*/ 2147483647 w 289"/>
                <a:gd name="T33" fmla="*/ 2147483647 h 124"/>
                <a:gd name="T34" fmla="*/ 2147483647 w 289"/>
                <a:gd name="T35" fmla="*/ 2147483647 h 124"/>
                <a:gd name="T36" fmla="*/ 2147483647 w 289"/>
                <a:gd name="T37" fmla="*/ 2147483647 h 124"/>
                <a:gd name="T38" fmla="*/ 2147483647 w 289"/>
                <a:gd name="T39" fmla="*/ 2147483647 h 124"/>
                <a:gd name="T40" fmla="*/ 2147483647 w 289"/>
                <a:gd name="T41" fmla="*/ 2147483647 h 124"/>
                <a:gd name="T42" fmla="*/ 2147483647 w 289"/>
                <a:gd name="T43" fmla="*/ 2147483647 h 124"/>
                <a:gd name="T44" fmla="*/ 2147483647 w 289"/>
                <a:gd name="T45" fmla="*/ 2147483647 h 124"/>
                <a:gd name="T46" fmla="*/ 2147483647 w 289"/>
                <a:gd name="T47" fmla="*/ 2147483647 h 124"/>
                <a:gd name="T48" fmla="*/ 0 w 289"/>
                <a:gd name="T49" fmla="*/ 2147483647 h 124"/>
                <a:gd name="T50" fmla="*/ 2147483647 w 289"/>
                <a:gd name="T51" fmla="*/ 2147483647 h 124"/>
                <a:gd name="T52" fmla="*/ 2147483647 w 289"/>
                <a:gd name="T53" fmla="*/ 2147483647 h 124"/>
                <a:gd name="T54" fmla="*/ 2147483647 w 289"/>
                <a:gd name="T55" fmla="*/ 2147483647 h 124"/>
                <a:gd name="T56" fmla="*/ 2147483647 w 289"/>
                <a:gd name="T57" fmla="*/ 2147483647 h 124"/>
                <a:gd name="T58" fmla="*/ 2147483647 w 289"/>
                <a:gd name="T59" fmla="*/ 2147483647 h 124"/>
                <a:gd name="T60" fmla="*/ 2147483647 w 289"/>
                <a:gd name="T61" fmla="*/ 2147483647 h 124"/>
                <a:gd name="T62" fmla="*/ 2147483647 w 289"/>
                <a:gd name="T63" fmla="*/ 2147483647 h 124"/>
                <a:gd name="T64" fmla="*/ 2147483647 w 289"/>
                <a:gd name="T65" fmla="*/ 0 h 124"/>
                <a:gd name="T66" fmla="*/ 2147483647 w 289"/>
                <a:gd name="T67" fmla="*/ 2147483647 h 124"/>
                <a:gd name="T68" fmla="*/ 2147483647 w 289"/>
                <a:gd name="T69" fmla="*/ 2147483647 h 124"/>
                <a:gd name="T70" fmla="*/ 2147483647 w 289"/>
                <a:gd name="T71" fmla="*/ 2147483647 h 124"/>
                <a:gd name="T72" fmla="*/ 2147483647 w 289"/>
                <a:gd name="T73" fmla="*/ 2147483647 h 124"/>
                <a:gd name="T74" fmla="*/ 2147483647 w 289"/>
                <a:gd name="T75" fmla="*/ 2147483647 h 124"/>
                <a:gd name="T76" fmla="*/ 2147483647 w 289"/>
                <a:gd name="T77" fmla="*/ 2147483647 h 124"/>
                <a:gd name="T78" fmla="*/ 2147483647 w 289"/>
                <a:gd name="T79" fmla="*/ 2147483647 h 124"/>
                <a:gd name="T80" fmla="*/ 2147483647 w 289"/>
                <a:gd name="T81" fmla="*/ 2147483647 h 124"/>
                <a:gd name="T82" fmla="*/ 2147483647 w 289"/>
                <a:gd name="T83" fmla="*/ 2147483647 h 124"/>
                <a:gd name="T84" fmla="*/ 2147483647 w 289"/>
                <a:gd name="T85" fmla="*/ 2147483647 h 124"/>
                <a:gd name="T86" fmla="*/ 2147483647 w 289"/>
                <a:gd name="T87" fmla="*/ 2147483647 h 124"/>
                <a:gd name="T88" fmla="*/ 2147483647 w 289"/>
                <a:gd name="T89" fmla="*/ 2147483647 h 124"/>
                <a:gd name="T90" fmla="*/ 2147483647 w 289"/>
                <a:gd name="T91" fmla="*/ 2147483647 h 124"/>
                <a:gd name="T92" fmla="*/ 2147483647 w 289"/>
                <a:gd name="T93" fmla="*/ 2147483647 h 124"/>
                <a:gd name="T94" fmla="*/ 2147483647 w 289"/>
                <a:gd name="T95" fmla="*/ 2147483647 h 124"/>
                <a:gd name="T96" fmla="*/ 2147483647 w 289"/>
                <a:gd name="T97" fmla="*/ 2147483647 h 124"/>
                <a:gd name="T98" fmla="*/ 2147483647 w 289"/>
                <a:gd name="T99" fmla="*/ 2147483647 h 124"/>
                <a:gd name="T100" fmla="*/ 2147483647 w 289"/>
                <a:gd name="T101" fmla="*/ 2147483647 h 124"/>
                <a:gd name="T102" fmla="*/ 2147483647 w 289"/>
                <a:gd name="T103" fmla="*/ 2147483647 h 124"/>
                <a:gd name="T104" fmla="*/ 2147483647 w 289"/>
                <a:gd name="T105" fmla="*/ 2147483647 h 124"/>
                <a:gd name="T106" fmla="*/ 2147483647 w 289"/>
                <a:gd name="T107" fmla="*/ 2147483647 h 124"/>
                <a:gd name="T108" fmla="*/ 2147483647 w 289"/>
                <a:gd name="T109" fmla="*/ 2147483647 h 124"/>
                <a:gd name="T110" fmla="*/ 2147483647 w 289"/>
                <a:gd name="T111" fmla="*/ 2147483647 h 124"/>
                <a:gd name="T112" fmla="*/ 2147483647 w 289"/>
                <a:gd name="T113" fmla="*/ 2147483647 h 12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89"/>
                <a:gd name="T172" fmla="*/ 0 h 124"/>
                <a:gd name="T173" fmla="*/ 289 w 289"/>
                <a:gd name="T174" fmla="*/ 124 h 124"/>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89" h="124">
                  <a:moveTo>
                    <a:pt x="289" y="97"/>
                  </a:moveTo>
                  <a:lnTo>
                    <a:pt x="277" y="99"/>
                  </a:lnTo>
                  <a:lnTo>
                    <a:pt x="260" y="96"/>
                  </a:lnTo>
                  <a:lnTo>
                    <a:pt x="239" y="91"/>
                  </a:lnTo>
                  <a:lnTo>
                    <a:pt x="215" y="83"/>
                  </a:lnTo>
                  <a:lnTo>
                    <a:pt x="191" y="74"/>
                  </a:lnTo>
                  <a:lnTo>
                    <a:pt x="166" y="68"/>
                  </a:lnTo>
                  <a:lnTo>
                    <a:pt x="146" y="62"/>
                  </a:lnTo>
                  <a:lnTo>
                    <a:pt x="128" y="61"/>
                  </a:lnTo>
                  <a:lnTo>
                    <a:pt x="121" y="68"/>
                  </a:lnTo>
                  <a:lnTo>
                    <a:pt x="112" y="76"/>
                  </a:lnTo>
                  <a:lnTo>
                    <a:pt x="102" y="84"/>
                  </a:lnTo>
                  <a:lnTo>
                    <a:pt x="90" y="92"/>
                  </a:lnTo>
                  <a:lnTo>
                    <a:pt x="79" y="101"/>
                  </a:lnTo>
                  <a:lnTo>
                    <a:pt x="66" y="109"/>
                  </a:lnTo>
                  <a:lnTo>
                    <a:pt x="55" y="117"/>
                  </a:lnTo>
                  <a:lnTo>
                    <a:pt x="44" y="124"/>
                  </a:lnTo>
                  <a:lnTo>
                    <a:pt x="38" y="124"/>
                  </a:lnTo>
                  <a:lnTo>
                    <a:pt x="33" y="124"/>
                  </a:lnTo>
                  <a:lnTo>
                    <a:pt x="26" y="124"/>
                  </a:lnTo>
                  <a:lnTo>
                    <a:pt x="20" y="122"/>
                  </a:lnTo>
                  <a:lnTo>
                    <a:pt x="14" y="119"/>
                  </a:lnTo>
                  <a:lnTo>
                    <a:pt x="9" y="117"/>
                  </a:lnTo>
                  <a:lnTo>
                    <a:pt x="4" y="114"/>
                  </a:lnTo>
                  <a:lnTo>
                    <a:pt x="0" y="109"/>
                  </a:lnTo>
                  <a:lnTo>
                    <a:pt x="4" y="99"/>
                  </a:lnTo>
                  <a:lnTo>
                    <a:pt x="12" y="85"/>
                  </a:lnTo>
                  <a:lnTo>
                    <a:pt x="24" y="69"/>
                  </a:lnTo>
                  <a:lnTo>
                    <a:pt x="37" y="53"/>
                  </a:lnTo>
                  <a:lnTo>
                    <a:pt x="52" y="35"/>
                  </a:lnTo>
                  <a:lnTo>
                    <a:pt x="66" y="20"/>
                  </a:lnTo>
                  <a:lnTo>
                    <a:pt x="79" y="8"/>
                  </a:lnTo>
                  <a:lnTo>
                    <a:pt x="87" y="0"/>
                  </a:lnTo>
                  <a:lnTo>
                    <a:pt x="88" y="3"/>
                  </a:lnTo>
                  <a:lnTo>
                    <a:pt x="85" y="11"/>
                  </a:lnTo>
                  <a:lnTo>
                    <a:pt x="78" y="24"/>
                  </a:lnTo>
                  <a:lnTo>
                    <a:pt x="67" y="40"/>
                  </a:lnTo>
                  <a:lnTo>
                    <a:pt x="56" y="57"/>
                  </a:lnTo>
                  <a:lnTo>
                    <a:pt x="44" y="74"/>
                  </a:lnTo>
                  <a:lnTo>
                    <a:pt x="32" y="91"/>
                  </a:lnTo>
                  <a:lnTo>
                    <a:pt x="20" y="103"/>
                  </a:lnTo>
                  <a:lnTo>
                    <a:pt x="33" y="106"/>
                  </a:lnTo>
                  <a:lnTo>
                    <a:pt x="47" y="101"/>
                  </a:lnTo>
                  <a:lnTo>
                    <a:pt x="62" y="91"/>
                  </a:lnTo>
                  <a:lnTo>
                    <a:pt x="75" y="77"/>
                  </a:lnTo>
                  <a:lnTo>
                    <a:pt x="90" y="62"/>
                  </a:lnTo>
                  <a:lnTo>
                    <a:pt x="103" y="47"/>
                  </a:lnTo>
                  <a:lnTo>
                    <a:pt x="115" y="35"/>
                  </a:lnTo>
                  <a:lnTo>
                    <a:pt x="124" y="27"/>
                  </a:lnTo>
                  <a:lnTo>
                    <a:pt x="141" y="34"/>
                  </a:lnTo>
                  <a:lnTo>
                    <a:pt x="160" y="41"/>
                  </a:lnTo>
                  <a:lnTo>
                    <a:pt x="180" y="49"/>
                  </a:lnTo>
                  <a:lnTo>
                    <a:pt x="201" y="57"/>
                  </a:lnTo>
                  <a:lnTo>
                    <a:pt x="223" y="65"/>
                  </a:lnTo>
                  <a:lnTo>
                    <a:pt x="246" y="76"/>
                  </a:lnTo>
                  <a:lnTo>
                    <a:pt x="268" y="86"/>
                  </a:lnTo>
                  <a:lnTo>
                    <a:pt x="289" y="97"/>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195" name="Freeform 63"/>
            <p:cNvSpPr>
              <a:spLocks/>
            </p:cNvSpPr>
            <p:nvPr/>
          </p:nvSpPr>
          <p:spPr bwMode="auto">
            <a:xfrm>
              <a:off x="4975225" y="4237038"/>
              <a:ext cx="193675" cy="193675"/>
            </a:xfrm>
            <a:custGeom>
              <a:avLst/>
              <a:gdLst>
                <a:gd name="T0" fmla="*/ 2147483647 w 244"/>
                <a:gd name="T1" fmla="*/ 2147483647 h 244"/>
                <a:gd name="T2" fmla="*/ 2147483647 w 244"/>
                <a:gd name="T3" fmla="*/ 2147483647 h 244"/>
                <a:gd name="T4" fmla="*/ 2147483647 w 244"/>
                <a:gd name="T5" fmla="*/ 2147483647 h 244"/>
                <a:gd name="T6" fmla="*/ 2147483647 w 244"/>
                <a:gd name="T7" fmla="*/ 2147483647 h 244"/>
                <a:gd name="T8" fmla="*/ 2147483647 w 244"/>
                <a:gd name="T9" fmla="*/ 2147483647 h 244"/>
                <a:gd name="T10" fmla="*/ 2147483647 w 244"/>
                <a:gd name="T11" fmla="*/ 2147483647 h 244"/>
                <a:gd name="T12" fmla="*/ 2147483647 w 244"/>
                <a:gd name="T13" fmla="*/ 2147483647 h 244"/>
                <a:gd name="T14" fmla="*/ 2147483647 w 244"/>
                <a:gd name="T15" fmla="*/ 2147483647 h 244"/>
                <a:gd name="T16" fmla="*/ 2147483647 w 244"/>
                <a:gd name="T17" fmla="*/ 2147483647 h 244"/>
                <a:gd name="T18" fmla="*/ 2147483647 w 244"/>
                <a:gd name="T19" fmla="*/ 2147483647 h 244"/>
                <a:gd name="T20" fmla="*/ 2147483647 w 244"/>
                <a:gd name="T21" fmla="*/ 2147483647 h 244"/>
                <a:gd name="T22" fmla="*/ 2147483647 w 244"/>
                <a:gd name="T23" fmla="*/ 2147483647 h 244"/>
                <a:gd name="T24" fmla="*/ 2147483647 w 244"/>
                <a:gd name="T25" fmla="*/ 2147483647 h 244"/>
                <a:gd name="T26" fmla="*/ 2147483647 w 244"/>
                <a:gd name="T27" fmla="*/ 2147483647 h 244"/>
                <a:gd name="T28" fmla="*/ 2147483647 w 244"/>
                <a:gd name="T29" fmla="*/ 2147483647 h 244"/>
                <a:gd name="T30" fmla="*/ 2147483647 w 244"/>
                <a:gd name="T31" fmla="*/ 2147483647 h 244"/>
                <a:gd name="T32" fmla="*/ 2147483647 w 244"/>
                <a:gd name="T33" fmla="*/ 2147483647 h 244"/>
                <a:gd name="T34" fmla="*/ 2147483647 w 244"/>
                <a:gd name="T35" fmla="*/ 2147483647 h 244"/>
                <a:gd name="T36" fmla="*/ 2147483647 w 244"/>
                <a:gd name="T37" fmla="*/ 2147483647 h 244"/>
                <a:gd name="T38" fmla="*/ 2147483647 w 244"/>
                <a:gd name="T39" fmla="*/ 2147483647 h 244"/>
                <a:gd name="T40" fmla="*/ 0 w 244"/>
                <a:gd name="T41" fmla="*/ 2147483647 h 244"/>
                <a:gd name="T42" fmla="*/ 2147483647 w 244"/>
                <a:gd name="T43" fmla="*/ 2147483647 h 244"/>
                <a:gd name="T44" fmla="*/ 2147483647 w 244"/>
                <a:gd name="T45" fmla="*/ 2147483647 h 244"/>
                <a:gd name="T46" fmla="*/ 2147483647 w 244"/>
                <a:gd name="T47" fmla="*/ 2147483647 h 244"/>
                <a:gd name="T48" fmla="*/ 2147483647 w 244"/>
                <a:gd name="T49" fmla="*/ 2147483647 h 244"/>
                <a:gd name="T50" fmla="*/ 2147483647 w 244"/>
                <a:gd name="T51" fmla="*/ 2147483647 h 244"/>
                <a:gd name="T52" fmla="*/ 2147483647 w 244"/>
                <a:gd name="T53" fmla="*/ 2147483647 h 244"/>
                <a:gd name="T54" fmla="*/ 2147483647 w 244"/>
                <a:gd name="T55" fmla="*/ 2147483647 h 244"/>
                <a:gd name="T56" fmla="*/ 2147483647 w 244"/>
                <a:gd name="T57" fmla="*/ 2147483647 h 244"/>
                <a:gd name="T58" fmla="*/ 2147483647 w 244"/>
                <a:gd name="T59" fmla="*/ 2147483647 h 244"/>
                <a:gd name="T60" fmla="*/ 2147483647 w 244"/>
                <a:gd name="T61" fmla="*/ 2147483647 h 244"/>
                <a:gd name="T62" fmla="*/ 2147483647 w 244"/>
                <a:gd name="T63" fmla="*/ 2147483647 h 244"/>
                <a:gd name="T64" fmla="*/ 2147483647 w 244"/>
                <a:gd name="T65" fmla="*/ 2147483647 h 244"/>
                <a:gd name="T66" fmla="*/ 2147483647 w 244"/>
                <a:gd name="T67" fmla="*/ 2147483647 h 244"/>
                <a:gd name="T68" fmla="*/ 2147483647 w 244"/>
                <a:gd name="T69" fmla="*/ 2147483647 h 244"/>
                <a:gd name="T70" fmla="*/ 2147483647 w 244"/>
                <a:gd name="T71" fmla="*/ 2147483647 h 244"/>
                <a:gd name="T72" fmla="*/ 2147483647 w 244"/>
                <a:gd name="T73" fmla="*/ 2147483647 h 244"/>
                <a:gd name="T74" fmla="*/ 2147483647 w 244"/>
                <a:gd name="T75" fmla="*/ 2147483647 h 244"/>
                <a:gd name="T76" fmla="*/ 2147483647 w 244"/>
                <a:gd name="T77" fmla="*/ 2147483647 h 244"/>
                <a:gd name="T78" fmla="*/ 2147483647 w 244"/>
                <a:gd name="T79" fmla="*/ 2147483647 h 244"/>
                <a:gd name="T80" fmla="*/ 2147483647 w 244"/>
                <a:gd name="T81" fmla="*/ 2147483647 h 244"/>
                <a:gd name="T82" fmla="*/ 2147483647 w 244"/>
                <a:gd name="T83" fmla="*/ 2147483647 h 244"/>
                <a:gd name="T84" fmla="*/ 2147483647 w 244"/>
                <a:gd name="T85" fmla="*/ 0 h 244"/>
                <a:gd name="T86" fmla="*/ 2147483647 w 244"/>
                <a:gd name="T87" fmla="*/ 0 h 244"/>
                <a:gd name="T88" fmla="*/ 2147483647 w 244"/>
                <a:gd name="T89" fmla="*/ 2147483647 h 244"/>
                <a:gd name="T90" fmla="*/ 2147483647 w 244"/>
                <a:gd name="T91" fmla="*/ 2147483647 h 244"/>
                <a:gd name="T92" fmla="*/ 2147483647 w 244"/>
                <a:gd name="T93" fmla="*/ 2147483647 h 244"/>
                <a:gd name="T94" fmla="*/ 2147483647 w 244"/>
                <a:gd name="T95" fmla="*/ 2147483647 h 244"/>
                <a:gd name="T96" fmla="*/ 2147483647 w 244"/>
                <a:gd name="T97" fmla="*/ 2147483647 h 244"/>
                <a:gd name="T98" fmla="*/ 2147483647 w 244"/>
                <a:gd name="T99" fmla="*/ 2147483647 h 244"/>
                <a:gd name="T100" fmla="*/ 2147483647 w 244"/>
                <a:gd name="T101" fmla="*/ 2147483647 h 244"/>
                <a:gd name="T102" fmla="*/ 2147483647 w 244"/>
                <a:gd name="T103" fmla="*/ 2147483647 h 244"/>
                <a:gd name="T104" fmla="*/ 2147483647 w 244"/>
                <a:gd name="T105" fmla="*/ 2147483647 h 244"/>
                <a:gd name="T106" fmla="*/ 2147483647 w 244"/>
                <a:gd name="T107" fmla="*/ 2147483647 h 244"/>
                <a:gd name="T108" fmla="*/ 2147483647 w 244"/>
                <a:gd name="T109" fmla="*/ 2147483647 h 244"/>
                <a:gd name="T110" fmla="*/ 2147483647 w 244"/>
                <a:gd name="T111" fmla="*/ 2147483647 h 244"/>
                <a:gd name="T112" fmla="*/ 2147483647 w 244"/>
                <a:gd name="T113" fmla="*/ 2147483647 h 244"/>
                <a:gd name="T114" fmla="*/ 2147483647 w 244"/>
                <a:gd name="T115" fmla="*/ 2147483647 h 244"/>
                <a:gd name="T116" fmla="*/ 2147483647 w 244"/>
                <a:gd name="T117" fmla="*/ 2147483647 h 244"/>
                <a:gd name="T118" fmla="*/ 2147483647 w 244"/>
                <a:gd name="T119" fmla="*/ 2147483647 h 244"/>
                <a:gd name="T120" fmla="*/ 2147483647 w 244"/>
                <a:gd name="T121" fmla="*/ 2147483647 h 244"/>
                <a:gd name="T122" fmla="*/ 2147483647 w 244"/>
                <a:gd name="T123" fmla="*/ 2147483647 h 244"/>
                <a:gd name="T124" fmla="*/ 2147483647 w 244"/>
                <a:gd name="T125" fmla="*/ 2147483647 h 24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44"/>
                <a:gd name="T190" fmla="*/ 0 h 244"/>
                <a:gd name="T191" fmla="*/ 244 w 244"/>
                <a:gd name="T192" fmla="*/ 244 h 244"/>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44" h="244">
                  <a:moveTo>
                    <a:pt x="152" y="177"/>
                  </a:moveTo>
                  <a:lnTo>
                    <a:pt x="147" y="176"/>
                  </a:lnTo>
                  <a:lnTo>
                    <a:pt x="140" y="176"/>
                  </a:lnTo>
                  <a:lnTo>
                    <a:pt x="134" y="176"/>
                  </a:lnTo>
                  <a:lnTo>
                    <a:pt x="127" y="176"/>
                  </a:lnTo>
                  <a:lnTo>
                    <a:pt x="125" y="192"/>
                  </a:lnTo>
                  <a:lnTo>
                    <a:pt x="125" y="209"/>
                  </a:lnTo>
                  <a:lnTo>
                    <a:pt x="125" y="227"/>
                  </a:lnTo>
                  <a:lnTo>
                    <a:pt x="123" y="244"/>
                  </a:lnTo>
                  <a:lnTo>
                    <a:pt x="108" y="230"/>
                  </a:lnTo>
                  <a:lnTo>
                    <a:pt x="106" y="213"/>
                  </a:lnTo>
                  <a:lnTo>
                    <a:pt x="106" y="194"/>
                  </a:lnTo>
                  <a:lnTo>
                    <a:pt x="99" y="177"/>
                  </a:lnTo>
                  <a:lnTo>
                    <a:pt x="89" y="177"/>
                  </a:lnTo>
                  <a:lnTo>
                    <a:pt x="78" y="176"/>
                  </a:lnTo>
                  <a:lnTo>
                    <a:pt x="64" y="175"/>
                  </a:lnTo>
                  <a:lnTo>
                    <a:pt x="50" y="171"/>
                  </a:lnTo>
                  <a:lnTo>
                    <a:pt x="36" y="167"/>
                  </a:lnTo>
                  <a:lnTo>
                    <a:pt x="22" y="162"/>
                  </a:lnTo>
                  <a:lnTo>
                    <a:pt x="11" y="155"/>
                  </a:lnTo>
                  <a:lnTo>
                    <a:pt x="0" y="146"/>
                  </a:lnTo>
                  <a:lnTo>
                    <a:pt x="4" y="147"/>
                  </a:lnTo>
                  <a:lnTo>
                    <a:pt x="13" y="148"/>
                  </a:lnTo>
                  <a:lnTo>
                    <a:pt x="27" y="151"/>
                  </a:lnTo>
                  <a:lnTo>
                    <a:pt x="43" y="153"/>
                  </a:lnTo>
                  <a:lnTo>
                    <a:pt x="61" y="155"/>
                  </a:lnTo>
                  <a:lnTo>
                    <a:pt x="80" y="156"/>
                  </a:lnTo>
                  <a:lnTo>
                    <a:pt x="97" y="158"/>
                  </a:lnTo>
                  <a:lnTo>
                    <a:pt x="112" y="156"/>
                  </a:lnTo>
                  <a:lnTo>
                    <a:pt x="129" y="154"/>
                  </a:lnTo>
                  <a:lnTo>
                    <a:pt x="144" y="152"/>
                  </a:lnTo>
                  <a:lnTo>
                    <a:pt x="158" y="150"/>
                  </a:lnTo>
                  <a:lnTo>
                    <a:pt x="170" y="147"/>
                  </a:lnTo>
                  <a:lnTo>
                    <a:pt x="181" y="145"/>
                  </a:lnTo>
                  <a:lnTo>
                    <a:pt x="191" y="140"/>
                  </a:lnTo>
                  <a:lnTo>
                    <a:pt x="200" y="135"/>
                  </a:lnTo>
                  <a:lnTo>
                    <a:pt x="209" y="128"/>
                  </a:lnTo>
                  <a:lnTo>
                    <a:pt x="216" y="102"/>
                  </a:lnTo>
                  <a:lnTo>
                    <a:pt x="222" y="68"/>
                  </a:lnTo>
                  <a:lnTo>
                    <a:pt x="224" y="33"/>
                  </a:lnTo>
                  <a:lnTo>
                    <a:pt x="222" y="5"/>
                  </a:lnTo>
                  <a:lnTo>
                    <a:pt x="226" y="2"/>
                  </a:lnTo>
                  <a:lnTo>
                    <a:pt x="233" y="0"/>
                  </a:lnTo>
                  <a:lnTo>
                    <a:pt x="239" y="0"/>
                  </a:lnTo>
                  <a:lnTo>
                    <a:pt x="244" y="2"/>
                  </a:lnTo>
                  <a:lnTo>
                    <a:pt x="244" y="22"/>
                  </a:lnTo>
                  <a:lnTo>
                    <a:pt x="244" y="42"/>
                  </a:lnTo>
                  <a:lnTo>
                    <a:pt x="244" y="64"/>
                  </a:lnTo>
                  <a:lnTo>
                    <a:pt x="242" y="85"/>
                  </a:lnTo>
                  <a:lnTo>
                    <a:pt x="239" y="106"/>
                  </a:lnTo>
                  <a:lnTo>
                    <a:pt x="233" y="124"/>
                  </a:lnTo>
                  <a:lnTo>
                    <a:pt x="223" y="140"/>
                  </a:lnTo>
                  <a:lnTo>
                    <a:pt x="209" y="154"/>
                  </a:lnTo>
                  <a:lnTo>
                    <a:pt x="169" y="173"/>
                  </a:lnTo>
                  <a:lnTo>
                    <a:pt x="166" y="181"/>
                  </a:lnTo>
                  <a:lnTo>
                    <a:pt x="166" y="191"/>
                  </a:lnTo>
                  <a:lnTo>
                    <a:pt x="170" y="202"/>
                  </a:lnTo>
                  <a:lnTo>
                    <a:pt x="172" y="214"/>
                  </a:lnTo>
                  <a:lnTo>
                    <a:pt x="173" y="224"/>
                  </a:lnTo>
                  <a:lnTo>
                    <a:pt x="173" y="234"/>
                  </a:lnTo>
                  <a:lnTo>
                    <a:pt x="170" y="239"/>
                  </a:lnTo>
                  <a:lnTo>
                    <a:pt x="161" y="240"/>
                  </a:lnTo>
                  <a:lnTo>
                    <a:pt x="152" y="177"/>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196" name="Freeform 64"/>
            <p:cNvSpPr>
              <a:spLocks/>
            </p:cNvSpPr>
            <p:nvPr/>
          </p:nvSpPr>
          <p:spPr bwMode="auto">
            <a:xfrm>
              <a:off x="4976813" y="4300538"/>
              <a:ext cx="161925" cy="31750"/>
            </a:xfrm>
            <a:custGeom>
              <a:avLst/>
              <a:gdLst>
                <a:gd name="T0" fmla="*/ 2147483647 w 203"/>
                <a:gd name="T1" fmla="*/ 2147483647 h 39"/>
                <a:gd name="T2" fmla="*/ 2147483647 w 203"/>
                <a:gd name="T3" fmla="*/ 2147483647 h 39"/>
                <a:gd name="T4" fmla="*/ 2147483647 w 203"/>
                <a:gd name="T5" fmla="*/ 2147483647 h 39"/>
                <a:gd name="T6" fmla="*/ 2147483647 w 203"/>
                <a:gd name="T7" fmla="*/ 2147483647 h 39"/>
                <a:gd name="T8" fmla="*/ 2147483647 w 203"/>
                <a:gd name="T9" fmla="*/ 2147483647 h 39"/>
                <a:gd name="T10" fmla="*/ 2147483647 w 203"/>
                <a:gd name="T11" fmla="*/ 2147483647 h 39"/>
                <a:gd name="T12" fmla="*/ 2147483647 w 203"/>
                <a:gd name="T13" fmla="*/ 2147483647 h 39"/>
                <a:gd name="T14" fmla="*/ 2147483647 w 203"/>
                <a:gd name="T15" fmla="*/ 2147483647 h 39"/>
                <a:gd name="T16" fmla="*/ 0 w 203"/>
                <a:gd name="T17" fmla="*/ 2147483647 h 39"/>
                <a:gd name="T18" fmla="*/ 2147483647 w 203"/>
                <a:gd name="T19" fmla="*/ 2147483647 h 39"/>
                <a:gd name="T20" fmla="*/ 2147483647 w 203"/>
                <a:gd name="T21" fmla="*/ 0 h 39"/>
                <a:gd name="T22" fmla="*/ 2147483647 w 203"/>
                <a:gd name="T23" fmla="*/ 2147483647 h 39"/>
                <a:gd name="T24" fmla="*/ 2147483647 w 203"/>
                <a:gd name="T25" fmla="*/ 2147483647 h 39"/>
                <a:gd name="T26" fmla="*/ 2147483647 w 203"/>
                <a:gd name="T27" fmla="*/ 2147483647 h 39"/>
                <a:gd name="T28" fmla="*/ 2147483647 w 203"/>
                <a:gd name="T29" fmla="*/ 2147483647 h 39"/>
                <a:gd name="T30" fmla="*/ 2147483647 w 203"/>
                <a:gd name="T31" fmla="*/ 2147483647 h 39"/>
                <a:gd name="T32" fmla="*/ 2147483647 w 203"/>
                <a:gd name="T33" fmla="*/ 2147483647 h 39"/>
                <a:gd name="T34" fmla="*/ 2147483647 w 203"/>
                <a:gd name="T35" fmla="*/ 2147483647 h 39"/>
                <a:gd name="T36" fmla="*/ 2147483647 w 203"/>
                <a:gd name="T37" fmla="*/ 2147483647 h 39"/>
                <a:gd name="T38" fmla="*/ 2147483647 w 203"/>
                <a:gd name="T39" fmla="*/ 2147483647 h 39"/>
                <a:gd name="T40" fmla="*/ 2147483647 w 203"/>
                <a:gd name="T41" fmla="*/ 2147483647 h 39"/>
                <a:gd name="T42" fmla="*/ 2147483647 w 203"/>
                <a:gd name="T43" fmla="*/ 2147483647 h 39"/>
                <a:gd name="T44" fmla="*/ 2147483647 w 203"/>
                <a:gd name="T45" fmla="*/ 2147483647 h 39"/>
                <a:gd name="T46" fmla="*/ 2147483647 w 203"/>
                <a:gd name="T47" fmla="*/ 2147483647 h 39"/>
                <a:gd name="T48" fmla="*/ 2147483647 w 203"/>
                <a:gd name="T49" fmla="*/ 2147483647 h 39"/>
                <a:gd name="T50" fmla="*/ 2147483647 w 203"/>
                <a:gd name="T51" fmla="*/ 2147483647 h 39"/>
                <a:gd name="T52" fmla="*/ 2147483647 w 203"/>
                <a:gd name="T53" fmla="*/ 2147483647 h 39"/>
                <a:gd name="T54" fmla="*/ 2147483647 w 203"/>
                <a:gd name="T55" fmla="*/ 2147483647 h 39"/>
                <a:gd name="T56" fmla="*/ 2147483647 w 203"/>
                <a:gd name="T57" fmla="*/ 2147483647 h 39"/>
                <a:gd name="T58" fmla="*/ 2147483647 w 203"/>
                <a:gd name="T59" fmla="*/ 2147483647 h 39"/>
                <a:gd name="T60" fmla="*/ 2147483647 w 203"/>
                <a:gd name="T61" fmla="*/ 2147483647 h 39"/>
                <a:gd name="T62" fmla="*/ 2147483647 w 203"/>
                <a:gd name="T63" fmla="*/ 2147483647 h 39"/>
                <a:gd name="T64" fmla="*/ 2147483647 w 203"/>
                <a:gd name="T65" fmla="*/ 2147483647 h 3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03"/>
                <a:gd name="T100" fmla="*/ 0 h 39"/>
                <a:gd name="T101" fmla="*/ 203 w 203"/>
                <a:gd name="T102" fmla="*/ 39 h 3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03" h="39">
                  <a:moveTo>
                    <a:pt x="88" y="39"/>
                  </a:moveTo>
                  <a:lnTo>
                    <a:pt x="77" y="37"/>
                  </a:lnTo>
                  <a:lnTo>
                    <a:pt x="65" y="35"/>
                  </a:lnTo>
                  <a:lnTo>
                    <a:pt x="53" y="33"/>
                  </a:lnTo>
                  <a:lnTo>
                    <a:pt x="39" y="29"/>
                  </a:lnTo>
                  <a:lnTo>
                    <a:pt x="27" y="24"/>
                  </a:lnTo>
                  <a:lnTo>
                    <a:pt x="16" y="20"/>
                  </a:lnTo>
                  <a:lnTo>
                    <a:pt x="7" y="13"/>
                  </a:lnTo>
                  <a:lnTo>
                    <a:pt x="0" y="4"/>
                  </a:lnTo>
                  <a:lnTo>
                    <a:pt x="3" y="1"/>
                  </a:lnTo>
                  <a:lnTo>
                    <a:pt x="8" y="0"/>
                  </a:lnTo>
                  <a:lnTo>
                    <a:pt x="13" y="1"/>
                  </a:lnTo>
                  <a:lnTo>
                    <a:pt x="20" y="3"/>
                  </a:lnTo>
                  <a:lnTo>
                    <a:pt x="27" y="4"/>
                  </a:lnTo>
                  <a:lnTo>
                    <a:pt x="37" y="6"/>
                  </a:lnTo>
                  <a:lnTo>
                    <a:pt x="47" y="8"/>
                  </a:lnTo>
                  <a:lnTo>
                    <a:pt x="58" y="11"/>
                  </a:lnTo>
                  <a:lnTo>
                    <a:pt x="71" y="13"/>
                  </a:lnTo>
                  <a:lnTo>
                    <a:pt x="86" y="15"/>
                  </a:lnTo>
                  <a:lnTo>
                    <a:pt x="101" y="16"/>
                  </a:lnTo>
                  <a:lnTo>
                    <a:pt x="118" y="16"/>
                  </a:lnTo>
                  <a:lnTo>
                    <a:pt x="137" y="16"/>
                  </a:lnTo>
                  <a:lnTo>
                    <a:pt x="158" y="14"/>
                  </a:lnTo>
                  <a:lnTo>
                    <a:pt x="179" y="11"/>
                  </a:lnTo>
                  <a:lnTo>
                    <a:pt x="203" y="6"/>
                  </a:lnTo>
                  <a:lnTo>
                    <a:pt x="194" y="18"/>
                  </a:lnTo>
                  <a:lnTo>
                    <a:pt x="183" y="26"/>
                  </a:lnTo>
                  <a:lnTo>
                    <a:pt x="168" y="31"/>
                  </a:lnTo>
                  <a:lnTo>
                    <a:pt x="152" y="35"/>
                  </a:lnTo>
                  <a:lnTo>
                    <a:pt x="135" y="37"/>
                  </a:lnTo>
                  <a:lnTo>
                    <a:pt x="117" y="38"/>
                  </a:lnTo>
                  <a:lnTo>
                    <a:pt x="102" y="39"/>
                  </a:lnTo>
                  <a:lnTo>
                    <a:pt x="88" y="39"/>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197" name="Freeform 65"/>
            <p:cNvSpPr>
              <a:spLocks/>
            </p:cNvSpPr>
            <p:nvPr/>
          </p:nvSpPr>
          <p:spPr bwMode="auto">
            <a:xfrm>
              <a:off x="4895850" y="4405313"/>
              <a:ext cx="152400" cy="52388"/>
            </a:xfrm>
            <a:custGeom>
              <a:avLst/>
              <a:gdLst>
                <a:gd name="T0" fmla="*/ 2147483647 w 193"/>
                <a:gd name="T1" fmla="*/ 2147483647 h 65"/>
                <a:gd name="T2" fmla="*/ 2147483647 w 193"/>
                <a:gd name="T3" fmla="*/ 2147483647 h 65"/>
                <a:gd name="T4" fmla="*/ 2147483647 w 193"/>
                <a:gd name="T5" fmla="*/ 2147483647 h 65"/>
                <a:gd name="T6" fmla="*/ 2147483647 w 193"/>
                <a:gd name="T7" fmla="*/ 2147483647 h 65"/>
                <a:gd name="T8" fmla="*/ 2147483647 w 193"/>
                <a:gd name="T9" fmla="*/ 2147483647 h 65"/>
                <a:gd name="T10" fmla="*/ 2147483647 w 193"/>
                <a:gd name="T11" fmla="*/ 2147483647 h 65"/>
                <a:gd name="T12" fmla="*/ 2147483647 w 193"/>
                <a:gd name="T13" fmla="*/ 2147483647 h 65"/>
                <a:gd name="T14" fmla="*/ 2147483647 w 193"/>
                <a:gd name="T15" fmla="*/ 2147483647 h 65"/>
                <a:gd name="T16" fmla="*/ 2147483647 w 193"/>
                <a:gd name="T17" fmla="*/ 2147483647 h 65"/>
                <a:gd name="T18" fmla="*/ 2147483647 w 193"/>
                <a:gd name="T19" fmla="*/ 2147483647 h 65"/>
                <a:gd name="T20" fmla="*/ 2147483647 w 193"/>
                <a:gd name="T21" fmla="*/ 2147483647 h 65"/>
                <a:gd name="T22" fmla="*/ 2147483647 w 193"/>
                <a:gd name="T23" fmla="*/ 2147483647 h 65"/>
                <a:gd name="T24" fmla="*/ 2147483647 w 193"/>
                <a:gd name="T25" fmla="*/ 2147483647 h 65"/>
                <a:gd name="T26" fmla="*/ 2147483647 w 193"/>
                <a:gd name="T27" fmla="*/ 2147483647 h 65"/>
                <a:gd name="T28" fmla="*/ 2147483647 w 193"/>
                <a:gd name="T29" fmla="*/ 2147483647 h 65"/>
                <a:gd name="T30" fmla="*/ 2147483647 w 193"/>
                <a:gd name="T31" fmla="*/ 2147483647 h 65"/>
                <a:gd name="T32" fmla="*/ 2147483647 w 193"/>
                <a:gd name="T33" fmla="*/ 2147483647 h 65"/>
                <a:gd name="T34" fmla="*/ 2147483647 w 193"/>
                <a:gd name="T35" fmla="*/ 2147483647 h 65"/>
                <a:gd name="T36" fmla="*/ 2147483647 w 193"/>
                <a:gd name="T37" fmla="*/ 2147483647 h 65"/>
                <a:gd name="T38" fmla="*/ 2147483647 w 193"/>
                <a:gd name="T39" fmla="*/ 2147483647 h 65"/>
                <a:gd name="T40" fmla="*/ 2147483647 w 193"/>
                <a:gd name="T41" fmla="*/ 2147483647 h 65"/>
                <a:gd name="T42" fmla="*/ 2147483647 w 193"/>
                <a:gd name="T43" fmla="*/ 2147483647 h 65"/>
                <a:gd name="T44" fmla="*/ 2147483647 w 193"/>
                <a:gd name="T45" fmla="*/ 2147483647 h 65"/>
                <a:gd name="T46" fmla="*/ 2147483647 w 193"/>
                <a:gd name="T47" fmla="*/ 2147483647 h 65"/>
                <a:gd name="T48" fmla="*/ 2147483647 w 193"/>
                <a:gd name="T49" fmla="*/ 2147483647 h 65"/>
                <a:gd name="T50" fmla="*/ 2147483647 w 193"/>
                <a:gd name="T51" fmla="*/ 2147483647 h 65"/>
                <a:gd name="T52" fmla="*/ 2147483647 w 193"/>
                <a:gd name="T53" fmla="*/ 2147483647 h 65"/>
                <a:gd name="T54" fmla="*/ 2147483647 w 193"/>
                <a:gd name="T55" fmla="*/ 2147483647 h 65"/>
                <a:gd name="T56" fmla="*/ 2147483647 w 193"/>
                <a:gd name="T57" fmla="*/ 2147483647 h 65"/>
                <a:gd name="T58" fmla="*/ 2147483647 w 193"/>
                <a:gd name="T59" fmla="*/ 2147483647 h 65"/>
                <a:gd name="T60" fmla="*/ 2147483647 w 193"/>
                <a:gd name="T61" fmla="*/ 2147483647 h 65"/>
                <a:gd name="T62" fmla="*/ 2147483647 w 193"/>
                <a:gd name="T63" fmla="*/ 2147483647 h 65"/>
                <a:gd name="T64" fmla="*/ 2147483647 w 193"/>
                <a:gd name="T65" fmla="*/ 2147483647 h 65"/>
                <a:gd name="T66" fmla="*/ 2147483647 w 193"/>
                <a:gd name="T67" fmla="*/ 2147483647 h 65"/>
                <a:gd name="T68" fmla="*/ 2147483647 w 193"/>
                <a:gd name="T69" fmla="*/ 2147483647 h 65"/>
                <a:gd name="T70" fmla="*/ 2147483647 w 193"/>
                <a:gd name="T71" fmla="*/ 2147483647 h 65"/>
                <a:gd name="T72" fmla="*/ 2147483647 w 193"/>
                <a:gd name="T73" fmla="*/ 2147483647 h 65"/>
                <a:gd name="T74" fmla="*/ 2147483647 w 193"/>
                <a:gd name="T75" fmla="*/ 2147483647 h 65"/>
                <a:gd name="T76" fmla="*/ 2147483647 w 193"/>
                <a:gd name="T77" fmla="*/ 2147483647 h 65"/>
                <a:gd name="T78" fmla="*/ 2147483647 w 193"/>
                <a:gd name="T79" fmla="*/ 2147483647 h 65"/>
                <a:gd name="T80" fmla="*/ 2147483647 w 193"/>
                <a:gd name="T81" fmla="*/ 2147483647 h 65"/>
                <a:gd name="T82" fmla="*/ 0 w 193"/>
                <a:gd name="T83" fmla="*/ 2147483647 h 65"/>
                <a:gd name="T84" fmla="*/ 2147483647 w 193"/>
                <a:gd name="T85" fmla="*/ 2147483647 h 65"/>
                <a:gd name="T86" fmla="*/ 2147483647 w 193"/>
                <a:gd name="T87" fmla="*/ 2147483647 h 65"/>
                <a:gd name="T88" fmla="*/ 2147483647 w 193"/>
                <a:gd name="T89" fmla="*/ 2147483647 h 65"/>
                <a:gd name="T90" fmla="*/ 2147483647 w 193"/>
                <a:gd name="T91" fmla="*/ 2147483647 h 65"/>
                <a:gd name="T92" fmla="*/ 2147483647 w 193"/>
                <a:gd name="T93" fmla="*/ 2147483647 h 65"/>
                <a:gd name="T94" fmla="*/ 2147483647 w 193"/>
                <a:gd name="T95" fmla="*/ 2147483647 h 65"/>
                <a:gd name="T96" fmla="*/ 2147483647 w 193"/>
                <a:gd name="T97" fmla="*/ 2147483647 h 65"/>
                <a:gd name="T98" fmla="*/ 2147483647 w 193"/>
                <a:gd name="T99" fmla="*/ 2147483647 h 65"/>
                <a:gd name="T100" fmla="*/ 2147483647 w 193"/>
                <a:gd name="T101" fmla="*/ 2147483647 h 65"/>
                <a:gd name="T102" fmla="*/ 2147483647 w 193"/>
                <a:gd name="T103" fmla="*/ 2147483647 h 65"/>
                <a:gd name="T104" fmla="*/ 2147483647 w 193"/>
                <a:gd name="T105" fmla="*/ 0 h 65"/>
                <a:gd name="T106" fmla="*/ 2147483647 w 193"/>
                <a:gd name="T107" fmla="*/ 0 h 65"/>
                <a:gd name="T108" fmla="*/ 2147483647 w 193"/>
                <a:gd name="T109" fmla="*/ 2147483647 h 65"/>
                <a:gd name="T110" fmla="*/ 2147483647 w 193"/>
                <a:gd name="T111" fmla="*/ 2147483647 h 65"/>
                <a:gd name="T112" fmla="*/ 2147483647 w 193"/>
                <a:gd name="T113" fmla="*/ 2147483647 h 65"/>
                <a:gd name="T114" fmla="*/ 2147483647 w 193"/>
                <a:gd name="T115" fmla="*/ 2147483647 h 65"/>
                <a:gd name="T116" fmla="*/ 2147483647 w 193"/>
                <a:gd name="T117" fmla="*/ 2147483647 h 6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93"/>
                <a:gd name="T178" fmla="*/ 0 h 65"/>
                <a:gd name="T179" fmla="*/ 193 w 193"/>
                <a:gd name="T180" fmla="*/ 65 h 6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93" h="65">
                  <a:moveTo>
                    <a:pt x="191" y="22"/>
                  </a:moveTo>
                  <a:lnTo>
                    <a:pt x="169" y="20"/>
                  </a:lnTo>
                  <a:lnTo>
                    <a:pt x="149" y="19"/>
                  </a:lnTo>
                  <a:lnTo>
                    <a:pt x="127" y="19"/>
                  </a:lnTo>
                  <a:lnTo>
                    <a:pt x="105" y="19"/>
                  </a:lnTo>
                  <a:lnTo>
                    <a:pt x="83" y="20"/>
                  </a:lnTo>
                  <a:lnTo>
                    <a:pt x="62" y="20"/>
                  </a:lnTo>
                  <a:lnTo>
                    <a:pt x="40" y="20"/>
                  </a:lnTo>
                  <a:lnTo>
                    <a:pt x="20" y="19"/>
                  </a:lnTo>
                  <a:lnTo>
                    <a:pt x="17" y="22"/>
                  </a:lnTo>
                  <a:lnTo>
                    <a:pt x="17" y="26"/>
                  </a:lnTo>
                  <a:lnTo>
                    <a:pt x="18" y="31"/>
                  </a:lnTo>
                  <a:lnTo>
                    <a:pt x="18" y="34"/>
                  </a:lnTo>
                  <a:lnTo>
                    <a:pt x="36" y="34"/>
                  </a:lnTo>
                  <a:lnTo>
                    <a:pt x="53" y="35"/>
                  </a:lnTo>
                  <a:lnTo>
                    <a:pt x="70" y="36"/>
                  </a:lnTo>
                  <a:lnTo>
                    <a:pt x="88" y="39"/>
                  </a:lnTo>
                  <a:lnTo>
                    <a:pt x="104" y="41"/>
                  </a:lnTo>
                  <a:lnTo>
                    <a:pt x="121" y="43"/>
                  </a:lnTo>
                  <a:lnTo>
                    <a:pt x="138" y="46"/>
                  </a:lnTo>
                  <a:lnTo>
                    <a:pt x="156" y="48"/>
                  </a:lnTo>
                  <a:lnTo>
                    <a:pt x="188" y="65"/>
                  </a:lnTo>
                  <a:lnTo>
                    <a:pt x="179" y="65"/>
                  </a:lnTo>
                  <a:lnTo>
                    <a:pt x="168" y="64"/>
                  </a:lnTo>
                  <a:lnTo>
                    <a:pt x="157" y="64"/>
                  </a:lnTo>
                  <a:lnTo>
                    <a:pt x="146" y="63"/>
                  </a:lnTo>
                  <a:lnTo>
                    <a:pt x="134" y="62"/>
                  </a:lnTo>
                  <a:lnTo>
                    <a:pt x="122" y="61"/>
                  </a:lnTo>
                  <a:lnTo>
                    <a:pt x="110" y="60"/>
                  </a:lnTo>
                  <a:lnTo>
                    <a:pt x="97" y="58"/>
                  </a:lnTo>
                  <a:lnTo>
                    <a:pt x="84" y="56"/>
                  </a:lnTo>
                  <a:lnTo>
                    <a:pt x="72" y="55"/>
                  </a:lnTo>
                  <a:lnTo>
                    <a:pt x="59" y="54"/>
                  </a:lnTo>
                  <a:lnTo>
                    <a:pt x="47" y="53"/>
                  </a:lnTo>
                  <a:lnTo>
                    <a:pt x="35" y="50"/>
                  </a:lnTo>
                  <a:lnTo>
                    <a:pt x="23" y="50"/>
                  </a:lnTo>
                  <a:lnTo>
                    <a:pt x="13" y="49"/>
                  </a:lnTo>
                  <a:lnTo>
                    <a:pt x="2" y="48"/>
                  </a:lnTo>
                  <a:lnTo>
                    <a:pt x="2" y="39"/>
                  </a:lnTo>
                  <a:lnTo>
                    <a:pt x="2" y="28"/>
                  </a:lnTo>
                  <a:lnTo>
                    <a:pt x="2" y="17"/>
                  </a:lnTo>
                  <a:lnTo>
                    <a:pt x="0" y="7"/>
                  </a:lnTo>
                  <a:lnTo>
                    <a:pt x="12" y="7"/>
                  </a:lnTo>
                  <a:lnTo>
                    <a:pt x="24" y="7"/>
                  </a:lnTo>
                  <a:lnTo>
                    <a:pt x="36" y="5"/>
                  </a:lnTo>
                  <a:lnTo>
                    <a:pt x="48" y="5"/>
                  </a:lnTo>
                  <a:lnTo>
                    <a:pt x="61" y="4"/>
                  </a:lnTo>
                  <a:lnTo>
                    <a:pt x="74" y="3"/>
                  </a:lnTo>
                  <a:lnTo>
                    <a:pt x="85" y="2"/>
                  </a:lnTo>
                  <a:lnTo>
                    <a:pt x="98" y="2"/>
                  </a:lnTo>
                  <a:lnTo>
                    <a:pt x="111" y="1"/>
                  </a:lnTo>
                  <a:lnTo>
                    <a:pt x="122" y="1"/>
                  </a:lnTo>
                  <a:lnTo>
                    <a:pt x="135" y="0"/>
                  </a:lnTo>
                  <a:lnTo>
                    <a:pt x="146" y="0"/>
                  </a:lnTo>
                  <a:lnTo>
                    <a:pt x="158" y="1"/>
                  </a:lnTo>
                  <a:lnTo>
                    <a:pt x="169" y="1"/>
                  </a:lnTo>
                  <a:lnTo>
                    <a:pt x="181" y="2"/>
                  </a:lnTo>
                  <a:lnTo>
                    <a:pt x="193" y="4"/>
                  </a:lnTo>
                  <a:lnTo>
                    <a:pt x="191" y="22"/>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198" name="Freeform 66"/>
            <p:cNvSpPr>
              <a:spLocks/>
            </p:cNvSpPr>
            <p:nvPr/>
          </p:nvSpPr>
          <p:spPr bwMode="auto">
            <a:xfrm>
              <a:off x="4845050" y="4170363"/>
              <a:ext cx="174625" cy="84138"/>
            </a:xfrm>
            <a:custGeom>
              <a:avLst/>
              <a:gdLst>
                <a:gd name="T0" fmla="*/ 2147483647 w 219"/>
                <a:gd name="T1" fmla="*/ 2147483647 h 107"/>
                <a:gd name="T2" fmla="*/ 2147483647 w 219"/>
                <a:gd name="T3" fmla="*/ 2147483647 h 107"/>
                <a:gd name="T4" fmla="*/ 2147483647 w 219"/>
                <a:gd name="T5" fmla="*/ 2147483647 h 107"/>
                <a:gd name="T6" fmla="*/ 2147483647 w 219"/>
                <a:gd name="T7" fmla="*/ 2147483647 h 107"/>
                <a:gd name="T8" fmla="*/ 2147483647 w 219"/>
                <a:gd name="T9" fmla="*/ 2147483647 h 107"/>
                <a:gd name="T10" fmla="*/ 2147483647 w 219"/>
                <a:gd name="T11" fmla="*/ 2147483647 h 107"/>
                <a:gd name="T12" fmla="*/ 2147483647 w 219"/>
                <a:gd name="T13" fmla="*/ 2147483647 h 107"/>
                <a:gd name="T14" fmla="*/ 2147483647 w 219"/>
                <a:gd name="T15" fmla="*/ 2147483647 h 107"/>
                <a:gd name="T16" fmla="*/ 2147483647 w 219"/>
                <a:gd name="T17" fmla="*/ 2147483647 h 107"/>
                <a:gd name="T18" fmla="*/ 2147483647 w 219"/>
                <a:gd name="T19" fmla="*/ 2147483647 h 107"/>
                <a:gd name="T20" fmla="*/ 2147483647 w 219"/>
                <a:gd name="T21" fmla="*/ 2147483647 h 107"/>
                <a:gd name="T22" fmla="*/ 2147483647 w 219"/>
                <a:gd name="T23" fmla="*/ 2147483647 h 107"/>
                <a:gd name="T24" fmla="*/ 2147483647 w 219"/>
                <a:gd name="T25" fmla="*/ 2147483647 h 107"/>
                <a:gd name="T26" fmla="*/ 2147483647 w 219"/>
                <a:gd name="T27" fmla="*/ 2147483647 h 107"/>
                <a:gd name="T28" fmla="*/ 2147483647 w 219"/>
                <a:gd name="T29" fmla="*/ 2147483647 h 107"/>
                <a:gd name="T30" fmla="*/ 2147483647 w 219"/>
                <a:gd name="T31" fmla="*/ 2147483647 h 107"/>
                <a:gd name="T32" fmla="*/ 2147483647 w 219"/>
                <a:gd name="T33" fmla="*/ 2147483647 h 107"/>
                <a:gd name="T34" fmla="*/ 0 w 219"/>
                <a:gd name="T35" fmla="*/ 2147483647 h 107"/>
                <a:gd name="T36" fmla="*/ 2147483647 w 219"/>
                <a:gd name="T37" fmla="*/ 2147483647 h 107"/>
                <a:gd name="T38" fmla="*/ 2147483647 w 219"/>
                <a:gd name="T39" fmla="*/ 2147483647 h 107"/>
                <a:gd name="T40" fmla="*/ 2147483647 w 219"/>
                <a:gd name="T41" fmla="*/ 2147483647 h 107"/>
                <a:gd name="T42" fmla="*/ 2147483647 w 219"/>
                <a:gd name="T43" fmla="*/ 2147483647 h 107"/>
                <a:gd name="T44" fmla="*/ 2147483647 w 219"/>
                <a:gd name="T45" fmla="*/ 0 h 107"/>
                <a:gd name="T46" fmla="*/ 2147483647 w 219"/>
                <a:gd name="T47" fmla="*/ 2147483647 h 107"/>
                <a:gd name="T48" fmla="*/ 2147483647 w 219"/>
                <a:gd name="T49" fmla="*/ 2147483647 h 107"/>
                <a:gd name="T50" fmla="*/ 2147483647 w 219"/>
                <a:gd name="T51" fmla="*/ 2147483647 h 107"/>
                <a:gd name="T52" fmla="*/ 2147483647 w 219"/>
                <a:gd name="T53" fmla="*/ 2147483647 h 107"/>
                <a:gd name="T54" fmla="*/ 2147483647 w 219"/>
                <a:gd name="T55" fmla="*/ 2147483647 h 107"/>
                <a:gd name="T56" fmla="*/ 2147483647 w 219"/>
                <a:gd name="T57" fmla="*/ 2147483647 h 107"/>
                <a:gd name="T58" fmla="*/ 2147483647 w 219"/>
                <a:gd name="T59" fmla="*/ 2147483647 h 107"/>
                <a:gd name="T60" fmla="*/ 2147483647 w 219"/>
                <a:gd name="T61" fmla="*/ 2147483647 h 107"/>
                <a:gd name="T62" fmla="*/ 2147483647 w 219"/>
                <a:gd name="T63" fmla="*/ 2147483647 h 107"/>
                <a:gd name="T64" fmla="*/ 2147483647 w 219"/>
                <a:gd name="T65" fmla="*/ 2147483647 h 107"/>
                <a:gd name="T66" fmla="*/ 2147483647 w 219"/>
                <a:gd name="T67" fmla="*/ 2147483647 h 107"/>
                <a:gd name="T68" fmla="*/ 2147483647 w 219"/>
                <a:gd name="T69" fmla="*/ 2147483647 h 107"/>
                <a:gd name="T70" fmla="*/ 2147483647 w 219"/>
                <a:gd name="T71" fmla="*/ 2147483647 h 107"/>
                <a:gd name="T72" fmla="*/ 2147483647 w 219"/>
                <a:gd name="T73" fmla="*/ 2147483647 h 107"/>
                <a:gd name="T74" fmla="*/ 2147483647 w 219"/>
                <a:gd name="T75" fmla="*/ 2147483647 h 107"/>
                <a:gd name="T76" fmla="*/ 2147483647 w 219"/>
                <a:gd name="T77" fmla="*/ 2147483647 h 107"/>
                <a:gd name="T78" fmla="*/ 2147483647 w 219"/>
                <a:gd name="T79" fmla="*/ 2147483647 h 107"/>
                <a:gd name="T80" fmla="*/ 2147483647 w 219"/>
                <a:gd name="T81" fmla="*/ 2147483647 h 107"/>
                <a:gd name="T82" fmla="*/ 2147483647 w 219"/>
                <a:gd name="T83" fmla="*/ 2147483647 h 107"/>
                <a:gd name="T84" fmla="*/ 2147483647 w 219"/>
                <a:gd name="T85" fmla="*/ 2147483647 h 107"/>
                <a:gd name="T86" fmla="*/ 2147483647 w 219"/>
                <a:gd name="T87" fmla="*/ 2147483647 h 107"/>
                <a:gd name="T88" fmla="*/ 2147483647 w 219"/>
                <a:gd name="T89" fmla="*/ 2147483647 h 107"/>
                <a:gd name="T90" fmla="*/ 2147483647 w 219"/>
                <a:gd name="T91" fmla="*/ 2147483647 h 107"/>
                <a:gd name="T92" fmla="*/ 2147483647 w 219"/>
                <a:gd name="T93" fmla="*/ 2147483647 h 107"/>
                <a:gd name="T94" fmla="*/ 2147483647 w 219"/>
                <a:gd name="T95" fmla="*/ 2147483647 h 107"/>
                <a:gd name="T96" fmla="*/ 2147483647 w 219"/>
                <a:gd name="T97" fmla="*/ 2147483647 h 107"/>
                <a:gd name="T98" fmla="*/ 2147483647 w 219"/>
                <a:gd name="T99" fmla="*/ 2147483647 h 107"/>
                <a:gd name="T100" fmla="*/ 2147483647 w 219"/>
                <a:gd name="T101" fmla="*/ 2147483647 h 107"/>
                <a:gd name="T102" fmla="*/ 2147483647 w 219"/>
                <a:gd name="T103" fmla="*/ 2147483647 h 107"/>
                <a:gd name="T104" fmla="*/ 2147483647 w 219"/>
                <a:gd name="T105" fmla="*/ 2147483647 h 107"/>
                <a:gd name="T106" fmla="*/ 2147483647 w 219"/>
                <a:gd name="T107" fmla="*/ 2147483647 h 107"/>
                <a:gd name="T108" fmla="*/ 2147483647 w 219"/>
                <a:gd name="T109" fmla="*/ 2147483647 h 107"/>
                <a:gd name="T110" fmla="*/ 2147483647 w 219"/>
                <a:gd name="T111" fmla="*/ 2147483647 h 107"/>
                <a:gd name="T112" fmla="*/ 2147483647 w 219"/>
                <a:gd name="T113" fmla="*/ 2147483647 h 107"/>
                <a:gd name="T114" fmla="*/ 2147483647 w 219"/>
                <a:gd name="T115" fmla="*/ 2147483647 h 107"/>
                <a:gd name="T116" fmla="*/ 2147483647 w 219"/>
                <a:gd name="T117" fmla="*/ 2147483647 h 107"/>
                <a:gd name="T118" fmla="*/ 2147483647 w 219"/>
                <a:gd name="T119" fmla="*/ 2147483647 h 107"/>
                <a:gd name="T120" fmla="*/ 2147483647 w 219"/>
                <a:gd name="T121" fmla="*/ 2147483647 h 10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19"/>
                <a:gd name="T184" fmla="*/ 0 h 107"/>
                <a:gd name="T185" fmla="*/ 219 w 219"/>
                <a:gd name="T186" fmla="*/ 107 h 10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19" h="107">
                  <a:moveTo>
                    <a:pt x="216" y="107"/>
                  </a:moveTo>
                  <a:lnTo>
                    <a:pt x="206" y="107"/>
                  </a:lnTo>
                  <a:lnTo>
                    <a:pt x="193" y="106"/>
                  </a:lnTo>
                  <a:lnTo>
                    <a:pt x="178" y="104"/>
                  </a:lnTo>
                  <a:lnTo>
                    <a:pt x="163" y="101"/>
                  </a:lnTo>
                  <a:lnTo>
                    <a:pt x="147" y="98"/>
                  </a:lnTo>
                  <a:lnTo>
                    <a:pt x="131" y="94"/>
                  </a:lnTo>
                  <a:lnTo>
                    <a:pt x="114" y="90"/>
                  </a:lnTo>
                  <a:lnTo>
                    <a:pt x="96" y="84"/>
                  </a:lnTo>
                  <a:lnTo>
                    <a:pt x="80" y="79"/>
                  </a:lnTo>
                  <a:lnTo>
                    <a:pt x="64" y="73"/>
                  </a:lnTo>
                  <a:lnTo>
                    <a:pt x="50" y="69"/>
                  </a:lnTo>
                  <a:lnTo>
                    <a:pt x="37" y="63"/>
                  </a:lnTo>
                  <a:lnTo>
                    <a:pt x="24" y="58"/>
                  </a:lnTo>
                  <a:lnTo>
                    <a:pt x="15" y="53"/>
                  </a:lnTo>
                  <a:lnTo>
                    <a:pt x="7" y="48"/>
                  </a:lnTo>
                  <a:lnTo>
                    <a:pt x="1" y="45"/>
                  </a:lnTo>
                  <a:lnTo>
                    <a:pt x="0" y="33"/>
                  </a:lnTo>
                  <a:lnTo>
                    <a:pt x="4" y="23"/>
                  </a:lnTo>
                  <a:lnTo>
                    <a:pt x="12" y="15"/>
                  </a:lnTo>
                  <a:lnTo>
                    <a:pt x="22" y="8"/>
                  </a:lnTo>
                  <a:lnTo>
                    <a:pt x="41" y="2"/>
                  </a:lnTo>
                  <a:lnTo>
                    <a:pt x="63" y="0"/>
                  </a:lnTo>
                  <a:lnTo>
                    <a:pt x="84" y="2"/>
                  </a:lnTo>
                  <a:lnTo>
                    <a:pt x="105" y="8"/>
                  </a:lnTo>
                  <a:lnTo>
                    <a:pt x="124" y="16"/>
                  </a:lnTo>
                  <a:lnTo>
                    <a:pt x="143" y="25"/>
                  </a:lnTo>
                  <a:lnTo>
                    <a:pt x="159" y="37"/>
                  </a:lnTo>
                  <a:lnTo>
                    <a:pt x="171" y="48"/>
                  </a:lnTo>
                  <a:lnTo>
                    <a:pt x="168" y="47"/>
                  </a:lnTo>
                  <a:lnTo>
                    <a:pt x="156" y="42"/>
                  </a:lnTo>
                  <a:lnTo>
                    <a:pt x="140" y="37"/>
                  </a:lnTo>
                  <a:lnTo>
                    <a:pt x="121" y="30"/>
                  </a:lnTo>
                  <a:lnTo>
                    <a:pt x="99" y="24"/>
                  </a:lnTo>
                  <a:lnTo>
                    <a:pt x="77" y="19"/>
                  </a:lnTo>
                  <a:lnTo>
                    <a:pt x="56" y="17"/>
                  </a:lnTo>
                  <a:lnTo>
                    <a:pt x="38" y="18"/>
                  </a:lnTo>
                  <a:lnTo>
                    <a:pt x="30" y="20"/>
                  </a:lnTo>
                  <a:lnTo>
                    <a:pt x="22" y="25"/>
                  </a:lnTo>
                  <a:lnTo>
                    <a:pt x="16" y="31"/>
                  </a:lnTo>
                  <a:lnTo>
                    <a:pt x="15" y="41"/>
                  </a:lnTo>
                  <a:lnTo>
                    <a:pt x="31" y="46"/>
                  </a:lnTo>
                  <a:lnTo>
                    <a:pt x="46" y="50"/>
                  </a:lnTo>
                  <a:lnTo>
                    <a:pt x="62" y="55"/>
                  </a:lnTo>
                  <a:lnTo>
                    <a:pt x="77" y="60"/>
                  </a:lnTo>
                  <a:lnTo>
                    <a:pt x="93" y="65"/>
                  </a:lnTo>
                  <a:lnTo>
                    <a:pt x="108" y="70"/>
                  </a:lnTo>
                  <a:lnTo>
                    <a:pt x="123" y="75"/>
                  </a:lnTo>
                  <a:lnTo>
                    <a:pt x="137" y="78"/>
                  </a:lnTo>
                  <a:lnTo>
                    <a:pt x="151" y="83"/>
                  </a:lnTo>
                  <a:lnTo>
                    <a:pt x="163" y="86"/>
                  </a:lnTo>
                  <a:lnTo>
                    <a:pt x="175" y="90"/>
                  </a:lnTo>
                  <a:lnTo>
                    <a:pt x="185" y="92"/>
                  </a:lnTo>
                  <a:lnTo>
                    <a:pt x="194" y="93"/>
                  </a:lnTo>
                  <a:lnTo>
                    <a:pt x="204" y="94"/>
                  </a:lnTo>
                  <a:lnTo>
                    <a:pt x="211" y="95"/>
                  </a:lnTo>
                  <a:lnTo>
                    <a:pt x="216" y="94"/>
                  </a:lnTo>
                  <a:lnTo>
                    <a:pt x="218" y="98"/>
                  </a:lnTo>
                  <a:lnTo>
                    <a:pt x="219" y="101"/>
                  </a:lnTo>
                  <a:lnTo>
                    <a:pt x="219" y="104"/>
                  </a:lnTo>
                  <a:lnTo>
                    <a:pt x="216" y="107"/>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199" name="Freeform 67"/>
            <p:cNvSpPr>
              <a:spLocks/>
            </p:cNvSpPr>
            <p:nvPr/>
          </p:nvSpPr>
          <p:spPr bwMode="auto">
            <a:xfrm>
              <a:off x="4719638" y="3492500"/>
              <a:ext cx="260350" cy="161925"/>
            </a:xfrm>
            <a:custGeom>
              <a:avLst/>
              <a:gdLst>
                <a:gd name="T0" fmla="*/ 2147483647 w 328"/>
                <a:gd name="T1" fmla="*/ 2147483647 h 203"/>
                <a:gd name="T2" fmla="*/ 2147483647 w 328"/>
                <a:gd name="T3" fmla="*/ 2147483647 h 203"/>
                <a:gd name="T4" fmla="*/ 2147483647 w 328"/>
                <a:gd name="T5" fmla="*/ 2147483647 h 203"/>
                <a:gd name="T6" fmla="*/ 2147483647 w 328"/>
                <a:gd name="T7" fmla="*/ 2147483647 h 203"/>
                <a:gd name="T8" fmla="*/ 2147483647 w 328"/>
                <a:gd name="T9" fmla="*/ 2147483647 h 203"/>
                <a:gd name="T10" fmla="*/ 2147483647 w 328"/>
                <a:gd name="T11" fmla="*/ 2147483647 h 203"/>
                <a:gd name="T12" fmla="*/ 2147483647 w 328"/>
                <a:gd name="T13" fmla="*/ 2147483647 h 203"/>
                <a:gd name="T14" fmla="*/ 2147483647 w 328"/>
                <a:gd name="T15" fmla="*/ 2147483647 h 203"/>
                <a:gd name="T16" fmla="*/ 2147483647 w 328"/>
                <a:gd name="T17" fmla="*/ 2147483647 h 203"/>
                <a:gd name="T18" fmla="*/ 2147483647 w 328"/>
                <a:gd name="T19" fmla="*/ 2147483647 h 203"/>
                <a:gd name="T20" fmla="*/ 2147483647 w 328"/>
                <a:gd name="T21" fmla="*/ 2147483647 h 203"/>
                <a:gd name="T22" fmla="*/ 2147483647 w 328"/>
                <a:gd name="T23" fmla="*/ 2147483647 h 203"/>
                <a:gd name="T24" fmla="*/ 2147483647 w 328"/>
                <a:gd name="T25" fmla="*/ 2147483647 h 203"/>
                <a:gd name="T26" fmla="*/ 2147483647 w 328"/>
                <a:gd name="T27" fmla="*/ 2147483647 h 203"/>
                <a:gd name="T28" fmla="*/ 2147483647 w 328"/>
                <a:gd name="T29" fmla="*/ 2147483647 h 203"/>
                <a:gd name="T30" fmla="*/ 2147483647 w 328"/>
                <a:gd name="T31" fmla="*/ 2147483647 h 203"/>
                <a:gd name="T32" fmla="*/ 2147483647 w 328"/>
                <a:gd name="T33" fmla="*/ 2147483647 h 203"/>
                <a:gd name="T34" fmla="*/ 2147483647 w 328"/>
                <a:gd name="T35" fmla="*/ 2147483647 h 203"/>
                <a:gd name="T36" fmla="*/ 2147483647 w 328"/>
                <a:gd name="T37" fmla="*/ 2147483647 h 203"/>
                <a:gd name="T38" fmla="*/ 2147483647 w 328"/>
                <a:gd name="T39" fmla="*/ 2147483647 h 203"/>
                <a:gd name="T40" fmla="*/ 2147483647 w 328"/>
                <a:gd name="T41" fmla="*/ 2147483647 h 203"/>
                <a:gd name="T42" fmla="*/ 2147483647 w 328"/>
                <a:gd name="T43" fmla="*/ 2147483647 h 203"/>
                <a:gd name="T44" fmla="*/ 2147483647 w 328"/>
                <a:gd name="T45" fmla="*/ 0 h 203"/>
                <a:gd name="T46" fmla="*/ 2147483647 w 328"/>
                <a:gd name="T47" fmla="*/ 2147483647 h 203"/>
                <a:gd name="T48" fmla="*/ 2147483647 w 328"/>
                <a:gd name="T49" fmla="*/ 2147483647 h 203"/>
                <a:gd name="T50" fmla="*/ 2147483647 w 328"/>
                <a:gd name="T51" fmla="*/ 2147483647 h 203"/>
                <a:gd name="T52" fmla="*/ 2147483647 w 328"/>
                <a:gd name="T53" fmla="*/ 2147483647 h 203"/>
                <a:gd name="T54" fmla="*/ 2147483647 w 328"/>
                <a:gd name="T55" fmla="*/ 2147483647 h 203"/>
                <a:gd name="T56" fmla="*/ 2147483647 w 328"/>
                <a:gd name="T57" fmla="*/ 2147483647 h 203"/>
                <a:gd name="T58" fmla="*/ 2147483647 w 328"/>
                <a:gd name="T59" fmla="*/ 2147483647 h 203"/>
                <a:gd name="T60" fmla="*/ 2147483647 w 328"/>
                <a:gd name="T61" fmla="*/ 2147483647 h 203"/>
                <a:gd name="T62" fmla="*/ 2147483647 w 328"/>
                <a:gd name="T63" fmla="*/ 2147483647 h 20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28"/>
                <a:gd name="T97" fmla="*/ 0 h 203"/>
                <a:gd name="T98" fmla="*/ 328 w 328"/>
                <a:gd name="T99" fmla="*/ 203 h 20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28" h="203">
                  <a:moveTo>
                    <a:pt x="317" y="203"/>
                  </a:moveTo>
                  <a:lnTo>
                    <a:pt x="303" y="195"/>
                  </a:lnTo>
                  <a:lnTo>
                    <a:pt x="298" y="178"/>
                  </a:lnTo>
                  <a:lnTo>
                    <a:pt x="299" y="156"/>
                  </a:lnTo>
                  <a:lnTo>
                    <a:pt x="302" y="130"/>
                  </a:lnTo>
                  <a:lnTo>
                    <a:pt x="299" y="111"/>
                  </a:lnTo>
                  <a:lnTo>
                    <a:pt x="294" y="96"/>
                  </a:lnTo>
                  <a:lnTo>
                    <a:pt x="284" y="85"/>
                  </a:lnTo>
                  <a:lnTo>
                    <a:pt x="274" y="73"/>
                  </a:lnTo>
                  <a:lnTo>
                    <a:pt x="261" y="65"/>
                  </a:lnTo>
                  <a:lnTo>
                    <a:pt x="247" y="57"/>
                  </a:lnTo>
                  <a:lnTo>
                    <a:pt x="234" y="50"/>
                  </a:lnTo>
                  <a:lnTo>
                    <a:pt x="219" y="45"/>
                  </a:lnTo>
                  <a:lnTo>
                    <a:pt x="208" y="41"/>
                  </a:lnTo>
                  <a:lnTo>
                    <a:pt x="197" y="39"/>
                  </a:lnTo>
                  <a:lnTo>
                    <a:pt x="184" y="37"/>
                  </a:lnTo>
                  <a:lnTo>
                    <a:pt x="171" y="34"/>
                  </a:lnTo>
                  <a:lnTo>
                    <a:pt x="159" y="33"/>
                  </a:lnTo>
                  <a:lnTo>
                    <a:pt x="146" y="32"/>
                  </a:lnTo>
                  <a:lnTo>
                    <a:pt x="133" y="32"/>
                  </a:lnTo>
                  <a:lnTo>
                    <a:pt x="121" y="32"/>
                  </a:lnTo>
                  <a:lnTo>
                    <a:pt x="108" y="33"/>
                  </a:lnTo>
                  <a:lnTo>
                    <a:pt x="95" y="34"/>
                  </a:lnTo>
                  <a:lnTo>
                    <a:pt x="84" y="37"/>
                  </a:lnTo>
                  <a:lnTo>
                    <a:pt x="72" y="40"/>
                  </a:lnTo>
                  <a:lnTo>
                    <a:pt x="61" y="45"/>
                  </a:lnTo>
                  <a:lnTo>
                    <a:pt x="51" y="50"/>
                  </a:lnTo>
                  <a:lnTo>
                    <a:pt x="41" y="57"/>
                  </a:lnTo>
                  <a:lnTo>
                    <a:pt x="33" y="65"/>
                  </a:lnTo>
                  <a:lnTo>
                    <a:pt x="24" y="77"/>
                  </a:lnTo>
                  <a:lnTo>
                    <a:pt x="16" y="87"/>
                  </a:lnTo>
                  <a:lnTo>
                    <a:pt x="8" y="98"/>
                  </a:lnTo>
                  <a:lnTo>
                    <a:pt x="0" y="107"/>
                  </a:lnTo>
                  <a:lnTo>
                    <a:pt x="2" y="100"/>
                  </a:lnTo>
                  <a:lnTo>
                    <a:pt x="6" y="84"/>
                  </a:lnTo>
                  <a:lnTo>
                    <a:pt x="15" y="62"/>
                  </a:lnTo>
                  <a:lnTo>
                    <a:pt x="25" y="41"/>
                  </a:lnTo>
                  <a:lnTo>
                    <a:pt x="34" y="32"/>
                  </a:lnTo>
                  <a:lnTo>
                    <a:pt x="45" y="24"/>
                  </a:lnTo>
                  <a:lnTo>
                    <a:pt x="56" y="17"/>
                  </a:lnTo>
                  <a:lnTo>
                    <a:pt x="68" y="12"/>
                  </a:lnTo>
                  <a:lnTo>
                    <a:pt x="79" y="8"/>
                  </a:lnTo>
                  <a:lnTo>
                    <a:pt x="92" y="4"/>
                  </a:lnTo>
                  <a:lnTo>
                    <a:pt x="103" y="2"/>
                  </a:lnTo>
                  <a:lnTo>
                    <a:pt x="117" y="1"/>
                  </a:lnTo>
                  <a:lnTo>
                    <a:pt x="130" y="0"/>
                  </a:lnTo>
                  <a:lnTo>
                    <a:pt x="143" y="1"/>
                  </a:lnTo>
                  <a:lnTo>
                    <a:pt x="155" y="1"/>
                  </a:lnTo>
                  <a:lnTo>
                    <a:pt x="169" y="3"/>
                  </a:lnTo>
                  <a:lnTo>
                    <a:pt x="182" y="4"/>
                  </a:lnTo>
                  <a:lnTo>
                    <a:pt x="194" y="7"/>
                  </a:lnTo>
                  <a:lnTo>
                    <a:pt x="207" y="9"/>
                  </a:lnTo>
                  <a:lnTo>
                    <a:pt x="219" y="12"/>
                  </a:lnTo>
                  <a:lnTo>
                    <a:pt x="238" y="20"/>
                  </a:lnTo>
                  <a:lnTo>
                    <a:pt x="257" y="29"/>
                  </a:lnTo>
                  <a:lnTo>
                    <a:pt x="273" y="38"/>
                  </a:lnTo>
                  <a:lnTo>
                    <a:pt x="288" y="48"/>
                  </a:lnTo>
                  <a:lnTo>
                    <a:pt x="300" y="61"/>
                  </a:lnTo>
                  <a:lnTo>
                    <a:pt x="312" y="75"/>
                  </a:lnTo>
                  <a:lnTo>
                    <a:pt x="320" y="92"/>
                  </a:lnTo>
                  <a:lnTo>
                    <a:pt x="327" y="113"/>
                  </a:lnTo>
                  <a:lnTo>
                    <a:pt x="328" y="134"/>
                  </a:lnTo>
                  <a:lnTo>
                    <a:pt x="326" y="161"/>
                  </a:lnTo>
                  <a:lnTo>
                    <a:pt x="322" y="186"/>
                  </a:lnTo>
                  <a:lnTo>
                    <a:pt x="317" y="203"/>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00" name="Freeform 68"/>
            <p:cNvSpPr>
              <a:spLocks/>
            </p:cNvSpPr>
            <p:nvPr/>
          </p:nvSpPr>
          <p:spPr bwMode="auto">
            <a:xfrm>
              <a:off x="4945063" y="4254500"/>
              <a:ext cx="41275" cy="88900"/>
            </a:xfrm>
            <a:custGeom>
              <a:avLst/>
              <a:gdLst>
                <a:gd name="T0" fmla="*/ 2147483647 w 52"/>
                <a:gd name="T1" fmla="*/ 2147483647 h 112"/>
                <a:gd name="T2" fmla="*/ 2147483647 w 52"/>
                <a:gd name="T3" fmla="*/ 2147483647 h 112"/>
                <a:gd name="T4" fmla="*/ 2147483647 w 52"/>
                <a:gd name="T5" fmla="*/ 2147483647 h 112"/>
                <a:gd name="T6" fmla="*/ 2147483647 w 52"/>
                <a:gd name="T7" fmla="*/ 2147483647 h 112"/>
                <a:gd name="T8" fmla="*/ 2147483647 w 52"/>
                <a:gd name="T9" fmla="*/ 2147483647 h 112"/>
                <a:gd name="T10" fmla="*/ 2147483647 w 52"/>
                <a:gd name="T11" fmla="*/ 2147483647 h 112"/>
                <a:gd name="T12" fmla="*/ 2147483647 w 52"/>
                <a:gd name="T13" fmla="*/ 2147483647 h 112"/>
                <a:gd name="T14" fmla="*/ 2147483647 w 52"/>
                <a:gd name="T15" fmla="*/ 2147483647 h 112"/>
                <a:gd name="T16" fmla="*/ 0 w 52"/>
                <a:gd name="T17" fmla="*/ 0 h 112"/>
                <a:gd name="T18" fmla="*/ 2147483647 w 52"/>
                <a:gd name="T19" fmla="*/ 2147483647 h 112"/>
                <a:gd name="T20" fmla="*/ 2147483647 w 52"/>
                <a:gd name="T21" fmla="*/ 2147483647 h 112"/>
                <a:gd name="T22" fmla="*/ 2147483647 w 52"/>
                <a:gd name="T23" fmla="*/ 2147483647 h 112"/>
                <a:gd name="T24" fmla="*/ 2147483647 w 52"/>
                <a:gd name="T25" fmla="*/ 2147483647 h 112"/>
                <a:gd name="T26" fmla="*/ 2147483647 w 52"/>
                <a:gd name="T27" fmla="*/ 2147483647 h 112"/>
                <a:gd name="T28" fmla="*/ 2147483647 w 52"/>
                <a:gd name="T29" fmla="*/ 2147483647 h 112"/>
                <a:gd name="T30" fmla="*/ 2147483647 w 52"/>
                <a:gd name="T31" fmla="*/ 2147483647 h 112"/>
                <a:gd name="T32" fmla="*/ 2147483647 w 52"/>
                <a:gd name="T33" fmla="*/ 2147483647 h 112"/>
                <a:gd name="T34" fmla="*/ 2147483647 w 52"/>
                <a:gd name="T35" fmla="*/ 2147483647 h 112"/>
                <a:gd name="T36" fmla="*/ 2147483647 w 52"/>
                <a:gd name="T37" fmla="*/ 2147483647 h 112"/>
                <a:gd name="T38" fmla="*/ 2147483647 w 52"/>
                <a:gd name="T39" fmla="*/ 2147483647 h 112"/>
                <a:gd name="T40" fmla="*/ 2147483647 w 52"/>
                <a:gd name="T41" fmla="*/ 2147483647 h 112"/>
                <a:gd name="T42" fmla="*/ 2147483647 w 52"/>
                <a:gd name="T43" fmla="*/ 2147483647 h 112"/>
                <a:gd name="T44" fmla="*/ 2147483647 w 52"/>
                <a:gd name="T45" fmla="*/ 2147483647 h 112"/>
                <a:gd name="T46" fmla="*/ 2147483647 w 52"/>
                <a:gd name="T47" fmla="*/ 2147483647 h 112"/>
                <a:gd name="T48" fmla="*/ 2147483647 w 52"/>
                <a:gd name="T49" fmla="*/ 2147483647 h 11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2"/>
                <a:gd name="T76" fmla="*/ 0 h 112"/>
                <a:gd name="T77" fmla="*/ 52 w 52"/>
                <a:gd name="T78" fmla="*/ 112 h 11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2" h="112">
                  <a:moveTo>
                    <a:pt x="39" y="112"/>
                  </a:moveTo>
                  <a:lnTo>
                    <a:pt x="28" y="102"/>
                  </a:lnTo>
                  <a:lnTo>
                    <a:pt x="19" y="91"/>
                  </a:lnTo>
                  <a:lnTo>
                    <a:pt x="12" y="77"/>
                  </a:lnTo>
                  <a:lnTo>
                    <a:pt x="7" y="63"/>
                  </a:lnTo>
                  <a:lnTo>
                    <a:pt x="4" y="47"/>
                  </a:lnTo>
                  <a:lnTo>
                    <a:pt x="2" y="31"/>
                  </a:lnTo>
                  <a:lnTo>
                    <a:pt x="1" y="15"/>
                  </a:lnTo>
                  <a:lnTo>
                    <a:pt x="0" y="0"/>
                  </a:lnTo>
                  <a:lnTo>
                    <a:pt x="7" y="1"/>
                  </a:lnTo>
                  <a:lnTo>
                    <a:pt x="13" y="7"/>
                  </a:lnTo>
                  <a:lnTo>
                    <a:pt x="15" y="16"/>
                  </a:lnTo>
                  <a:lnTo>
                    <a:pt x="15" y="25"/>
                  </a:lnTo>
                  <a:lnTo>
                    <a:pt x="16" y="36"/>
                  </a:lnTo>
                  <a:lnTo>
                    <a:pt x="19" y="47"/>
                  </a:lnTo>
                  <a:lnTo>
                    <a:pt x="22" y="58"/>
                  </a:lnTo>
                  <a:lnTo>
                    <a:pt x="25" y="68"/>
                  </a:lnTo>
                  <a:lnTo>
                    <a:pt x="31" y="77"/>
                  </a:lnTo>
                  <a:lnTo>
                    <a:pt x="37" y="86"/>
                  </a:lnTo>
                  <a:lnTo>
                    <a:pt x="44" y="94"/>
                  </a:lnTo>
                  <a:lnTo>
                    <a:pt x="52" y="101"/>
                  </a:lnTo>
                  <a:lnTo>
                    <a:pt x="50" y="104"/>
                  </a:lnTo>
                  <a:lnTo>
                    <a:pt x="46" y="108"/>
                  </a:lnTo>
                  <a:lnTo>
                    <a:pt x="42" y="111"/>
                  </a:lnTo>
                  <a:lnTo>
                    <a:pt x="39" y="112"/>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01" name="Freeform 69"/>
            <p:cNvSpPr>
              <a:spLocks/>
            </p:cNvSpPr>
            <p:nvPr/>
          </p:nvSpPr>
          <p:spPr bwMode="auto">
            <a:xfrm>
              <a:off x="4879975" y="4449763"/>
              <a:ext cx="61913" cy="63500"/>
            </a:xfrm>
            <a:custGeom>
              <a:avLst/>
              <a:gdLst>
                <a:gd name="T0" fmla="*/ 2147483647 w 79"/>
                <a:gd name="T1" fmla="*/ 2147483647 h 79"/>
                <a:gd name="T2" fmla="*/ 2147483647 w 79"/>
                <a:gd name="T3" fmla="*/ 2147483647 h 79"/>
                <a:gd name="T4" fmla="*/ 2147483647 w 79"/>
                <a:gd name="T5" fmla="*/ 2147483647 h 79"/>
                <a:gd name="T6" fmla="*/ 2147483647 w 79"/>
                <a:gd name="T7" fmla="*/ 2147483647 h 79"/>
                <a:gd name="T8" fmla="*/ 2147483647 w 79"/>
                <a:gd name="T9" fmla="*/ 2147483647 h 79"/>
                <a:gd name="T10" fmla="*/ 2147483647 w 79"/>
                <a:gd name="T11" fmla="*/ 2147483647 h 79"/>
                <a:gd name="T12" fmla="*/ 2147483647 w 79"/>
                <a:gd name="T13" fmla="*/ 2147483647 h 79"/>
                <a:gd name="T14" fmla="*/ 2147483647 w 79"/>
                <a:gd name="T15" fmla="*/ 2147483647 h 79"/>
                <a:gd name="T16" fmla="*/ 2147483647 w 79"/>
                <a:gd name="T17" fmla="*/ 2147483647 h 79"/>
                <a:gd name="T18" fmla="*/ 2147483647 w 79"/>
                <a:gd name="T19" fmla="*/ 2147483647 h 79"/>
                <a:gd name="T20" fmla="*/ 2147483647 w 79"/>
                <a:gd name="T21" fmla="*/ 2147483647 h 79"/>
                <a:gd name="T22" fmla="*/ 2147483647 w 79"/>
                <a:gd name="T23" fmla="*/ 2147483647 h 79"/>
                <a:gd name="T24" fmla="*/ 2147483647 w 79"/>
                <a:gd name="T25" fmla="*/ 2147483647 h 79"/>
                <a:gd name="T26" fmla="*/ 2147483647 w 79"/>
                <a:gd name="T27" fmla="*/ 2147483647 h 79"/>
                <a:gd name="T28" fmla="*/ 2147483647 w 79"/>
                <a:gd name="T29" fmla="*/ 2147483647 h 79"/>
                <a:gd name="T30" fmla="*/ 2147483647 w 79"/>
                <a:gd name="T31" fmla="*/ 2147483647 h 79"/>
                <a:gd name="T32" fmla="*/ 2147483647 w 79"/>
                <a:gd name="T33" fmla="*/ 2147483647 h 79"/>
                <a:gd name="T34" fmla="*/ 2147483647 w 79"/>
                <a:gd name="T35" fmla="*/ 2147483647 h 79"/>
                <a:gd name="T36" fmla="*/ 2147483647 w 79"/>
                <a:gd name="T37" fmla="*/ 2147483647 h 79"/>
                <a:gd name="T38" fmla="*/ 2147483647 w 79"/>
                <a:gd name="T39" fmla="*/ 2147483647 h 79"/>
                <a:gd name="T40" fmla="*/ 2147483647 w 79"/>
                <a:gd name="T41" fmla="*/ 2147483647 h 79"/>
                <a:gd name="T42" fmla="*/ 2147483647 w 79"/>
                <a:gd name="T43" fmla="*/ 2147483647 h 79"/>
                <a:gd name="T44" fmla="*/ 2147483647 w 79"/>
                <a:gd name="T45" fmla="*/ 2147483647 h 79"/>
                <a:gd name="T46" fmla="*/ 2147483647 w 79"/>
                <a:gd name="T47" fmla="*/ 2147483647 h 79"/>
                <a:gd name="T48" fmla="*/ 0 w 79"/>
                <a:gd name="T49" fmla="*/ 2147483647 h 79"/>
                <a:gd name="T50" fmla="*/ 0 w 79"/>
                <a:gd name="T51" fmla="*/ 2147483647 h 79"/>
                <a:gd name="T52" fmla="*/ 2147483647 w 79"/>
                <a:gd name="T53" fmla="*/ 2147483647 h 79"/>
                <a:gd name="T54" fmla="*/ 2147483647 w 79"/>
                <a:gd name="T55" fmla="*/ 2147483647 h 79"/>
                <a:gd name="T56" fmla="*/ 2147483647 w 79"/>
                <a:gd name="T57" fmla="*/ 0 h 79"/>
                <a:gd name="T58" fmla="*/ 2147483647 w 79"/>
                <a:gd name="T59" fmla="*/ 0 h 79"/>
                <a:gd name="T60" fmla="*/ 2147483647 w 79"/>
                <a:gd name="T61" fmla="*/ 0 h 79"/>
                <a:gd name="T62" fmla="*/ 2147483647 w 79"/>
                <a:gd name="T63" fmla="*/ 2147483647 h 79"/>
                <a:gd name="T64" fmla="*/ 2147483647 w 79"/>
                <a:gd name="T65" fmla="*/ 2147483647 h 79"/>
                <a:gd name="T66" fmla="*/ 2147483647 w 79"/>
                <a:gd name="T67" fmla="*/ 2147483647 h 79"/>
                <a:gd name="T68" fmla="*/ 2147483647 w 79"/>
                <a:gd name="T69" fmla="*/ 2147483647 h 79"/>
                <a:gd name="T70" fmla="*/ 2147483647 w 79"/>
                <a:gd name="T71" fmla="*/ 2147483647 h 79"/>
                <a:gd name="T72" fmla="*/ 2147483647 w 79"/>
                <a:gd name="T73" fmla="*/ 2147483647 h 79"/>
                <a:gd name="T74" fmla="*/ 2147483647 w 79"/>
                <a:gd name="T75" fmla="*/ 2147483647 h 79"/>
                <a:gd name="T76" fmla="*/ 2147483647 w 79"/>
                <a:gd name="T77" fmla="*/ 2147483647 h 79"/>
                <a:gd name="T78" fmla="*/ 2147483647 w 79"/>
                <a:gd name="T79" fmla="*/ 2147483647 h 79"/>
                <a:gd name="T80" fmla="*/ 2147483647 w 79"/>
                <a:gd name="T81" fmla="*/ 2147483647 h 79"/>
                <a:gd name="T82" fmla="*/ 2147483647 w 79"/>
                <a:gd name="T83" fmla="*/ 2147483647 h 79"/>
                <a:gd name="T84" fmla="*/ 2147483647 w 79"/>
                <a:gd name="T85" fmla="*/ 2147483647 h 79"/>
                <a:gd name="T86" fmla="*/ 2147483647 w 79"/>
                <a:gd name="T87" fmla="*/ 2147483647 h 79"/>
                <a:gd name="T88" fmla="*/ 2147483647 w 79"/>
                <a:gd name="T89" fmla="*/ 2147483647 h 7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79"/>
                <a:gd name="T136" fmla="*/ 0 h 79"/>
                <a:gd name="T137" fmla="*/ 79 w 79"/>
                <a:gd name="T138" fmla="*/ 79 h 7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79" h="79">
                  <a:moveTo>
                    <a:pt x="29" y="17"/>
                  </a:moveTo>
                  <a:lnTo>
                    <a:pt x="24" y="23"/>
                  </a:lnTo>
                  <a:lnTo>
                    <a:pt x="19" y="30"/>
                  </a:lnTo>
                  <a:lnTo>
                    <a:pt x="17" y="37"/>
                  </a:lnTo>
                  <a:lnTo>
                    <a:pt x="19" y="45"/>
                  </a:lnTo>
                  <a:lnTo>
                    <a:pt x="26" y="51"/>
                  </a:lnTo>
                  <a:lnTo>
                    <a:pt x="32" y="54"/>
                  </a:lnTo>
                  <a:lnTo>
                    <a:pt x="38" y="55"/>
                  </a:lnTo>
                  <a:lnTo>
                    <a:pt x="45" y="55"/>
                  </a:lnTo>
                  <a:lnTo>
                    <a:pt x="52" y="53"/>
                  </a:lnTo>
                  <a:lnTo>
                    <a:pt x="58" y="51"/>
                  </a:lnTo>
                  <a:lnTo>
                    <a:pt x="62" y="49"/>
                  </a:lnTo>
                  <a:lnTo>
                    <a:pt x="65" y="48"/>
                  </a:lnTo>
                  <a:lnTo>
                    <a:pt x="70" y="57"/>
                  </a:lnTo>
                  <a:lnTo>
                    <a:pt x="70" y="67"/>
                  </a:lnTo>
                  <a:lnTo>
                    <a:pt x="65" y="74"/>
                  </a:lnTo>
                  <a:lnTo>
                    <a:pt x="56" y="78"/>
                  </a:lnTo>
                  <a:lnTo>
                    <a:pt x="47" y="79"/>
                  </a:lnTo>
                  <a:lnTo>
                    <a:pt x="37" y="79"/>
                  </a:lnTo>
                  <a:lnTo>
                    <a:pt x="28" y="77"/>
                  </a:lnTo>
                  <a:lnTo>
                    <a:pt x="20" y="75"/>
                  </a:lnTo>
                  <a:lnTo>
                    <a:pt x="13" y="70"/>
                  </a:lnTo>
                  <a:lnTo>
                    <a:pt x="7" y="64"/>
                  </a:lnTo>
                  <a:lnTo>
                    <a:pt x="3" y="57"/>
                  </a:lnTo>
                  <a:lnTo>
                    <a:pt x="0" y="49"/>
                  </a:lnTo>
                  <a:lnTo>
                    <a:pt x="0" y="33"/>
                  </a:lnTo>
                  <a:lnTo>
                    <a:pt x="5" y="19"/>
                  </a:lnTo>
                  <a:lnTo>
                    <a:pt x="14" y="8"/>
                  </a:lnTo>
                  <a:lnTo>
                    <a:pt x="27" y="0"/>
                  </a:lnTo>
                  <a:lnTo>
                    <a:pt x="35" y="0"/>
                  </a:lnTo>
                  <a:lnTo>
                    <a:pt x="42" y="0"/>
                  </a:lnTo>
                  <a:lnTo>
                    <a:pt x="50" y="1"/>
                  </a:lnTo>
                  <a:lnTo>
                    <a:pt x="57" y="3"/>
                  </a:lnTo>
                  <a:lnTo>
                    <a:pt x="64" y="7"/>
                  </a:lnTo>
                  <a:lnTo>
                    <a:pt x="70" y="10"/>
                  </a:lnTo>
                  <a:lnTo>
                    <a:pt x="74" y="16"/>
                  </a:lnTo>
                  <a:lnTo>
                    <a:pt x="79" y="22"/>
                  </a:lnTo>
                  <a:lnTo>
                    <a:pt x="73" y="23"/>
                  </a:lnTo>
                  <a:lnTo>
                    <a:pt x="67" y="22"/>
                  </a:lnTo>
                  <a:lnTo>
                    <a:pt x="62" y="21"/>
                  </a:lnTo>
                  <a:lnTo>
                    <a:pt x="56" y="18"/>
                  </a:lnTo>
                  <a:lnTo>
                    <a:pt x="49" y="17"/>
                  </a:lnTo>
                  <a:lnTo>
                    <a:pt x="43" y="15"/>
                  </a:lnTo>
                  <a:lnTo>
                    <a:pt x="36" y="15"/>
                  </a:lnTo>
                  <a:lnTo>
                    <a:pt x="29" y="17"/>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02" name="Freeform 70"/>
            <p:cNvSpPr>
              <a:spLocks/>
            </p:cNvSpPr>
            <p:nvPr/>
          </p:nvSpPr>
          <p:spPr bwMode="auto">
            <a:xfrm>
              <a:off x="4603750" y="4595813"/>
              <a:ext cx="60325" cy="63500"/>
            </a:xfrm>
            <a:custGeom>
              <a:avLst/>
              <a:gdLst>
                <a:gd name="T0" fmla="*/ 2147483647 w 77"/>
                <a:gd name="T1" fmla="*/ 2147483647 h 79"/>
                <a:gd name="T2" fmla="*/ 2147483647 w 77"/>
                <a:gd name="T3" fmla="*/ 2147483647 h 79"/>
                <a:gd name="T4" fmla="*/ 2147483647 w 77"/>
                <a:gd name="T5" fmla="*/ 2147483647 h 79"/>
                <a:gd name="T6" fmla="*/ 2147483647 w 77"/>
                <a:gd name="T7" fmla="*/ 2147483647 h 79"/>
                <a:gd name="T8" fmla="*/ 2147483647 w 77"/>
                <a:gd name="T9" fmla="*/ 2147483647 h 79"/>
                <a:gd name="T10" fmla="*/ 2147483647 w 77"/>
                <a:gd name="T11" fmla="*/ 2147483647 h 79"/>
                <a:gd name="T12" fmla="*/ 2147483647 w 77"/>
                <a:gd name="T13" fmla="*/ 2147483647 h 79"/>
                <a:gd name="T14" fmla="*/ 2147483647 w 77"/>
                <a:gd name="T15" fmla="*/ 2147483647 h 79"/>
                <a:gd name="T16" fmla="*/ 2147483647 w 77"/>
                <a:gd name="T17" fmla="*/ 2147483647 h 79"/>
                <a:gd name="T18" fmla="*/ 2147483647 w 77"/>
                <a:gd name="T19" fmla="*/ 2147483647 h 79"/>
                <a:gd name="T20" fmla="*/ 2147483647 w 77"/>
                <a:gd name="T21" fmla="*/ 2147483647 h 79"/>
                <a:gd name="T22" fmla="*/ 2147483647 w 77"/>
                <a:gd name="T23" fmla="*/ 2147483647 h 79"/>
                <a:gd name="T24" fmla="*/ 2147483647 w 77"/>
                <a:gd name="T25" fmla="*/ 2147483647 h 79"/>
                <a:gd name="T26" fmla="*/ 2147483647 w 77"/>
                <a:gd name="T27" fmla="*/ 2147483647 h 79"/>
                <a:gd name="T28" fmla="*/ 2147483647 w 77"/>
                <a:gd name="T29" fmla="*/ 2147483647 h 79"/>
                <a:gd name="T30" fmla="*/ 2147483647 w 77"/>
                <a:gd name="T31" fmla="*/ 2147483647 h 79"/>
                <a:gd name="T32" fmla="*/ 2147483647 w 77"/>
                <a:gd name="T33" fmla="*/ 2147483647 h 79"/>
                <a:gd name="T34" fmla="*/ 2147483647 w 77"/>
                <a:gd name="T35" fmla="*/ 2147483647 h 79"/>
                <a:gd name="T36" fmla="*/ 2147483647 w 77"/>
                <a:gd name="T37" fmla="*/ 2147483647 h 79"/>
                <a:gd name="T38" fmla="*/ 2147483647 w 77"/>
                <a:gd name="T39" fmla="*/ 2147483647 h 79"/>
                <a:gd name="T40" fmla="*/ 2147483647 w 77"/>
                <a:gd name="T41" fmla="*/ 2147483647 h 79"/>
                <a:gd name="T42" fmla="*/ 2147483647 w 77"/>
                <a:gd name="T43" fmla="*/ 2147483647 h 79"/>
                <a:gd name="T44" fmla="*/ 2147483647 w 77"/>
                <a:gd name="T45" fmla="*/ 2147483647 h 79"/>
                <a:gd name="T46" fmla="*/ 2147483647 w 77"/>
                <a:gd name="T47" fmla="*/ 2147483647 h 79"/>
                <a:gd name="T48" fmla="*/ 2147483647 w 77"/>
                <a:gd name="T49" fmla="*/ 2147483647 h 79"/>
                <a:gd name="T50" fmla="*/ 0 w 77"/>
                <a:gd name="T51" fmla="*/ 2147483647 h 79"/>
                <a:gd name="T52" fmla="*/ 2147483647 w 77"/>
                <a:gd name="T53" fmla="*/ 2147483647 h 79"/>
                <a:gd name="T54" fmla="*/ 2147483647 w 77"/>
                <a:gd name="T55" fmla="*/ 2147483647 h 79"/>
                <a:gd name="T56" fmla="*/ 2147483647 w 77"/>
                <a:gd name="T57" fmla="*/ 2147483647 h 79"/>
                <a:gd name="T58" fmla="*/ 2147483647 w 77"/>
                <a:gd name="T59" fmla="*/ 0 h 79"/>
                <a:gd name="T60" fmla="*/ 2147483647 w 77"/>
                <a:gd name="T61" fmla="*/ 0 h 79"/>
                <a:gd name="T62" fmla="*/ 2147483647 w 77"/>
                <a:gd name="T63" fmla="*/ 2147483647 h 79"/>
                <a:gd name="T64" fmla="*/ 2147483647 w 77"/>
                <a:gd name="T65" fmla="*/ 2147483647 h 79"/>
                <a:gd name="T66" fmla="*/ 2147483647 w 77"/>
                <a:gd name="T67" fmla="*/ 2147483647 h 79"/>
                <a:gd name="T68" fmla="*/ 2147483647 w 77"/>
                <a:gd name="T69" fmla="*/ 2147483647 h 79"/>
                <a:gd name="T70" fmla="*/ 2147483647 w 77"/>
                <a:gd name="T71" fmla="*/ 2147483647 h 79"/>
                <a:gd name="T72" fmla="*/ 2147483647 w 77"/>
                <a:gd name="T73" fmla="*/ 2147483647 h 79"/>
                <a:gd name="T74" fmla="*/ 2147483647 w 77"/>
                <a:gd name="T75" fmla="*/ 2147483647 h 79"/>
                <a:gd name="T76" fmla="*/ 2147483647 w 77"/>
                <a:gd name="T77" fmla="*/ 2147483647 h 79"/>
                <a:gd name="T78" fmla="*/ 2147483647 w 77"/>
                <a:gd name="T79" fmla="*/ 2147483647 h 79"/>
                <a:gd name="T80" fmla="*/ 2147483647 w 77"/>
                <a:gd name="T81" fmla="*/ 2147483647 h 79"/>
                <a:gd name="T82" fmla="*/ 2147483647 w 77"/>
                <a:gd name="T83" fmla="*/ 2147483647 h 79"/>
                <a:gd name="T84" fmla="*/ 2147483647 w 77"/>
                <a:gd name="T85" fmla="*/ 2147483647 h 79"/>
                <a:gd name="T86" fmla="*/ 2147483647 w 77"/>
                <a:gd name="T87" fmla="*/ 2147483647 h 79"/>
                <a:gd name="T88" fmla="*/ 2147483647 w 77"/>
                <a:gd name="T89" fmla="*/ 2147483647 h 7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77"/>
                <a:gd name="T136" fmla="*/ 0 h 79"/>
                <a:gd name="T137" fmla="*/ 77 w 77"/>
                <a:gd name="T138" fmla="*/ 79 h 7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77" h="79">
                  <a:moveTo>
                    <a:pt x="27" y="18"/>
                  </a:moveTo>
                  <a:lnTo>
                    <a:pt x="21" y="24"/>
                  </a:lnTo>
                  <a:lnTo>
                    <a:pt x="17" y="31"/>
                  </a:lnTo>
                  <a:lnTo>
                    <a:pt x="15" y="38"/>
                  </a:lnTo>
                  <a:lnTo>
                    <a:pt x="19" y="46"/>
                  </a:lnTo>
                  <a:lnTo>
                    <a:pt x="26" y="52"/>
                  </a:lnTo>
                  <a:lnTo>
                    <a:pt x="32" y="54"/>
                  </a:lnTo>
                  <a:lnTo>
                    <a:pt x="41" y="55"/>
                  </a:lnTo>
                  <a:lnTo>
                    <a:pt x="47" y="54"/>
                  </a:lnTo>
                  <a:lnTo>
                    <a:pt x="53" y="52"/>
                  </a:lnTo>
                  <a:lnTo>
                    <a:pt x="59" y="50"/>
                  </a:lnTo>
                  <a:lnTo>
                    <a:pt x="62" y="47"/>
                  </a:lnTo>
                  <a:lnTo>
                    <a:pt x="66" y="46"/>
                  </a:lnTo>
                  <a:lnTo>
                    <a:pt x="72" y="55"/>
                  </a:lnTo>
                  <a:lnTo>
                    <a:pt x="72" y="65"/>
                  </a:lnTo>
                  <a:lnTo>
                    <a:pt x="67" y="71"/>
                  </a:lnTo>
                  <a:lnTo>
                    <a:pt x="58" y="77"/>
                  </a:lnTo>
                  <a:lnTo>
                    <a:pt x="49" y="78"/>
                  </a:lnTo>
                  <a:lnTo>
                    <a:pt x="39" y="79"/>
                  </a:lnTo>
                  <a:lnTo>
                    <a:pt x="31" y="78"/>
                  </a:lnTo>
                  <a:lnTo>
                    <a:pt x="23" y="76"/>
                  </a:lnTo>
                  <a:lnTo>
                    <a:pt x="15" y="73"/>
                  </a:lnTo>
                  <a:lnTo>
                    <a:pt x="9" y="67"/>
                  </a:lnTo>
                  <a:lnTo>
                    <a:pt x="5" y="60"/>
                  </a:lnTo>
                  <a:lnTo>
                    <a:pt x="1" y="52"/>
                  </a:lnTo>
                  <a:lnTo>
                    <a:pt x="0" y="36"/>
                  </a:lnTo>
                  <a:lnTo>
                    <a:pt x="4" y="22"/>
                  </a:lnTo>
                  <a:lnTo>
                    <a:pt x="11" y="10"/>
                  </a:lnTo>
                  <a:lnTo>
                    <a:pt x="23" y="1"/>
                  </a:lnTo>
                  <a:lnTo>
                    <a:pt x="31" y="0"/>
                  </a:lnTo>
                  <a:lnTo>
                    <a:pt x="39" y="0"/>
                  </a:lnTo>
                  <a:lnTo>
                    <a:pt x="46" y="1"/>
                  </a:lnTo>
                  <a:lnTo>
                    <a:pt x="54" y="2"/>
                  </a:lnTo>
                  <a:lnTo>
                    <a:pt x="60" y="6"/>
                  </a:lnTo>
                  <a:lnTo>
                    <a:pt x="67" y="9"/>
                  </a:lnTo>
                  <a:lnTo>
                    <a:pt x="73" y="14"/>
                  </a:lnTo>
                  <a:lnTo>
                    <a:pt x="77" y="20"/>
                  </a:lnTo>
                  <a:lnTo>
                    <a:pt x="72" y="21"/>
                  </a:lnTo>
                  <a:lnTo>
                    <a:pt x="66" y="21"/>
                  </a:lnTo>
                  <a:lnTo>
                    <a:pt x="60" y="20"/>
                  </a:lnTo>
                  <a:lnTo>
                    <a:pt x="54" y="17"/>
                  </a:lnTo>
                  <a:lnTo>
                    <a:pt x="47" y="16"/>
                  </a:lnTo>
                  <a:lnTo>
                    <a:pt x="41" y="15"/>
                  </a:lnTo>
                  <a:lnTo>
                    <a:pt x="34" y="16"/>
                  </a:lnTo>
                  <a:lnTo>
                    <a:pt x="27" y="18"/>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03" name="Freeform 71"/>
            <p:cNvSpPr>
              <a:spLocks/>
            </p:cNvSpPr>
            <p:nvPr/>
          </p:nvSpPr>
          <p:spPr bwMode="auto">
            <a:xfrm>
              <a:off x="4394200" y="4570413"/>
              <a:ext cx="60325" cy="61913"/>
            </a:xfrm>
            <a:custGeom>
              <a:avLst/>
              <a:gdLst>
                <a:gd name="T0" fmla="*/ 2147483647 w 77"/>
                <a:gd name="T1" fmla="*/ 2147483647 h 78"/>
                <a:gd name="T2" fmla="*/ 2147483647 w 77"/>
                <a:gd name="T3" fmla="*/ 2147483647 h 78"/>
                <a:gd name="T4" fmla="*/ 2147483647 w 77"/>
                <a:gd name="T5" fmla="*/ 2147483647 h 78"/>
                <a:gd name="T6" fmla="*/ 2147483647 w 77"/>
                <a:gd name="T7" fmla="*/ 2147483647 h 78"/>
                <a:gd name="T8" fmla="*/ 2147483647 w 77"/>
                <a:gd name="T9" fmla="*/ 2147483647 h 78"/>
                <a:gd name="T10" fmla="*/ 2147483647 w 77"/>
                <a:gd name="T11" fmla="*/ 2147483647 h 78"/>
                <a:gd name="T12" fmla="*/ 2147483647 w 77"/>
                <a:gd name="T13" fmla="*/ 2147483647 h 78"/>
                <a:gd name="T14" fmla="*/ 2147483647 w 77"/>
                <a:gd name="T15" fmla="*/ 2147483647 h 78"/>
                <a:gd name="T16" fmla="*/ 2147483647 w 77"/>
                <a:gd name="T17" fmla="*/ 2147483647 h 78"/>
                <a:gd name="T18" fmla="*/ 2147483647 w 77"/>
                <a:gd name="T19" fmla="*/ 2147483647 h 78"/>
                <a:gd name="T20" fmla="*/ 2147483647 w 77"/>
                <a:gd name="T21" fmla="*/ 2147483647 h 78"/>
                <a:gd name="T22" fmla="*/ 2147483647 w 77"/>
                <a:gd name="T23" fmla="*/ 2147483647 h 78"/>
                <a:gd name="T24" fmla="*/ 2147483647 w 77"/>
                <a:gd name="T25" fmla="*/ 2147483647 h 78"/>
                <a:gd name="T26" fmla="*/ 2147483647 w 77"/>
                <a:gd name="T27" fmla="*/ 2147483647 h 78"/>
                <a:gd name="T28" fmla="*/ 2147483647 w 77"/>
                <a:gd name="T29" fmla="*/ 2147483647 h 78"/>
                <a:gd name="T30" fmla="*/ 2147483647 w 77"/>
                <a:gd name="T31" fmla="*/ 2147483647 h 78"/>
                <a:gd name="T32" fmla="*/ 2147483647 w 77"/>
                <a:gd name="T33" fmla="*/ 2147483647 h 78"/>
                <a:gd name="T34" fmla="*/ 2147483647 w 77"/>
                <a:gd name="T35" fmla="*/ 2147483647 h 78"/>
                <a:gd name="T36" fmla="*/ 2147483647 w 77"/>
                <a:gd name="T37" fmla="*/ 2147483647 h 78"/>
                <a:gd name="T38" fmla="*/ 2147483647 w 77"/>
                <a:gd name="T39" fmla="*/ 2147483647 h 78"/>
                <a:gd name="T40" fmla="*/ 2147483647 w 77"/>
                <a:gd name="T41" fmla="*/ 2147483647 h 78"/>
                <a:gd name="T42" fmla="*/ 2147483647 w 77"/>
                <a:gd name="T43" fmla="*/ 2147483647 h 78"/>
                <a:gd name="T44" fmla="*/ 2147483647 w 77"/>
                <a:gd name="T45" fmla="*/ 2147483647 h 78"/>
                <a:gd name="T46" fmla="*/ 2147483647 w 77"/>
                <a:gd name="T47" fmla="*/ 2147483647 h 78"/>
                <a:gd name="T48" fmla="*/ 2147483647 w 77"/>
                <a:gd name="T49" fmla="*/ 2147483647 h 78"/>
                <a:gd name="T50" fmla="*/ 0 w 77"/>
                <a:gd name="T51" fmla="*/ 2147483647 h 78"/>
                <a:gd name="T52" fmla="*/ 2147483647 w 77"/>
                <a:gd name="T53" fmla="*/ 2147483647 h 78"/>
                <a:gd name="T54" fmla="*/ 2147483647 w 77"/>
                <a:gd name="T55" fmla="*/ 2147483647 h 78"/>
                <a:gd name="T56" fmla="*/ 2147483647 w 77"/>
                <a:gd name="T57" fmla="*/ 2147483647 h 78"/>
                <a:gd name="T58" fmla="*/ 2147483647 w 77"/>
                <a:gd name="T59" fmla="*/ 0 h 78"/>
                <a:gd name="T60" fmla="*/ 2147483647 w 77"/>
                <a:gd name="T61" fmla="*/ 0 h 78"/>
                <a:gd name="T62" fmla="*/ 2147483647 w 77"/>
                <a:gd name="T63" fmla="*/ 0 h 78"/>
                <a:gd name="T64" fmla="*/ 2147483647 w 77"/>
                <a:gd name="T65" fmla="*/ 2147483647 h 78"/>
                <a:gd name="T66" fmla="*/ 2147483647 w 77"/>
                <a:gd name="T67" fmla="*/ 2147483647 h 78"/>
                <a:gd name="T68" fmla="*/ 2147483647 w 77"/>
                <a:gd name="T69" fmla="*/ 2147483647 h 78"/>
                <a:gd name="T70" fmla="*/ 2147483647 w 77"/>
                <a:gd name="T71" fmla="*/ 2147483647 h 78"/>
                <a:gd name="T72" fmla="*/ 2147483647 w 77"/>
                <a:gd name="T73" fmla="*/ 2147483647 h 78"/>
                <a:gd name="T74" fmla="*/ 2147483647 w 77"/>
                <a:gd name="T75" fmla="*/ 2147483647 h 78"/>
                <a:gd name="T76" fmla="*/ 2147483647 w 77"/>
                <a:gd name="T77" fmla="*/ 2147483647 h 78"/>
                <a:gd name="T78" fmla="*/ 2147483647 w 77"/>
                <a:gd name="T79" fmla="*/ 2147483647 h 78"/>
                <a:gd name="T80" fmla="*/ 2147483647 w 77"/>
                <a:gd name="T81" fmla="*/ 2147483647 h 78"/>
                <a:gd name="T82" fmla="*/ 2147483647 w 77"/>
                <a:gd name="T83" fmla="*/ 2147483647 h 78"/>
                <a:gd name="T84" fmla="*/ 2147483647 w 77"/>
                <a:gd name="T85" fmla="*/ 2147483647 h 78"/>
                <a:gd name="T86" fmla="*/ 2147483647 w 77"/>
                <a:gd name="T87" fmla="*/ 2147483647 h 78"/>
                <a:gd name="T88" fmla="*/ 2147483647 w 77"/>
                <a:gd name="T89" fmla="*/ 2147483647 h 78"/>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77"/>
                <a:gd name="T136" fmla="*/ 0 h 78"/>
                <a:gd name="T137" fmla="*/ 77 w 77"/>
                <a:gd name="T138" fmla="*/ 78 h 78"/>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77" h="78">
                  <a:moveTo>
                    <a:pt x="28" y="17"/>
                  </a:moveTo>
                  <a:lnTo>
                    <a:pt x="22" y="24"/>
                  </a:lnTo>
                  <a:lnTo>
                    <a:pt x="19" y="31"/>
                  </a:lnTo>
                  <a:lnTo>
                    <a:pt x="16" y="38"/>
                  </a:lnTo>
                  <a:lnTo>
                    <a:pt x="20" y="46"/>
                  </a:lnTo>
                  <a:lnTo>
                    <a:pt x="27" y="52"/>
                  </a:lnTo>
                  <a:lnTo>
                    <a:pt x="34" y="54"/>
                  </a:lnTo>
                  <a:lnTo>
                    <a:pt x="41" y="55"/>
                  </a:lnTo>
                  <a:lnTo>
                    <a:pt x="47" y="54"/>
                  </a:lnTo>
                  <a:lnTo>
                    <a:pt x="54" y="52"/>
                  </a:lnTo>
                  <a:lnTo>
                    <a:pt x="59" y="48"/>
                  </a:lnTo>
                  <a:lnTo>
                    <a:pt x="64" y="46"/>
                  </a:lnTo>
                  <a:lnTo>
                    <a:pt x="67" y="45"/>
                  </a:lnTo>
                  <a:lnTo>
                    <a:pt x="72" y="55"/>
                  </a:lnTo>
                  <a:lnTo>
                    <a:pt x="72" y="63"/>
                  </a:lnTo>
                  <a:lnTo>
                    <a:pt x="68" y="71"/>
                  </a:lnTo>
                  <a:lnTo>
                    <a:pt x="59" y="77"/>
                  </a:lnTo>
                  <a:lnTo>
                    <a:pt x="50" y="78"/>
                  </a:lnTo>
                  <a:lnTo>
                    <a:pt x="41" y="78"/>
                  </a:lnTo>
                  <a:lnTo>
                    <a:pt x="31" y="78"/>
                  </a:lnTo>
                  <a:lnTo>
                    <a:pt x="23" y="75"/>
                  </a:lnTo>
                  <a:lnTo>
                    <a:pt x="15" y="71"/>
                  </a:lnTo>
                  <a:lnTo>
                    <a:pt x="9" y="67"/>
                  </a:lnTo>
                  <a:lnTo>
                    <a:pt x="5" y="60"/>
                  </a:lnTo>
                  <a:lnTo>
                    <a:pt x="1" y="52"/>
                  </a:lnTo>
                  <a:lnTo>
                    <a:pt x="0" y="36"/>
                  </a:lnTo>
                  <a:lnTo>
                    <a:pt x="5" y="21"/>
                  </a:lnTo>
                  <a:lnTo>
                    <a:pt x="12" y="9"/>
                  </a:lnTo>
                  <a:lnTo>
                    <a:pt x="24" y="1"/>
                  </a:lnTo>
                  <a:lnTo>
                    <a:pt x="33" y="0"/>
                  </a:lnTo>
                  <a:lnTo>
                    <a:pt x="39" y="0"/>
                  </a:lnTo>
                  <a:lnTo>
                    <a:pt x="47" y="0"/>
                  </a:lnTo>
                  <a:lnTo>
                    <a:pt x="54" y="1"/>
                  </a:lnTo>
                  <a:lnTo>
                    <a:pt x="61" y="4"/>
                  </a:lnTo>
                  <a:lnTo>
                    <a:pt x="67" y="8"/>
                  </a:lnTo>
                  <a:lnTo>
                    <a:pt x="73" y="12"/>
                  </a:lnTo>
                  <a:lnTo>
                    <a:pt x="77" y="18"/>
                  </a:lnTo>
                  <a:lnTo>
                    <a:pt x="73" y="19"/>
                  </a:lnTo>
                  <a:lnTo>
                    <a:pt x="67" y="19"/>
                  </a:lnTo>
                  <a:lnTo>
                    <a:pt x="61" y="18"/>
                  </a:lnTo>
                  <a:lnTo>
                    <a:pt x="54" y="16"/>
                  </a:lnTo>
                  <a:lnTo>
                    <a:pt x="49" y="15"/>
                  </a:lnTo>
                  <a:lnTo>
                    <a:pt x="42" y="14"/>
                  </a:lnTo>
                  <a:lnTo>
                    <a:pt x="35" y="15"/>
                  </a:lnTo>
                  <a:lnTo>
                    <a:pt x="28" y="17"/>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04" name="Freeform 72"/>
            <p:cNvSpPr>
              <a:spLocks/>
            </p:cNvSpPr>
            <p:nvPr/>
          </p:nvSpPr>
          <p:spPr bwMode="auto">
            <a:xfrm>
              <a:off x="4670425" y="4508500"/>
              <a:ext cx="50800" cy="52388"/>
            </a:xfrm>
            <a:custGeom>
              <a:avLst/>
              <a:gdLst>
                <a:gd name="T0" fmla="*/ 2147483647 w 64"/>
                <a:gd name="T1" fmla="*/ 2147483647 h 64"/>
                <a:gd name="T2" fmla="*/ 2147483647 w 64"/>
                <a:gd name="T3" fmla="*/ 2147483647 h 64"/>
                <a:gd name="T4" fmla="*/ 2147483647 w 64"/>
                <a:gd name="T5" fmla="*/ 2147483647 h 64"/>
                <a:gd name="T6" fmla="*/ 2147483647 w 64"/>
                <a:gd name="T7" fmla="*/ 2147483647 h 64"/>
                <a:gd name="T8" fmla="*/ 2147483647 w 64"/>
                <a:gd name="T9" fmla="*/ 2147483647 h 64"/>
                <a:gd name="T10" fmla="*/ 2147483647 w 64"/>
                <a:gd name="T11" fmla="*/ 2147483647 h 64"/>
                <a:gd name="T12" fmla="*/ 2147483647 w 64"/>
                <a:gd name="T13" fmla="*/ 2147483647 h 64"/>
                <a:gd name="T14" fmla="*/ 2147483647 w 64"/>
                <a:gd name="T15" fmla="*/ 2147483647 h 64"/>
                <a:gd name="T16" fmla="*/ 2147483647 w 64"/>
                <a:gd name="T17" fmla="*/ 2147483647 h 64"/>
                <a:gd name="T18" fmla="*/ 2147483647 w 64"/>
                <a:gd name="T19" fmla="*/ 2147483647 h 64"/>
                <a:gd name="T20" fmla="*/ 2147483647 w 64"/>
                <a:gd name="T21" fmla="*/ 2147483647 h 64"/>
                <a:gd name="T22" fmla="*/ 2147483647 w 64"/>
                <a:gd name="T23" fmla="*/ 2147483647 h 64"/>
                <a:gd name="T24" fmla="*/ 2147483647 w 64"/>
                <a:gd name="T25" fmla="*/ 2147483647 h 64"/>
                <a:gd name="T26" fmla="*/ 2147483647 w 64"/>
                <a:gd name="T27" fmla="*/ 2147483647 h 64"/>
                <a:gd name="T28" fmla="*/ 2147483647 w 64"/>
                <a:gd name="T29" fmla="*/ 2147483647 h 64"/>
                <a:gd name="T30" fmla="*/ 2147483647 w 64"/>
                <a:gd name="T31" fmla="*/ 2147483647 h 64"/>
                <a:gd name="T32" fmla="*/ 2147483647 w 64"/>
                <a:gd name="T33" fmla="*/ 2147483647 h 64"/>
                <a:gd name="T34" fmla="*/ 2147483647 w 64"/>
                <a:gd name="T35" fmla="*/ 2147483647 h 64"/>
                <a:gd name="T36" fmla="*/ 2147483647 w 64"/>
                <a:gd name="T37" fmla="*/ 2147483647 h 64"/>
                <a:gd name="T38" fmla="*/ 2147483647 w 64"/>
                <a:gd name="T39" fmla="*/ 2147483647 h 64"/>
                <a:gd name="T40" fmla="*/ 2147483647 w 64"/>
                <a:gd name="T41" fmla="*/ 2147483647 h 64"/>
                <a:gd name="T42" fmla="*/ 2147483647 w 64"/>
                <a:gd name="T43" fmla="*/ 2147483647 h 64"/>
                <a:gd name="T44" fmla="*/ 2147483647 w 64"/>
                <a:gd name="T45" fmla="*/ 2147483647 h 64"/>
                <a:gd name="T46" fmla="*/ 2147483647 w 64"/>
                <a:gd name="T47" fmla="*/ 2147483647 h 64"/>
                <a:gd name="T48" fmla="*/ 2147483647 w 64"/>
                <a:gd name="T49" fmla="*/ 2147483647 h 64"/>
                <a:gd name="T50" fmla="*/ 0 w 64"/>
                <a:gd name="T51" fmla="*/ 2147483647 h 64"/>
                <a:gd name="T52" fmla="*/ 2147483647 w 64"/>
                <a:gd name="T53" fmla="*/ 2147483647 h 64"/>
                <a:gd name="T54" fmla="*/ 2147483647 w 64"/>
                <a:gd name="T55" fmla="*/ 2147483647 h 64"/>
                <a:gd name="T56" fmla="*/ 2147483647 w 64"/>
                <a:gd name="T57" fmla="*/ 2147483647 h 64"/>
                <a:gd name="T58" fmla="*/ 2147483647 w 64"/>
                <a:gd name="T59" fmla="*/ 0 h 64"/>
                <a:gd name="T60" fmla="*/ 2147483647 w 64"/>
                <a:gd name="T61" fmla="*/ 0 h 64"/>
                <a:gd name="T62" fmla="*/ 2147483647 w 64"/>
                <a:gd name="T63" fmla="*/ 2147483647 h 64"/>
                <a:gd name="T64" fmla="*/ 2147483647 w 64"/>
                <a:gd name="T65" fmla="*/ 2147483647 h 64"/>
                <a:gd name="T66" fmla="*/ 2147483647 w 64"/>
                <a:gd name="T67" fmla="*/ 2147483647 h 64"/>
                <a:gd name="T68" fmla="*/ 2147483647 w 64"/>
                <a:gd name="T69" fmla="*/ 2147483647 h 64"/>
                <a:gd name="T70" fmla="*/ 2147483647 w 64"/>
                <a:gd name="T71" fmla="*/ 2147483647 h 64"/>
                <a:gd name="T72" fmla="*/ 2147483647 w 64"/>
                <a:gd name="T73" fmla="*/ 2147483647 h 64"/>
                <a:gd name="T74" fmla="*/ 2147483647 w 64"/>
                <a:gd name="T75" fmla="*/ 2147483647 h 64"/>
                <a:gd name="T76" fmla="*/ 2147483647 w 64"/>
                <a:gd name="T77" fmla="*/ 2147483647 h 64"/>
                <a:gd name="T78" fmla="*/ 2147483647 w 64"/>
                <a:gd name="T79" fmla="*/ 2147483647 h 64"/>
                <a:gd name="T80" fmla="*/ 2147483647 w 64"/>
                <a:gd name="T81" fmla="*/ 2147483647 h 64"/>
                <a:gd name="T82" fmla="*/ 2147483647 w 64"/>
                <a:gd name="T83" fmla="*/ 2147483647 h 64"/>
                <a:gd name="T84" fmla="*/ 2147483647 w 64"/>
                <a:gd name="T85" fmla="*/ 2147483647 h 64"/>
                <a:gd name="T86" fmla="*/ 2147483647 w 64"/>
                <a:gd name="T87" fmla="*/ 2147483647 h 64"/>
                <a:gd name="T88" fmla="*/ 2147483647 w 64"/>
                <a:gd name="T89" fmla="*/ 2147483647 h 6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64"/>
                <a:gd name="T136" fmla="*/ 0 h 64"/>
                <a:gd name="T137" fmla="*/ 64 w 64"/>
                <a:gd name="T138" fmla="*/ 64 h 6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64" h="64">
                  <a:moveTo>
                    <a:pt x="24" y="15"/>
                  </a:moveTo>
                  <a:lnTo>
                    <a:pt x="19" y="20"/>
                  </a:lnTo>
                  <a:lnTo>
                    <a:pt x="15" y="26"/>
                  </a:lnTo>
                  <a:lnTo>
                    <a:pt x="14" y="32"/>
                  </a:lnTo>
                  <a:lnTo>
                    <a:pt x="17" y="38"/>
                  </a:lnTo>
                  <a:lnTo>
                    <a:pt x="22" y="42"/>
                  </a:lnTo>
                  <a:lnTo>
                    <a:pt x="28" y="45"/>
                  </a:lnTo>
                  <a:lnTo>
                    <a:pt x="34" y="45"/>
                  </a:lnTo>
                  <a:lnTo>
                    <a:pt x="40" y="43"/>
                  </a:lnTo>
                  <a:lnTo>
                    <a:pt x="44" y="42"/>
                  </a:lnTo>
                  <a:lnTo>
                    <a:pt x="49" y="40"/>
                  </a:lnTo>
                  <a:lnTo>
                    <a:pt x="52" y="38"/>
                  </a:lnTo>
                  <a:lnTo>
                    <a:pt x="55" y="37"/>
                  </a:lnTo>
                  <a:lnTo>
                    <a:pt x="59" y="45"/>
                  </a:lnTo>
                  <a:lnTo>
                    <a:pt x="59" y="52"/>
                  </a:lnTo>
                  <a:lnTo>
                    <a:pt x="56" y="58"/>
                  </a:lnTo>
                  <a:lnTo>
                    <a:pt x="48" y="63"/>
                  </a:lnTo>
                  <a:lnTo>
                    <a:pt x="41" y="64"/>
                  </a:lnTo>
                  <a:lnTo>
                    <a:pt x="33" y="64"/>
                  </a:lnTo>
                  <a:lnTo>
                    <a:pt x="26" y="64"/>
                  </a:lnTo>
                  <a:lnTo>
                    <a:pt x="19" y="62"/>
                  </a:lnTo>
                  <a:lnTo>
                    <a:pt x="13" y="58"/>
                  </a:lnTo>
                  <a:lnTo>
                    <a:pt x="9" y="55"/>
                  </a:lnTo>
                  <a:lnTo>
                    <a:pt x="4" y="49"/>
                  </a:lnTo>
                  <a:lnTo>
                    <a:pt x="2" y="42"/>
                  </a:lnTo>
                  <a:lnTo>
                    <a:pt x="0" y="30"/>
                  </a:lnTo>
                  <a:lnTo>
                    <a:pt x="4" y="18"/>
                  </a:lnTo>
                  <a:lnTo>
                    <a:pt x="10" y="8"/>
                  </a:lnTo>
                  <a:lnTo>
                    <a:pt x="20" y="1"/>
                  </a:lnTo>
                  <a:lnTo>
                    <a:pt x="27" y="0"/>
                  </a:lnTo>
                  <a:lnTo>
                    <a:pt x="33" y="0"/>
                  </a:lnTo>
                  <a:lnTo>
                    <a:pt x="39" y="1"/>
                  </a:lnTo>
                  <a:lnTo>
                    <a:pt x="44" y="2"/>
                  </a:lnTo>
                  <a:lnTo>
                    <a:pt x="50" y="4"/>
                  </a:lnTo>
                  <a:lnTo>
                    <a:pt x="55" y="7"/>
                  </a:lnTo>
                  <a:lnTo>
                    <a:pt x="59" y="10"/>
                  </a:lnTo>
                  <a:lnTo>
                    <a:pt x="64" y="15"/>
                  </a:lnTo>
                  <a:lnTo>
                    <a:pt x="59" y="16"/>
                  </a:lnTo>
                  <a:lnTo>
                    <a:pt x="55" y="16"/>
                  </a:lnTo>
                  <a:lnTo>
                    <a:pt x="50" y="15"/>
                  </a:lnTo>
                  <a:lnTo>
                    <a:pt x="44" y="14"/>
                  </a:lnTo>
                  <a:lnTo>
                    <a:pt x="40" y="12"/>
                  </a:lnTo>
                  <a:lnTo>
                    <a:pt x="34" y="12"/>
                  </a:lnTo>
                  <a:lnTo>
                    <a:pt x="29" y="12"/>
                  </a:lnTo>
                  <a:lnTo>
                    <a:pt x="24" y="15"/>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05" name="Freeform 73"/>
            <p:cNvSpPr>
              <a:spLocks/>
            </p:cNvSpPr>
            <p:nvPr/>
          </p:nvSpPr>
          <p:spPr bwMode="auto">
            <a:xfrm>
              <a:off x="4403725" y="4414838"/>
              <a:ext cx="49213" cy="50800"/>
            </a:xfrm>
            <a:custGeom>
              <a:avLst/>
              <a:gdLst>
                <a:gd name="T0" fmla="*/ 2147483647 w 62"/>
                <a:gd name="T1" fmla="*/ 2147483647 h 64"/>
                <a:gd name="T2" fmla="*/ 2147483647 w 62"/>
                <a:gd name="T3" fmla="*/ 2147483647 h 64"/>
                <a:gd name="T4" fmla="*/ 2147483647 w 62"/>
                <a:gd name="T5" fmla="*/ 2147483647 h 64"/>
                <a:gd name="T6" fmla="*/ 2147483647 w 62"/>
                <a:gd name="T7" fmla="*/ 2147483647 h 64"/>
                <a:gd name="T8" fmla="*/ 2147483647 w 62"/>
                <a:gd name="T9" fmla="*/ 2147483647 h 64"/>
                <a:gd name="T10" fmla="*/ 2147483647 w 62"/>
                <a:gd name="T11" fmla="*/ 2147483647 h 64"/>
                <a:gd name="T12" fmla="*/ 2147483647 w 62"/>
                <a:gd name="T13" fmla="*/ 2147483647 h 64"/>
                <a:gd name="T14" fmla="*/ 2147483647 w 62"/>
                <a:gd name="T15" fmla="*/ 2147483647 h 64"/>
                <a:gd name="T16" fmla="*/ 2147483647 w 62"/>
                <a:gd name="T17" fmla="*/ 2147483647 h 64"/>
                <a:gd name="T18" fmla="*/ 2147483647 w 62"/>
                <a:gd name="T19" fmla="*/ 2147483647 h 64"/>
                <a:gd name="T20" fmla="*/ 2147483647 w 62"/>
                <a:gd name="T21" fmla="*/ 2147483647 h 64"/>
                <a:gd name="T22" fmla="*/ 2147483647 w 62"/>
                <a:gd name="T23" fmla="*/ 2147483647 h 64"/>
                <a:gd name="T24" fmla="*/ 2147483647 w 62"/>
                <a:gd name="T25" fmla="*/ 2147483647 h 64"/>
                <a:gd name="T26" fmla="*/ 2147483647 w 62"/>
                <a:gd name="T27" fmla="*/ 2147483647 h 64"/>
                <a:gd name="T28" fmla="*/ 2147483647 w 62"/>
                <a:gd name="T29" fmla="*/ 2147483647 h 64"/>
                <a:gd name="T30" fmla="*/ 2147483647 w 62"/>
                <a:gd name="T31" fmla="*/ 2147483647 h 64"/>
                <a:gd name="T32" fmla="*/ 2147483647 w 62"/>
                <a:gd name="T33" fmla="*/ 2147483647 h 64"/>
                <a:gd name="T34" fmla="*/ 2147483647 w 62"/>
                <a:gd name="T35" fmla="*/ 2147483647 h 64"/>
                <a:gd name="T36" fmla="*/ 2147483647 w 62"/>
                <a:gd name="T37" fmla="*/ 2147483647 h 64"/>
                <a:gd name="T38" fmla="*/ 2147483647 w 62"/>
                <a:gd name="T39" fmla="*/ 2147483647 h 64"/>
                <a:gd name="T40" fmla="*/ 2147483647 w 62"/>
                <a:gd name="T41" fmla="*/ 2147483647 h 64"/>
                <a:gd name="T42" fmla="*/ 2147483647 w 62"/>
                <a:gd name="T43" fmla="*/ 2147483647 h 64"/>
                <a:gd name="T44" fmla="*/ 2147483647 w 62"/>
                <a:gd name="T45" fmla="*/ 2147483647 h 64"/>
                <a:gd name="T46" fmla="*/ 2147483647 w 62"/>
                <a:gd name="T47" fmla="*/ 2147483647 h 64"/>
                <a:gd name="T48" fmla="*/ 2147483647 w 62"/>
                <a:gd name="T49" fmla="*/ 2147483647 h 64"/>
                <a:gd name="T50" fmla="*/ 0 w 62"/>
                <a:gd name="T51" fmla="*/ 2147483647 h 64"/>
                <a:gd name="T52" fmla="*/ 2147483647 w 62"/>
                <a:gd name="T53" fmla="*/ 2147483647 h 64"/>
                <a:gd name="T54" fmla="*/ 2147483647 w 62"/>
                <a:gd name="T55" fmla="*/ 2147483647 h 64"/>
                <a:gd name="T56" fmla="*/ 2147483647 w 62"/>
                <a:gd name="T57" fmla="*/ 2147483647 h 64"/>
                <a:gd name="T58" fmla="*/ 2147483647 w 62"/>
                <a:gd name="T59" fmla="*/ 0 h 64"/>
                <a:gd name="T60" fmla="*/ 2147483647 w 62"/>
                <a:gd name="T61" fmla="*/ 0 h 64"/>
                <a:gd name="T62" fmla="*/ 2147483647 w 62"/>
                <a:gd name="T63" fmla="*/ 2147483647 h 64"/>
                <a:gd name="T64" fmla="*/ 2147483647 w 62"/>
                <a:gd name="T65" fmla="*/ 2147483647 h 64"/>
                <a:gd name="T66" fmla="*/ 2147483647 w 62"/>
                <a:gd name="T67" fmla="*/ 2147483647 h 64"/>
                <a:gd name="T68" fmla="*/ 2147483647 w 62"/>
                <a:gd name="T69" fmla="*/ 2147483647 h 64"/>
                <a:gd name="T70" fmla="*/ 2147483647 w 62"/>
                <a:gd name="T71" fmla="*/ 2147483647 h 64"/>
                <a:gd name="T72" fmla="*/ 2147483647 w 62"/>
                <a:gd name="T73" fmla="*/ 2147483647 h 64"/>
                <a:gd name="T74" fmla="*/ 2147483647 w 62"/>
                <a:gd name="T75" fmla="*/ 2147483647 h 64"/>
                <a:gd name="T76" fmla="*/ 2147483647 w 62"/>
                <a:gd name="T77" fmla="*/ 2147483647 h 64"/>
                <a:gd name="T78" fmla="*/ 2147483647 w 62"/>
                <a:gd name="T79" fmla="*/ 2147483647 h 64"/>
                <a:gd name="T80" fmla="*/ 2147483647 w 62"/>
                <a:gd name="T81" fmla="*/ 2147483647 h 64"/>
                <a:gd name="T82" fmla="*/ 2147483647 w 62"/>
                <a:gd name="T83" fmla="*/ 2147483647 h 64"/>
                <a:gd name="T84" fmla="*/ 2147483647 w 62"/>
                <a:gd name="T85" fmla="*/ 2147483647 h 64"/>
                <a:gd name="T86" fmla="*/ 2147483647 w 62"/>
                <a:gd name="T87" fmla="*/ 2147483647 h 64"/>
                <a:gd name="T88" fmla="*/ 2147483647 w 62"/>
                <a:gd name="T89" fmla="*/ 2147483647 h 6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62"/>
                <a:gd name="T136" fmla="*/ 0 h 64"/>
                <a:gd name="T137" fmla="*/ 62 w 62"/>
                <a:gd name="T138" fmla="*/ 64 h 6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62" h="64">
                  <a:moveTo>
                    <a:pt x="22" y="15"/>
                  </a:moveTo>
                  <a:lnTo>
                    <a:pt x="17" y="21"/>
                  </a:lnTo>
                  <a:lnTo>
                    <a:pt x="14" y="26"/>
                  </a:lnTo>
                  <a:lnTo>
                    <a:pt x="14" y="32"/>
                  </a:lnTo>
                  <a:lnTo>
                    <a:pt x="16" y="38"/>
                  </a:lnTo>
                  <a:lnTo>
                    <a:pt x="22" y="43"/>
                  </a:lnTo>
                  <a:lnTo>
                    <a:pt x="28" y="45"/>
                  </a:lnTo>
                  <a:lnTo>
                    <a:pt x="33" y="45"/>
                  </a:lnTo>
                  <a:lnTo>
                    <a:pt x="39" y="45"/>
                  </a:lnTo>
                  <a:lnTo>
                    <a:pt x="44" y="43"/>
                  </a:lnTo>
                  <a:lnTo>
                    <a:pt x="48" y="40"/>
                  </a:lnTo>
                  <a:lnTo>
                    <a:pt x="52" y="39"/>
                  </a:lnTo>
                  <a:lnTo>
                    <a:pt x="54" y="38"/>
                  </a:lnTo>
                  <a:lnTo>
                    <a:pt x="59" y="46"/>
                  </a:lnTo>
                  <a:lnTo>
                    <a:pt x="59" y="52"/>
                  </a:lnTo>
                  <a:lnTo>
                    <a:pt x="55" y="59"/>
                  </a:lnTo>
                  <a:lnTo>
                    <a:pt x="47" y="63"/>
                  </a:lnTo>
                  <a:lnTo>
                    <a:pt x="40" y="64"/>
                  </a:lnTo>
                  <a:lnTo>
                    <a:pt x="32" y="64"/>
                  </a:lnTo>
                  <a:lnTo>
                    <a:pt x="25" y="64"/>
                  </a:lnTo>
                  <a:lnTo>
                    <a:pt x="18" y="62"/>
                  </a:lnTo>
                  <a:lnTo>
                    <a:pt x="13" y="59"/>
                  </a:lnTo>
                  <a:lnTo>
                    <a:pt x="8" y="55"/>
                  </a:lnTo>
                  <a:lnTo>
                    <a:pt x="3" y="50"/>
                  </a:lnTo>
                  <a:lnTo>
                    <a:pt x="1" y="43"/>
                  </a:lnTo>
                  <a:lnTo>
                    <a:pt x="0" y="30"/>
                  </a:lnTo>
                  <a:lnTo>
                    <a:pt x="3" y="18"/>
                  </a:lnTo>
                  <a:lnTo>
                    <a:pt x="9" y="9"/>
                  </a:lnTo>
                  <a:lnTo>
                    <a:pt x="20" y="1"/>
                  </a:lnTo>
                  <a:lnTo>
                    <a:pt x="26" y="0"/>
                  </a:lnTo>
                  <a:lnTo>
                    <a:pt x="32" y="0"/>
                  </a:lnTo>
                  <a:lnTo>
                    <a:pt x="38" y="1"/>
                  </a:lnTo>
                  <a:lnTo>
                    <a:pt x="44" y="2"/>
                  </a:lnTo>
                  <a:lnTo>
                    <a:pt x="49" y="5"/>
                  </a:lnTo>
                  <a:lnTo>
                    <a:pt x="54" y="8"/>
                  </a:lnTo>
                  <a:lnTo>
                    <a:pt x="59" y="12"/>
                  </a:lnTo>
                  <a:lnTo>
                    <a:pt x="62" y="16"/>
                  </a:lnTo>
                  <a:lnTo>
                    <a:pt x="58" y="17"/>
                  </a:lnTo>
                  <a:lnTo>
                    <a:pt x="54" y="17"/>
                  </a:lnTo>
                  <a:lnTo>
                    <a:pt x="48" y="16"/>
                  </a:lnTo>
                  <a:lnTo>
                    <a:pt x="44" y="15"/>
                  </a:lnTo>
                  <a:lnTo>
                    <a:pt x="38" y="14"/>
                  </a:lnTo>
                  <a:lnTo>
                    <a:pt x="33" y="13"/>
                  </a:lnTo>
                  <a:lnTo>
                    <a:pt x="28" y="13"/>
                  </a:lnTo>
                  <a:lnTo>
                    <a:pt x="22" y="15"/>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06" name="Freeform 74"/>
            <p:cNvSpPr>
              <a:spLocks/>
            </p:cNvSpPr>
            <p:nvPr/>
          </p:nvSpPr>
          <p:spPr bwMode="auto">
            <a:xfrm>
              <a:off x="4184650" y="4478338"/>
              <a:ext cx="49213" cy="52388"/>
            </a:xfrm>
            <a:custGeom>
              <a:avLst/>
              <a:gdLst>
                <a:gd name="T0" fmla="*/ 2147483647 w 63"/>
                <a:gd name="T1" fmla="*/ 2147483647 h 64"/>
                <a:gd name="T2" fmla="*/ 2147483647 w 63"/>
                <a:gd name="T3" fmla="*/ 2147483647 h 64"/>
                <a:gd name="T4" fmla="*/ 2147483647 w 63"/>
                <a:gd name="T5" fmla="*/ 2147483647 h 64"/>
                <a:gd name="T6" fmla="*/ 2147483647 w 63"/>
                <a:gd name="T7" fmla="*/ 2147483647 h 64"/>
                <a:gd name="T8" fmla="*/ 2147483647 w 63"/>
                <a:gd name="T9" fmla="*/ 2147483647 h 64"/>
                <a:gd name="T10" fmla="*/ 2147483647 w 63"/>
                <a:gd name="T11" fmla="*/ 2147483647 h 64"/>
                <a:gd name="T12" fmla="*/ 2147483647 w 63"/>
                <a:gd name="T13" fmla="*/ 2147483647 h 64"/>
                <a:gd name="T14" fmla="*/ 2147483647 w 63"/>
                <a:gd name="T15" fmla="*/ 2147483647 h 64"/>
                <a:gd name="T16" fmla="*/ 2147483647 w 63"/>
                <a:gd name="T17" fmla="*/ 2147483647 h 64"/>
                <a:gd name="T18" fmla="*/ 2147483647 w 63"/>
                <a:gd name="T19" fmla="*/ 2147483647 h 64"/>
                <a:gd name="T20" fmla="*/ 2147483647 w 63"/>
                <a:gd name="T21" fmla="*/ 2147483647 h 64"/>
                <a:gd name="T22" fmla="*/ 2147483647 w 63"/>
                <a:gd name="T23" fmla="*/ 2147483647 h 64"/>
                <a:gd name="T24" fmla="*/ 2147483647 w 63"/>
                <a:gd name="T25" fmla="*/ 2147483647 h 64"/>
                <a:gd name="T26" fmla="*/ 2147483647 w 63"/>
                <a:gd name="T27" fmla="*/ 2147483647 h 64"/>
                <a:gd name="T28" fmla="*/ 2147483647 w 63"/>
                <a:gd name="T29" fmla="*/ 2147483647 h 64"/>
                <a:gd name="T30" fmla="*/ 2147483647 w 63"/>
                <a:gd name="T31" fmla="*/ 2147483647 h 64"/>
                <a:gd name="T32" fmla="*/ 2147483647 w 63"/>
                <a:gd name="T33" fmla="*/ 2147483647 h 64"/>
                <a:gd name="T34" fmla="*/ 2147483647 w 63"/>
                <a:gd name="T35" fmla="*/ 2147483647 h 64"/>
                <a:gd name="T36" fmla="*/ 2147483647 w 63"/>
                <a:gd name="T37" fmla="*/ 2147483647 h 64"/>
                <a:gd name="T38" fmla="*/ 2147483647 w 63"/>
                <a:gd name="T39" fmla="*/ 2147483647 h 64"/>
                <a:gd name="T40" fmla="*/ 2147483647 w 63"/>
                <a:gd name="T41" fmla="*/ 2147483647 h 64"/>
                <a:gd name="T42" fmla="*/ 2147483647 w 63"/>
                <a:gd name="T43" fmla="*/ 2147483647 h 64"/>
                <a:gd name="T44" fmla="*/ 2147483647 w 63"/>
                <a:gd name="T45" fmla="*/ 2147483647 h 64"/>
                <a:gd name="T46" fmla="*/ 2147483647 w 63"/>
                <a:gd name="T47" fmla="*/ 2147483647 h 64"/>
                <a:gd name="T48" fmla="*/ 2147483647 w 63"/>
                <a:gd name="T49" fmla="*/ 2147483647 h 64"/>
                <a:gd name="T50" fmla="*/ 0 w 63"/>
                <a:gd name="T51" fmla="*/ 2147483647 h 64"/>
                <a:gd name="T52" fmla="*/ 2147483647 w 63"/>
                <a:gd name="T53" fmla="*/ 2147483647 h 64"/>
                <a:gd name="T54" fmla="*/ 2147483647 w 63"/>
                <a:gd name="T55" fmla="*/ 2147483647 h 64"/>
                <a:gd name="T56" fmla="*/ 2147483647 w 63"/>
                <a:gd name="T57" fmla="*/ 2147483647 h 64"/>
                <a:gd name="T58" fmla="*/ 2147483647 w 63"/>
                <a:gd name="T59" fmla="*/ 0 h 64"/>
                <a:gd name="T60" fmla="*/ 2147483647 w 63"/>
                <a:gd name="T61" fmla="*/ 0 h 64"/>
                <a:gd name="T62" fmla="*/ 2147483647 w 63"/>
                <a:gd name="T63" fmla="*/ 2147483647 h 64"/>
                <a:gd name="T64" fmla="*/ 2147483647 w 63"/>
                <a:gd name="T65" fmla="*/ 2147483647 h 64"/>
                <a:gd name="T66" fmla="*/ 2147483647 w 63"/>
                <a:gd name="T67" fmla="*/ 2147483647 h 64"/>
                <a:gd name="T68" fmla="*/ 2147483647 w 63"/>
                <a:gd name="T69" fmla="*/ 2147483647 h 64"/>
                <a:gd name="T70" fmla="*/ 2147483647 w 63"/>
                <a:gd name="T71" fmla="*/ 2147483647 h 64"/>
                <a:gd name="T72" fmla="*/ 2147483647 w 63"/>
                <a:gd name="T73" fmla="*/ 2147483647 h 64"/>
                <a:gd name="T74" fmla="*/ 2147483647 w 63"/>
                <a:gd name="T75" fmla="*/ 2147483647 h 64"/>
                <a:gd name="T76" fmla="*/ 2147483647 w 63"/>
                <a:gd name="T77" fmla="*/ 2147483647 h 64"/>
                <a:gd name="T78" fmla="*/ 2147483647 w 63"/>
                <a:gd name="T79" fmla="*/ 2147483647 h 64"/>
                <a:gd name="T80" fmla="*/ 2147483647 w 63"/>
                <a:gd name="T81" fmla="*/ 2147483647 h 64"/>
                <a:gd name="T82" fmla="*/ 2147483647 w 63"/>
                <a:gd name="T83" fmla="*/ 2147483647 h 64"/>
                <a:gd name="T84" fmla="*/ 2147483647 w 63"/>
                <a:gd name="T85" fmla="*/ 2147483647 h 64"/>
                <a:gd name="T86" fmla="*/ 2147483647 w 63"/>
                <a:gd name="T87" fmla="*/ 2147483647 h 64"/>
                <a:gd name="T88" fmla="*/ 2147483647 w 63"/>
                <a:gd name="T89" fmla="*/ 2147483647 h 6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63"/>
                <a:gd name="T136" fmla="*/ 0 h 64"/>
                <a:gd name="T137" fmla="*/ 63 w 63"/>
                <a:gd name="T138" fmla="*/ 64 h 6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63" h="64">
                  <a:moveTo>
                    <a:pt x="22" y="15"/>
                  </a:moveTo>
                  <a:lnTo>
                    <a:pt x="18" y="20"/>
                  </a:lnTo>
                  <a:lnTo>
                    <a:pt x="14" y="25"/>
                  </a:lnTo>
                  <a:lnTo>
                    <a:pt x="14" y="31"/>
                  </a:lnTo>
                  <a:lnTo>
                    <a:pt x="16" y="38"/>
                  </a:lnTo>
                  <a:lnTo>
                    <a:pt x="22" y="42"/>
                  </a:lnTo>
                  <a:lnTo>
                    <a:pt x="28" y="45"/>
                  </a:lnTo>
                  <a:lnTo>
                    <a:pt x="33" y="45"/>
                  </a:lnTo>
                  <a:lnTo>
                    <a:pt x="38" y="43"/>
                  </a:lnTo>
                  <a:lnTo>
                    <a:pt x="43" y="42"/>
                  </a:lnTo>
                  <a:lnTo>
                    <a:pt x="48" y="40"/>
                  </a:lnTo>
                  <a:lnTo>
                    <a:pt x="51" y="38"/>
                  </a:lnTo>
                  <a:lnTo>
                    <a:pt x="53" y="37"/>
                  </a:lnTo>
                  <a:lnTo>
                    <a:pt x="58" y="45"/>
                  </a:lnTo>
                  <a:lnTo>
                    <a:pt x="58" y="52"/>
                  </a:lnTo>
                  <a:lnTo>
                    <a:pt x="54" y="57"/>
                  </a:lnTo>
                  <a:lnTo>
                    <a:pt x="48" y="62"/>
                  </a:lnTo>
                  <a:lnTo>
                    <a:pt x="41" y="63"/>
                  </a:lnTo>
                  <a:lnTo>
                    <a:pt x="33" y="64"/>
                  </a:lnTo>
                  <a:lnTo>
                    <a:pt x="26" y="63"/>
                  </a:lnTo>
                  <a:lnTo>
                    <a:pt x="19" y="62"/>
                  </a:lnTo>
                  <a:lnTo>
                    <a:pt x="13" y="58"/>
                  </a:lnTo>
                  <a:lnTo>
                    <a:pt x="8" y="55"/>
                  </a:lnTo>
                  <a:lnTo>
                    <a:pt x="4" y="49"/>
                  </a:lnTo>
                  <a:lnTo>
                    <a:pt x="1" y="42"/>
                  </a:lnTo>
                  <a:lnTo>
                    <a:pt x="0" y="29"/>
                  </a:lnTo>
                  <a:lnTo>
                    <a:pt x="4" y="17"/>
                  </a:lnTo>
                  <a:lnTo>
                    <a:pt x="9" y="8"/>
                  </a:lnTo>
                  <a:lnTo>
                    <a:pt x="19" y="1"/>
                  </a:lnTo>
                  <a:lnTo>
                    <a:pt x="26" y="0"/>
                  </a:lnTo>
                  <a:lnTo>
                    <a:pt x="33" y="0"/>
                  </a:lnTo>
                  <a:lnTo>
                    <a:pt x="38" y="1"/>
                  </a:lnTo>
                  <a:lnTo>
                    <a:pt x="44" y="2"/>
                  </a:lnTo>
                  <a:lnTo>
                    <a:pt x="50" y="4"/>
                  </a:lnTo>
                  <a:lnTo>
                    <a:pt x="54" y="7"/>
                  </a:lnTo>
                  <a:lnTo>
                    <a:pt x="59" y="10"/>
                  </a:lnTo>
                  <a:lnTo>
                    <a:pt x="63" y="15"/>
                  </a:lnTo>
                  <a:lnTo>
                    <a:pt x="58" y="16"/>
                  </a:lnTo>
                  <a:lnTo>
                    <a:pt x="54" y="16"/>
                  </a:lnTo>
                  <a:lnTo>
                    <a:pt x="49" y="15"/>
                  </a:lnTo>
                  <a:lnTo>
                    <a:pt x="44" y="14"/>
                  </a:lnTo>
                  <a:lnTo>
                    <a:pt x="38" y="12"/>
                  </a:lnTo>
                  <a:lnTo>
                    <a:pt x="34" y="12"/>
                  </a:lnTo>
                  <a:lnTo>
                    <a:pt x="28" y="12"/>
                  </a:lnTo>
                  <a:lnTo>
                    <a:pt x="22" y="15"/>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07" name="Freeform 75"/>
            <p:cNvSpPr>
              <a:spLocks/>
            </p:cNvSpPr>
            <p:nvPr/>
          </p:nvSpPr>
          <p:spPr bwMode="auto">
            <a:xfrm>
              <a:off x="4311650" y="4440238"/>
              <a:ext cx="49213" cy="50800"/>
            </a:xfrm>
            <a:custGeom>
              <a:avLst/>
              <a:gdLst>
                <a:gd name="T0" fmla="*/ 2147483647 w 63"/>
                <a:gd name="T1" fmla="*/ 2147483647 h 65"/>
                <a:gd name="T2" fmla="*/ 2147483647 w 63"/>
                <a:gd name="T3" fmla="*/ 2147483647 h 65"/>
                <a:gd name="T4" fmla="*/ 2147483647 w 63"/>
                <a:gd name="T5" fmla="*/ 2147483647 h 65"/>
                <a:gd name="T6" fmla="*/ 2147483647 w 63"/>
                <a:gd name="T7" fmla="*/ 2147483647 h 65"/>
                <a:gd name="T8" fmla="*/ 2147483647 w 63"/>
                <a:gd name="T9" fmla="*/ 2147483647 h 65"/>
                <a:gd name="T10" fmla="*/ 2147483647 w 63"/>
                <a:gd name="T11" fmla="*/ 2147483647 h 65"/>
                <a:gd name="T12" fmla="*/ 2147483647 w 63"/>
                <a:gd name="T13" fmla="*/ 2147483647 h 65"/>
                <a:gd name="T14" fmla="*/ 2147483647 w 63"/>
                <a:gd name="T15" fmla="*/ 2147483647 h 65"/>
                <a:gd name="T16" fmla="*/ 2147483647 w 63"/>
                <a:gd name="T17" fmla="*/ 2147483647 h 65"/>
                <a:gd name="T18" fmla="*/ 2147483647 w 63"/>
                <a:gd name="T19" fmla="*/ 2147483647 h 65"/>
                <a:gd name="T20" fmla="*/ 2147483647 w 63"/>
                <a:gd name="T21" fmla="*/ 2147483647 h 65"/>
                <a:gd name="T22" fmla="*/ 2147483647 w 63"/>
                <a:gd name="T23" fmla="*/ 2147483647 h 65"/>
                <a:gd name="T24" fmla="*/ 2147483647 w 63"/>
                <a:gd name="T25" fmla="*/ 2147483647 h 65"/>
                <a:gd name="T26" fmla="*/ 2147483647 w 63"/>
                <a:gd name="T27" fmla="*/ 2147483647 h 65"/>
                <a:gd name="T28" fmla="*/ 2147483647 w 63"/>
                <a:gd name="T29" fmla="*/ 2147483647 h 65"/>
                <a:gd name="T30" fmla="*/ 2147483647 w 63"/>
                <a:gd name="T31" fmla="*/ 2147483647 h 65"/>
                <a:gd name="T32" fmla="*/ 2147483647 w 63"/>
                <a:gd name="T33" fmla="*/ 2147483647 h 65"/>
                <a:gd name="T34" fmla="*/ 2147483647 w 63"/>
                <a:gd name="T35" fmla="*/ 2147483647 h 65"/>
                <a:gd name="T36" fmla="*/ 2147483647 w 63"/>
                <a:gd name="T37" fmla="*/ 2147483647 h 65"/>
                <a:gd name="T38" fmla="*/ 2147483647 w 63"/>
                <a:gd name="T39" fmla="*/ 2147483647 h 65"/>
                <a:gd name="T40" fmla="*/ 2147483647 w 63"/>
                <a:gd name="T41" fmla="*/ 2147483647 h 65"/>
                <a:gd name="T42" fmla="*/ 2147483647 w 63"/>
                <a:gd name="T43" fmla="*/ 2147483647 h 65"/>
                <a:gd name="T44" fmla="*/ 2147483647 w 63"/>
                <a:gd name="T45" fmla="*/ 2147483647 h 65"/>
                <a:gd name="T46" fmla="*/ 2147483647 w 63"/>
                <a:gd name="T47" fmla="*/ 2147483647 h 65"/>
                <a:gd name="T48" fmla="*/ 2147483647 w 63"/>
                <a:gd name="T49" fmla="*/ 2147483647 h 65"/>
                <a:gd name="T50" fmla="*/ 0 w 63"/>
                <a:gd name="T51" fmla="*/ 2147483647 h 65"/>
                <a:gd name="T52" fmla="*/ 2147483647 w 63"/>
                <a:gd name="T53" fmla="*/ 2147483647 h 65"/>
                <a:gd name="T54" fmla="*/ 2147483647 w 63"/>
                <a:gd name="T55" fmla="*/ 2147483647 h 65"/>
                <a:gd name="T56" fmla="*/ 2147483647 w 63"/>
                <a:gd name="T57" fmla="*/ 2147483647 h 65"/>
                <a:gd name="T58" fmla="*/ 2147483647 w 63"/>
                <a:gd name="T59" fmla="*/ 0 h 65"/>
                <a:gd name="T60" fmla="*/ 2147483647 w 63"/>
                <a:gd name="T61" fmla="*/ 0 h 65"/>
                <a:gd name="T62" fmla="*/ 2147483647 w 63"/>
                <a:gd name="T63" fmla="*/ 2147483647 h 65"/>
                <a:gd name="T64" fmla="*/ 2147483647 w 63"/>
                <a:gd name="T65" fmla="*/ 2147483647 h 65"/>
                <a:gd name="T66" fmla="*/ 2147483647 w 63"/>
                <a:gd name="T67" fmla="*/ 2147483647 h 65"/>
                <a:gd name="T68" fmla="*/ 2147483647 w 63"/>
                <a:gd name="T69" fmla="*/ 2147483647 h 65"/>
                <a:gd name="T70" fmla="*/ 2147483647 w 63"/>
                <a:gd name="T71" fmla="*/ 2147483647 h 65"/>
                <a:gd name="T72" fmla="*/ 2147483647 w 63"/>
                <a:gd name="T73" fmla="*/ 2147483647 h 65"/>
                <a:gd name="T74" fmla="*/ 2147483647 w 63"/>
                <a:gd name="T75" fmla="*/ 2147483647 h 65"/>
                <a:gd name="T76" fmla="*/ 2147483647 w 63"/>
                <a:gd name="T77" fmla="*/ 2147483647 h 65"/>
                <a:gd name="T78" fmla="*/ 2147483647 w 63"/>
                <a:gd name="T79" fmla="*/ 2147483647 h 65"/>
                <a:gd name="T80" fmla="*/ 2147483647 w 63"/>
                <a:gd name="T81" fmla="*/ 2147483647 h 65"/>
                <a:gd name="T82" fmla="*/ 2147483647 w 63"/>
                <a:gd name="T83" fmla="*/ 2147483647 h 65"/>
                <a:gd name="T84" fmla="*/ 2147483647 w 63"/>
                <a:gd name="T85" fmla="*/ 2147483647 h 65"/>
                <a:gd name="T86" fmla="*/ 2147483647 w 63"/>
                <a:gd name="T87" fmla="*/ 2147483647 h 65"/>
                <a:gd name="T88" fmla="*/ 2147483647 w 63"/>
                <a:gd name="T89" fmla="*/ 2147483647 h 6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63"/>
                <a:gd name="T136" fmla="*/ 0 h 65"/>
                <a:gd name="T137" fmla="*/ 63 w 63"/>
                <a:gd name="T138" fmla="*/ 65 h 6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63" h="65">
                  <a:moveTo>
                    <a:pt x="22" y="15"/>
                  </a:moveTo>
                  <a:lnTo>
                    <a:pt x="18" y="21"/>
                  </a:lnTo>
                  <a:lnTo>
                    <a:pt x="14" y="27"/>
                  </a:lnTo>
                  <a:lnTo>
                    <a:pt x="13" y="33"/>
                  </a:lnTo>
                  <a:lnTo>
                    <a:pt x="15" y="38"/>
                  </a:lnTo>
                  <a:lnTo>
                    <a:pt x="21" y="43"/>
                  </a:lnTo>
                  <a:lnTo>
                    <a:pt x="27" y="45"/>
                  </a:lnTo>
                  <a:lnTo>
                    <a:pt x="33" y="45"/>
                  </a:lnTo>
                  <a:lnTo>
                    <a:pt x="39" y="44"/>
                  </a:lnTo>
                  <a:lnTo>
                    <a:pt x="43" y="43"/>
                  </a:lnTo>
                  <a:lnTo>
                    <a:pt x="48" y="41"/>
                  </a:lnTo>
                  <a:lnTo>
                    <a:pt x="51" y="38"/>
                  </a:lnTo>
                  <a:lnTo>
                    <a:pt x="54" y="37"/>
                  </a:lnTo>
                  <a:lnTo>
                    <a:pt x="58" y="45"/>
                  </a:lnTo>
                  <a:lnTo>
                    <a:pt x="58" y="52"/>
                  </a:lnTo>
                  <a:lnTo>
                    <a:pt x="55" y="59"/>
                  </a:lnTo>
                  <a:lnTo>
                    <a:pt x="48" y="64"/>
                  </a:lnTo>
                  <a:lnTo>
                    <a:pt x="40" y="65"/>
                  </a:lnTo>
                  <a:lnTo>
                    <a:pt x="33" y="65"/>
                  </a:lnTo>
                  <a:lnTo>
                    <a:pt x="25" y="65"/>
                  </a:lnTo>
                  <a:lnTo>
                    <a:pt x="19" y="63"/>
                  </a:lnTo>
                  <a:lnTo>
                    <a:pt x="13" y="59"/>
                  </a:lnTo>
                  <a:lnTo>
                    <a:pt x="7" y="56"/>
                  </a:lnTo>
                  <a:lnTo>
                    <a:pt x="4" y="50"/>
                  </a:lnTo>
                  <a:lnTo>
                    <a:pt x="2" y="43"/>
                  </a:lnTo>
                  <a:lnTo>
                    <a:pt x="0" y="30"/>
                  </a:lnTo>
                  <a:lnTo>
                    <a:pt x="3" y="19"/>
                  </a:lnTo>
                  <a:lnTo>
                    <a:pt x="9" y="8"/>
                  </a:lnTo>
                  <a:lnTo>
                    <a:pt x="19" y="2"/>
                  </a:lnTo>
                  <a:lnTo>
                    <a:pt x="26" y="0"/>
                  </a:lnTo>
                  <a:lnTo>
                    <a:pt x="32" y="0"/>
                  </a:lnTo>
                  <a:lnTo>
                    <a:pt x="39" y="2"/>
                  </a:lnTo>
                  <a:lnTo>
                    <a:pt x="44" y="3"/>
                  </a:lnTo>
                  <a:lnTo>
                    <a:pt x="49" y="5"/>
                  </a:lnTo>
                  <a:lnTo>
                    <a:pt x="55" y="7"/>
                  </a:lnTo>
                  <a:lnTo>
                    <a:pt x="59" y="12"/>
                  </a:lnTo>
                  <a:lnTo>
                    <a:pt x="63" y="17"/>
                  </a:lnTo>
                  <a:lnTo>
                    <a:pt x="58" y="18"/>
                  </a:lnTo>
                  <a:lnTo>
                    <a:pt x="55" y="18"/>
                  </a:lnTo>
                  <a:lnTo>
                    <a:pt x="49" y="17"/>
                  </a:lnTo>
                  <a:lnTo>
                    <a:pt x="44" y="14"/>
                  </a:lnTo>
                  <a:lnTo>
                    <a:pt x="39" y="13"/>
                  </a:lnTo>
                  <a:lnTo>
                    <a:pt x="34" y="13"/>
                  </a:lnTo>
                  <a:lnTo>
                    <a:pt x="28" y="13"/>
                  </a:lnTo>
                  <a:lnTo>
                    <a:pt x="22" y="15"/>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08" name="Freeform 76"/>
            <p:cNvSpPr>
              <a:spLocks/>
            </p:cNvSpPr>
            <p:nvPr/>
          </p:nvSpPr>
          <p:spPr bwMode="auto">
            <a:xfrm>
              <a:off x="4117975" y="4411663"/>
              <a:ext cx="44450" cy="46038"/>
            </a:xfrm>
            <a:custGeom>
              <a:avLst/>
              <a:gdLst>
                <a:gd name="T0" fmla="*/ 2147483647 w 57"/>
                <a:gd name="T1" fmla="*/ 2147483647 h 57"/>
                <a:gd name="T2" fmla="*/ 2147483647 w 57"/>
                <a:gd name="T3" fmla="*/ 2147483647 h 57"/>
                <a:gd name="T4" fmla="*/ 2147483647 w 57"/>
                <a:gd name="T5" fmla="*/ 2147483647 h 57"/>
                <a:gd name="T6" fmla="*/ 2147483647 w 57"/>
                <a:gd name="T7" fmla="*/ 2147483647 h 57"/>
                <a:gd name="T8" fmla="*/ 2147483647 w 57"/>
                <a:gd name="T9" fmla="*/ 2147483647 h 57"/>
                <a:gd name="T10" fmla="*/ 2147483647 w 57"/>
                <a:gd name="T11" fmla="*/ 2147483647 h 57"/>
                <a:gd name="T12" fmla="*/ 2147483647 w 57"/>
                <a:gd name="T13" fmla="*/ 2147483647 h 57"/>
                <a:gd name="T14" fmla="*/ 2147483647 w 57"/>
                <a:gd name="T15" fmla="*/ 2147483647 h 57"/>
                <a:gd name="T16" fmla="*/ 2147483647 w 57"/>
                <a:gd name="T17" fmla="*/ 2147483647 h 57"/>
                <a:gd name="T18" fmla="*/ 2147483647 w 57"/>
                <a:gd name="T19" fmla="*/ 2147483647 h 57"/>
                <a:gd name="T20" fmla="*/ 2147483647 w 57"/>
                <a:gd name="T21" fmla="*/ 2147483647 h 57"/>
                <a:gd name="T22" fmla="*/ 2147483647 w 57"/>
                <a:gd name="T23" fmla="*/ 2147483647 h 57"/>
                <a:gd name="T24" fmla="*/ 2147483647 w 57"/>
                <a:gd name="T25" fmla="*/ 2147483647 h 57"/>
                <a:gd name="T26" fmla="*/ 2147483647 w 57"/>
                <a:gd name="T27" fmla="*/ 2147483647 h 57"/>
                <a:gd name="T28" fmla="*/ 2147483647 w 57"/>
                <a:gd name="T29" fmla="*/ 2147483647 h 57"/>
                <a:gd name="T30" fmla="*/ 2147483647 w 57"/>
                <a:gd name="T31" fmla="*/ 2147483647 h 57"/>
                <a:gd name="T32" fmla="*/ 2147483647 w 57"/>
                <a:gd name="T33" fmla="*/ 2147483647 h 57"/>
                <a:gd name="T34" fmla="*/ 2147483647 w 57"/>
                <a:gd name="T35" fmla="*/ 2147483647 h 57"/>
                <a:gd name="T36" fmla="*/ 2147483647 w 57"/>
                <a:gd name="T37" fmla="*/ 2147483647 h 57"/>
                <a:gd name="T38" fmla="*/ 2147483647 w 57"/>
                <a:gd name="T39" fmla="*/ 2147483647 h 57"/>
                <a:gd name="T40" fmla="*/ 2147483647 w 57"/>
                <a:gd name="T41" fmla="*/ 2147483647 h 57"/>
                <a:gd name="T42" fmla="*/ 2147483647 w 57"/>
                <a:gd name="T43" fmla="*/ 2147483647 h 57"/>
                <a:gd name="T44" fmla="*/ 2147483647 w 57"/>
                <a:gd name="T45" fmla="*/ 2147483647 h 57"/>
                <a:gd name="T46" fmla="*/ 2147483647 w 57"/>
                <a:gd name="T47" fmla="*/ 2147483647 h 57"/>
                <a:gd name="T48" fmla="*/ 0 w 57"/>
                <a:gd name="T49" fmla="*/ 2147483647 h 57"/>
                <a:gd name="T50" fmla="*/ 0 w 57"/>
                <a:gd name="T51" fmla="*/ 2147483647 h 57"/>
                <a:gd name="T52" fmla="*/ 2147483647 w 57"/>
                <a:gd name="T53" fmla="*/ 2147483647 h 57"/>
                <a:gd name="T54" fmla="*/ 2147483647 w 57"/>
                <a:gd name="T55" fmla="*/ 2147483647 h 57"/>
                <a:gd name="T56" fmla="*/ 2147483647 w 57"/>
                <a:gd name="T57" fmla="*/ 2147483647 h 57"/>
                <a:gd name="T58" fmla="*/ 2147483647 w 57"/>
                <a:gd name="T59" fmla="*/ 0 h 57"/>
                <a:gd name="T60" fmla="*/ 2147483647 w 57"/>
                <a:gd name="T61" fmla="*/ 0 h 57"/>
                <a:gd name="T62" fmla="*/ 2147483647 w 57"/>
                <a:gd name="T63" fmla="*/ 0 h 57"/>
                <a:gd name="T64" fmla="*/ 2147483647 w 57"/>
                <a:gd name="T65" fmla="*/ 2147483647 h 57"/>
                <a:gd name="T66" fmla="*/ 2147483647 w 57"/>
                <a:gd name="T67" fmla="*/ 2147483647 h 57"/>
                <a:gd name="T68" fmla="*/ 2147483647 w 57"/>
                <a:gd name="T69" fmla="*/ 2147483647 h 57"/>
                <a:gd name="T70" fmla="*/ 2147483647 w 57"/>
                <a:gd name="T71" fmla="*/ 2147483647 h 57"/>
                <a:gd name="T72" fmla="*/ 2147483647 w 57"/>
                <a:gd name="T73" fmla="*/ 2147483647 h 57"/>
                <a:gd name="T74" fmla="*/ 2147483647 w 57"/>
                <a:gd name="T75" fmla="*/ 2147483647 h 57"/>
                <a:gd name="T76" fmla="*/ 2147483647 w 57"/>
                <a:gd name="T77" fmla="*/ 2147483647 h 57"/>
                <a:gd name="T78" fmla="*/ 2147483647 w 57"/>
                <a:gd name="T79" fmla="*/ 2147483647 h 57"/>
                <a:gd name="T80" fmla="*/ 2147483647 w 57"/>
                <a:gd name="T81" fmla="*/ 2147483647 h 57"/>
                <a:gd name="T82" fmla="*/ 2147483647 w 57"/>
                <a:gd name="T83" fmla="*/ 2147483647 h 57"/>
                <a:gd name="T84" fmla="*/ 2147483647 w 57"/>
                <a:gd name="T85" fmla="*/ 2147483647 h 57"/>
                <a:gd name="T86" fmla="*/ 2147483647 w 57"/>
                <a:gd name="T87" fmla="*/ 2147483647 h 57"/>
                <a:gd name="T88" fmla="*/ 2147483647 w 57"/>
                <a:gd name="T89" fmla="*/ 2147483647 h 5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57"/>
                <a:gd name="T136" fmla="*/ 0 h 57"/>
                <a:gd name="T137" fmla="*/ 57 w 57"/>
                <a:gd name="T138" fmla="*/ 57 h 57"/>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57" h="57">
                  <a:moveTo>
                    <a:pt x="20" y="12"/>
                  </a:moveTo>
                  <a:lnTo>
                    <a:pt x="15" y="17"/>
                  </a:lnTo>
                  <a:lnTo>
                    <a:pt x="13" y="23"/>
                  </a:lnTo>
                  <a:lnTo>
                    <a:pt x="12" y="27"/>
                  </a:lnTo>
                  <a:lnTo>
                    <a:pt x="14" y="33"/>
                  </a:lnTo>
                  <a:lnTo>
                    <a:pt x="19" y="36"/>
                  </a:lnTo>
                  <a:lnTo>
                    <a:pt x="24" y="39"/>
                  </a:lnTo>
                  <a:lnTo>
                    <a:pt x="29" y="40"/>
                  </a:lnTo>
                  <a:lnTo>
                    <a:pt x="35" y="39"/>
                  </a:lnTo>
                  <a:lnTo>
                    <a:pt x="39" y="38"/>
                  </a:lnTo>
                  <a:lnTo>
                    <a:pt x="43" y="35"/>
                  </a:lnTo>
                  <a:lnTo>
                    <a:pt x="46" y="34"/>
                  </a:lnTo>
                  <a:lnTo>
                    <a:pt x="49" y="33"/>
                  </a:lnTo>
                  <a:lnTo>
                    <a:pt x="52" y="40"/>
                  </a:lnTo>
                  <a:lnTo>
                    <a:pt x="52" y="46"/>
                  </a:lnTo>
                  <a:lnTo>
                    <a:pt x="49" y="51"/>
                  </a:lnTo>
                  <a:lnTo>
                    <a:pt x="43" y="56"/>
                  </a:lnTo>
                  <a:lnTo>
                    <a:pt x="36" y="57"/>
                  </a:lnTo>
                  <a:lnTo>
                    <a:pt x="29" y="57"/>
                  </a:lnTo>
                  <a:lnTo>
                    <a:pt x="22" y="56"/>
                  </a:lnTo>
                  <a:lnTo>
                    <a:pt x="16" y="55"/>
                  </a:lnTo>
                  <a:lnTo>
                    <a:pt x="11" y="51"/>
                  </a:lnTo>
                  <a:lnTo>
                    <a:pt x="6" y="48"/>
                  </a:lnTo>
                  <a:lnTo>
                    <a:pt x="3" y="43"/>
                  </a:lnTo>
                  <a:lnTo>
                    <a:pt x="0" y="38"/>
                  </a:lnTo>
                  <a:lnTo>
                    <a:pt x="0" y="26"/>
                  </a:lnTo>
                  <a:lnTo>
                    <a:pt x="3" y="16"/>
                  </a:lnTo>
                  <a:lnTo>
                    <a:pt x="8" y="6"/>
                  </a:lnTo>
                  <a:lnTo>
                    <a:pt x="18" y="1"/>
                  </a:lnTo>
                  <a:lnTo>
                    <a:pt x="23" y="0"/>
                  </a:lnTo>
                  <a:lnTo>
                    <a:pt x="29" y="0"/>
                  </a:lnTo>
                  <a:lnTo>
                    <a:pt x="34" y="0"/>
                  </a:lnTo>
                  <a:lnTo>
                    <a:pt x="39" y="1"/>
                  </a:lnTo>
                  <a:lnTo>
                    <a:pt x="44" y="3"/>
                  </a:lnTo>
                  <a:lnTo>
                    <a:pt x="49" y="5"/>
                  </a:lnTo>
                  <a:lnTo>
                    <a:pt x="53" y="9"/>
                  </a:lnTo>
                  <a:lnTo>
                    <a:pt x="57" y="13"/>
                  </a:lnTo>
                  <a:lnTo>
                    <a:pt x="53" y="15"/>
                  </a:lnTo>
                  <a:lnTo>
                    <a:pt x="49" y="15"/>
                  </a:lnTo>
                  <a:lnTo>
                    <a:pt x="44" y="13"/>
                  </a:lnTo>
                  <a:lnTo>
                    <a:pt x="39" y="12"/>
                  </a:lnTo>
                  <a:lnTo>
                    <a:pt x="35" y="11"/>
                  </a:lnTo>
                  <a:lnTo>
                    <a:pt x="30" y="10"/>
                  </a:lnTo>
                  <a:lnTo>
                    <a:pt x="24" y="10"/>
                  </a:lnTo>
                  <a:lnTo>
                    <a:pt x="20" y="12"/>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09" name="Freeform 77"/>
            <p:cNvSpPr>
              <a:spLocks/>
            </p:cNvSpPr>
            <p:nvPr/>
          </p:nvSpPr>
          <p:spPr bwMode="auto">
            <a:xfrm>
              <a:off x="4135438" y="4297363"/>
              <a:ext cx="39688" cy="42863"/>
            </a:xfrm>
            <a:custGeom>
              <a:avLst/>
              <a:gdLst>
                <a:gd name="T0" fmla="*/ 2147483647 w 51"/>
                <a:gd name="T1" fmla="*/ 2147483647 h 53"/>
                <a:gd name="T2" fmla="*/ 2147483647 w 51"/>
                <a:gd name="T3" fmla="*/ 2147483647 h 53"/>
                <a:gd name="T4" fmla="*/ 2147483647 w 51"/>
                <a:gd name="T5" fmla="*/ 2147483647 h 53"/>
                <a:gd name="T6" fmla="*/ 2147483647 w 51"/>
                <a:gd name="T7" fmla="*/ 2147483647 h 53"/>
                <a:gd name="T8" fmla="*/ 2147483647 w 51"/>
                <a:gd name="T9" fmla="*/ 2147483647 h 53"/>
                <a:gd name="T10" fmla="*/ 2147483647 w 51"/>
                <a:gd name="T11" fmla="*/ 2147483647 h 53"/>
                <a:gd name="T12" fmla="*/ 2147483647 w 51"/>
                <a:gd name="T13" fmla="*/ 2147483647 h 53"/>
                <a:gd name="T14" fmla="*/ 2147483647 w 51"/>
                <a:gd name="T15" fmla="*/ 2147483647 h 53"/>
                <a:gd name="T16" fmla="*/ 2147483647 w 51"/>
                <a:gd name="T17" fmla="*/ 2147483647 h 53"/>
                <a:gd name="T18" fmla="*/ 2147483647 w 51"/>
                <a:gd name="T19" fmla="*/ 2147483647 h 53"/>
                <a:gd name="T20" fmla="*/ 2147483647 w 51"/>
                <a:gd name="T21" fmla="*/ 2147483647 h 53"/>
                <a:gd name="T22" fmla="*/ 2147483647 w 51"/>
                <a:gd name="T23" fmla="*/ 2147483647 h 53"/>
                <a:gd name="T24" fmla="*/ 2147483647 w 51"/>
                <a:gd name="T25" fmla="*/ 2147483647 h 53"/>
                <a:gd name="T26" fmla="*/ 2147483647 w 51"/>
                <a:gd name="T27" fmla="*/ 2147483647 h 53"/>
                <a:gd name="T28" fmla="*/ 2147483647 w 51"/>
                <a:gd name="T29" fmla="*/ 2147483647 h 53"/>
                <a:gd name="T30" fmla="*/ 2147483647 w 51"/>
                <a:gd name="T31" fmla="*/ 2147483647 h 53"/>
                <a:gd name="T32" fmla="*/ 2147483647 w 51"/>
                <a:gd name="T33" fmla="*/ 2147483647 h 53"/>
                <a:gd name="T34" fmla="*/ 2147483647 w 51"/>
                <a:gd name="T35" fmla="*/ 2147483647 h 53"/>
                <a:gd name="T36" fmla="*/ 2147483647 w 51"/>
                <a:gd name="T37" fmla="*/ 2147483647 h 53"/>
                <a:gd name="T38" fmla="*/ 2147483647 w 51"/>
                <a:gd name="T39" fmla="*/ 2147483647 h 53"/>
                <a:gd name="T40" fmla="*/ 0 w 51"/>
                <a:gd name="T41" fmla="*/ 2147483647 h 53"/>
                <a:gd name="T42" fmla="*/ 0 w 51"/>
                <a:gd name="T43" fmla="*/ 2147483647 h 53"/>
                <a:gd name="T44" fmla="*/ 2147483647 w 51"/>
                <a:gd name="T45" fmla="*/ 2147483647 h 53"/>
                <a:gd name="T46" fmla="*/ 2147483647 w 51"/>
                <a:gd name="T47" fmla="*/ 2147483647 h 53"/>
                <a:gd name="T48" fmla="*/ 2147483647 w 51"/>
                <a:gd name="T49" fmla="*/ 2147483647 h 53"/>
                <a:gd name="T50" fmla="*/ 2147483647 w 51"/>
                <a:gd name="T51" fmla="*/ 0 h 53"/>
                <a:gd name="T52" fmla="*/ 2147483647 w 51"/>
                <a:gd name="T53" fmla="*/ 0 h 53"/>
                <a:gd name="T54" fmla="*/ 2147483647 w 51"/>
                <a:gd name="T55" fmla="*/ 2147483647 h 53"/>
                <a:gd name="T56" fmla="*/ 2147483647 w 51"/>
                <a:gd name="T57" fmla="*/ 2147483647 h 53"/>
                <a:gd name="T58" fmla="*/ 2147483647 w 51"/>
                <a:gd name="T59" fmla="*/ 2147483647 h 53"/>
                <a:gd name="T60" fmla="*/ 2147483647 w 51"/>
                <a:gd name="T61" fmla="*/ 2147483647 h 53"/>
                <a:gd name="T62" fmla="*/ 2147483647 w 51"/>
                <a:gd name="T63" fmla="*/ 2147483647 h 53"/>
                <a:gd name="T64" fmla="*/ 2147483647 w 51"/>
                <a:gd name="T65" fmla="*/ 2147483647 h 53"/>
                <a:gd name="T66" fmla="*/ 2147483647 w 51"/>
                <a:gd name="T67" fmla="*/ 2147483647 h 53"/>
                <a:gd name="T68" fmla="*/ 2147483647 w 51"/>
                <a:gd name="T69" fmla="*/ 2147483647 h 53"/>
                <a:gd name="T70" fmla="*/ 2147483647 w 51"/>
                <a:gd name="T71" fmla="*/ 2147483647 h 53"/>
                <a:gd name="T72" fmla="*/ 2147483647 w 51"/>
                <a:gd name="T73" fmla="*/ 2147483647 h 5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51"/>
                <a:gd name="T112" fmla="*/ 0 h 53"/>
                <a:gd name="T113" fmla="*/ 51 w 51"/>
                <a:gd name="T114" fmla="*/ 53 h 5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51" h="53">
                  <a:moveTo>
                    <a:pt x="17" y="13"/>
                  </a:moveTo>
                  <a:lnTo>
                    <a:pt x="14" y="17"/>
                  </a:lnTo>
                  <a:lnTo>
                    <a:pt x="12" y="22"/>
                  </a:lnTo>
                  <a:lnTo>
                    <a:pt x="10" y="26"/>
                  </a:lnTo>
                  <a:lnTo>
                    <a:pt x="13" y="31"/>
                  </a:lnTo>
                  <a:lnTo>
                    <a:pt x="22" y="37"/>
                  </a:lnTo>
                  <a:lnTo>
                    <a:pt x="31" y="36"/>
                  </a:lnTo>
                  <a:lnTo>
                    <a:pt x="38" y="33"/>
                  </a:lnTo>
                  <a:lnTo>
                    <a:pt x="43" y="31"/>
                  </a:lnTo>
                  <a:lnTo>
                    <a:pt x="46" y="37"/>
                  </a:lnTo>
                  <a:lnTo>
                    <a:pt x="46" y="42"/>
                  </a:lnTo>
                  <a:lnTo>
                    <a:pt x="44" y="47"/>
                  </a:lnTo>
                  <a:lnTo>
                    <a:pt x="38" y="52"/>
                  </a:lnTo>
                  <a:lnTo>
                    <a:pt x="32" y="53"/>
                  </a:lnTo>
                  <a:lnTo>
                    <a:pt x="27" y="53"/>
                  </a:lnTo>
                  <a:lnTo>
                    <a:pt x="20" y="52"/>
                  </a:lnTo>
                  <a:lnTo>
                    <a:pt x="15" y="50"/>
                  </a:lnTo>
                  <a:lnTo>
                    <a:pt x="10" y="48"/>
                  </a:lnTo>
                  <a:lnTo>
                    <a:pt x="6" y="45"/>
                  </a:lnTo>
                  <a:lnTo>
                    <a:pt x="2" y="40"/>
                  </a:lnTo>
                  <a:lnTo>
                    <a:pt x="0" y="34"/>
                  </a:lnTo>
                  <a:lnTo>
                    <a:pt x="0" y="24"/>
                  </a:lnTo>
                  <a:lnTo>
                    <a:pt x="2" y="15"/>
                  </a:lnTo>
                  <a:lnTo>
                    <a:pt x="7" y="7"/>
                  </a:lnTo>
                  <a:lnTo>
                    <a:pt x="15" y="1"/>
                  </a:lnTo>
                  <a:lnTo>
                    <a:pt x="20" y="0"/>
                  </a:lnTo>
                  <a:lnTo>
                    <a:pt x="25" y="0"/>
                  </a:lnTo>
                  <a:lnTo>
                    <a:pt x="30" y="1"/>
                  </a:lnTo>
                  <a:lnTo>
                    <a:pt x="35" y="2"/>
                  </a:lnTo>
                  <a:lnTo>
                    <a:pt x="39" y="3"/>
                  </a:lnTo>
                  <a:lnTo>
                    <a:pt x="44" y="6"/>
                  </a:lnTo>
                  <a:lnTo>
                    <a:pt x="47" y="9"/>
                  </a:lnTo>
                  <a:lnTo>
                    <a:pt x="51" y="13"/>
                  </a:lnTo>
                  <a:lnTo>
                    <a:pt x="44" y="14"/>
                  </a:lnTo>
                  <a:lnTo>
                    <a:pt x="36" y="11"/>
                  </a:lnTo>
                  <a:lnTo>
                    <a:pt x="27" y="10"/>
                  </a:lnTo>
                  <a:lnTo>
                    <a:pt x="17" y="13"/>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10" name="Freeform 78"/>
            <p:cNvSpPr>
              <a:spLocks/>
            </p:cNvSpPr>
            <p:nvPr/>
          </p:nvSpPr>
          <p:spPr bwMode="auto">
            <a:xfrm>
              <a:off x="3968750" y="4357688"/>
              <a:ext cx="41275" cy="42863"/>
            </a:xfrm>
            <a:custGeom>
              <a:avLst/>
              <a:gdLst>
                <a:gd name="T0" fmla="*/ 2147483647 w 51"/>
                <a:gd name="T1" fmla="*/ 2147483647 h 53"/>
                <a:gd name="T2" fmla="*/ 2147483647 w 51"/>
                <a:gd name="T3" fmla="*/ 2147483647 h 53"/>
                <a:gd name="T4" fmla="*/ 2147483647 w 51"/>
                <a:gd name="T5" fmla="*/ 2147483647 h 53"/>
                <a:gd name="T6" fmla="*/ 2147483647 w 51"/>
                <a:gd name="T7" fmla="*/ 2147483647 h 53"/>
                <a:gd name="T8" fmla="*/ 2147483647 w 51"/>
                <a:gd name="T9" fmla="*/ 2147483647 h 53"/>
                <a:gd name="T10" fmla="*/ 2147483647 w 51"/>
                <a:gd name="T11" fmla="*/ 2147483647 h 53"/>
                <a:gd name="T12" fmla="*/ 2147483647 w 51"/>
                <a:gd name="T13" fmla="*/ 2147483647 h 53"/>
                <a:gd name="T14" fmla="*/ 2147483647 w 51"/>
                <a:gd name="T15" fmla="*/ 2147483647 h 53"/>
                <a:gd name="T16" fmla="*/ 2147483647 w 51"/>
                <a:gd name="T17" fmla="*/ 2147483647 h 53"/>
                <a:gd name="T18" fmla="*/ 2147483647 w 51"/>
                <a:gd name="T19" fmla="*/ 2147483647 h 53"/>
                <a:gd name="T20" fmla="*/ 2147483647 w 51"/>
                <a:gd name="T21" fmla="*/ 2147483647 h 53"/>
                <a:gd name="T22" fmla="*/ 2147483647 w 51"/>
                <a:gd name="T23" fmla="*/ 2147483647 h 53"/>
                <a:gd name="T24" fmla="*/ 2147483647 w 51"/>
                <a:gd name="T25" fmla="*/ 2147483647 h 53"/>
                <a:gd name="T26" fmla="*/ 2147483647 w 51"/>
                <a:gd name="T27" fmla="*/ 2147483647 h 53"/>
                <a:gd name="T28" fmla="*/ 2147483647 w 51"/>
                <a:gd name="T29" fmla="*/ 2147483647 h 53"/>
                <a:gd name="T30" fmla="*/ 2147483647 w 51"/>
                <a:gd name="T31" fmla="*/ 2147483647 h 53"/>
                <a:gd name="T32" fmla="*/ 2147483647 w 51"/>
                <a:gd name="T33" fmla="*/ 2147483647 h 53"/>
                <a:gd name="T34" fmla="*/ 2147483647 w 51"/>
                <a:gd name="T35" fmla="*/ 2147483647 h 53"/>
                <a:gd name="T36" fmla="*/ 2147483647 w 51"/>
                <a:gd name="T37" fmla="*/ 2147483647 h 53"/>
                <a:gd name="T38" fmla="*/ 2147483647 w 51"/>
                <a:gd name="T39" fmla="*/ 2147483647 h 53"/>
                <a:gd name="T40" fmla="*/ 2147483647 w 51"/>
                <a:gd name="T41" fmla="*/ 2147483647 h 53"/>
                <a:gd name="T42" fmla="*/ 0 w 51"/>
                <a:gd name="T43" fmla="*/ 2147483647 h 53"/>
                <a:gd name="T44" fmla="*/ 2147483647 w 51"/>
                <a:gd name="T45" fmla="*/ 2147483647 h 53"/>
                <a:gd name="T46" fmla="*/ 2147483647 w 51"/>
                <a:gd name="T47" fmla="*/ 2147483647 h 53"/>
                <a:gd name="T48" fmla="*/ 2147483647 w 51"/>
                <a:gd name="T49" fmla="*/ 2147483647 h 53"/>
                <a:gd name="T50" fmla="*/ 2147483647 w 51"/>
                <a:gd name="T51" fmla="*/ 0 h 53"/>
                <a:gd name="T52" fmla="*/ 2147483647 w 51"/>
                <a:gd name="T53" fmla="*/ 0 h 53"/>
                <a:gd name="T54" fmla="*/ 2147483647 w 51"/>
                <a:gd name="T55" fmla="*/ 2147483647 h 53"/>
                <a:gd name="T56" fmla="*/ 2147483647 w 51"/>
                <a:gd name="T57" fmla="*/ 2147483647 h 53"/>
                <a:gd name="T58" fmla="*/ 2147483647 w 51"/>
                <a:gd name="T59" fmla="*/ 2147483647 h 53"/>
                <a:gd name="T60" fmla="*/ 2147483647 w 51"/>
                <a:gd name="T61" fmla="*/ 2147483647 h 53"/>
                <a:gd name="T62" fmla="*/ 2147483647 w 51"/>
                <a:gd name="T63" fmla="*/ 2147483647 h 53"/>
                <a:gd name="T64" fmla="*/ 2147483647 w 51"/>
                <a:gd name="T65" fmla="*/ 2147483647 h 53"/>
                <a:gd name="T66" fmla="*/ 2147483647 w 51"/>
                <a:gd name="T67" fmla="*/ 2147483647 h 53"/>
                <a:gd name="T68" fmla="*/ 2147483647 w 51"/>
                <a:gd name="T69" fmla="*/ 2147483647 h 53"/>
                <a:gd name="T70" fmla="*/ 2147483647 w 51"/>
                <a:gd name="T71" fmla="*/ 2147483647 h 53"/>
                <a:gd name="T72" fmla="*/ 2147483647 w 51"/>
                <a:gd name="T73" fmla="*/ 2147483647 h 5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51"/>
                <a:gd name="T112" fmla="*/ 0 h 53"/>
                <a:gd name="T113" fmla="*/ 51 w 51"/>
                <a:gd name="T114" fmla="*/ 53 h 5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51" h="53">
                  <a:moveTo>
                    <a:pt x="19" y="12"/>
                  </a:moveTo>
                  <a:lnTo>
                    <a:pt x="14" y="17"/>
                  </a:lnTo>
                  <a:lnTo>
                    <a:pt x="12" y="22"/>
                  </a:lnTo>
                  <a:lnTo>
                    <a:pt x="11" y="26"/>
                  </a:lnTo>
                  <a:lnTo>
                    <a:pt x="13" y="31"/>
                  </a:lnTo>
                  <a:lnTo>
                    <a:pt x="22" y="37"/>
                  </a:lnTo>
                  <a:lnTo>
                    <a:pt x="32" y="35"/>
                  </a:lnTo>
                  <a:lnTo>
                    <a:pt x="40" y="33"/>
                  </a:lnTo>
                  <a:lnTo>
                    <a:pt x="44" y="31"/>
                  </a:lnTo>
                  <a:lnTo>
                    <a:pt x="48" y="38"/>
                  </a:lnTo>
                  <a:lnTo>
                    <a:pt x="48" y="42"/>
                  </a:lnTo>
                  <a:lnTo>
                    <a:pt x="44" y="48"/>
                  </a:lnTo>
                  <a:lnTo>
                    <a:pt x="38" y="52"/>
                  </a:lnTo>
                  <a:lnTo>
                    <a:pt x="33" y="53"/>
                  </a:lnTo>
                  <a:lnTo>
                    <a:pt x="27" y="53"/>
                  </a:lnTo>
                  <a:lnTo>
                    <a:pt x="21" y="52"/>
                  </a:lnTo>
                  <a:lnTo>
                    <a:pt x="15" y="50"/>
                  </a:lnTo>
                  <a:lnTo>
                    <a:pt x="11" y="48"/>
                  </a:lnTo>
                  <a:lnTo>
                    <a:pt x="6" y="45"/>
                  </a:lnTo>
                  <a:lnTo>
                    <a:pt x="4" y="40"/>
                  </a:lnTo>
                  <a:lnTo>
                    <a:pt x="2" y="34"/>
                  </a:lnTo>
                  <a:lnTo>
                    <a:pt x="0" y="24"/>
                  </a:lnTo>
                  <a:lnTo>
                    <a:pt x="3" y="15"/>
                  </a:lnTo>
                  <a:lnTo>
                    <a:pt x="7" y="7"/>
                  </a:lnTo>
                  <a:lnTo>
                    <a:pt x="15" y="1"/>
                  </a:lnTo>
                  <a:lnTo>
                    <a:pt x="21" y="0"/>
                  </a:lnTo>
                  <a:lnTo>
                    <a:pt x="26" y="0"/>
                  </a:lnTo>
                  <a:lnTo>
                    <a:pt x="32" y="1"/>
                  </a:lnTo>
                  <a:lnTo>
                    <a:pt x="36" y="2"/>
                  </a:lnTo>
                  <a:lnTo>
                    <a:pt x="41" y="3"/>
                  </a:lnTo>
                  <a:lnTo>
                    <a:pt x="44" y="6"/>
                  </a:lnTo>
                  <a:lnTo>
                    <a:pt x="48" y="9"/>
                  </a:lnTo>
                  <a:lnTo>
                    <a:pt x="51" y="12"/>
                  </a:lnTo>
                  <a:lnTo>
                    <a:pt x="44" y="14"/>
                  </a:lnTo>
                  <a:lnTo>
                    <a:pt x="36" y="11"/>
                  </a:lnTo>
                  <a:lnTo>
                    <a:pt x="27" y="10"/>
                  </a:lnTo>
                  <a:lnTo>
                    <a:pt x="19" y="12"/>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11" name="Freeform 79"/>
            <p:cNvSpPr>
              <a:spLocks/>
            </p:cNvSpPr>
            <p:nvPr/>
          </p:nvSpPr>
          <p:spPr bwMode="auto">
            <a:xfrm>
              <a:off x="3922713" y="4284663"/>
              <a:ext cx="36513" cy="36513"/>
            </a:xfrm>
            <a:custGeom>
              <a:avLst/>
              <a:gdLst>
                <a:gd name="T0" fmla="*/ 2147483647 w 46"/>
                <a:gd name="T1" fmla="*/ 2147483647 h 47"/>
                <a:gd name="T2" fmla="*/ 2147483647 w 46"/>
                <a:gd name="T3" fmla="*/ 2147483647 h 47"/>
                <a:gd name="T4" fmla="*/ 2147483647 w 46"/>
                <a:gd name="T5" fmla="*/ 2147483647 h 47"/>
                <a:gd name="T6" fmla="*/ 2147483647 w 46"/>
                <a:gd name="T7" fmla="*/ 2147483647 h 47"/>
                <a:gd name="T8" fmla="*/ 2147483647 w 46"/>
                <a:gd name="T9" fmla="*/ 2147483647 h 47"/>
                <a:gd name="T10" fmla="*/ 2147483647 w 46"/>
                <a:gd name="T11" fmla="*/ 2147483647 h 47"/>
                <a:gd name="T12" fmla="*/ 2147483647 w 46"/>
                <a:gd name="T13" fmla="*/ 2147483647 h 47"/>
                <a:gd name="T14" fmla="*/ 2147483647 w 46"/>
                <a:gd name="T15" fmla="*/ 2147483647 h 47"/>
                <a:gd name="T16" fmla="*/ 2147483647 w 46"/>
                <a:gd name="T17" fmla="*/ 2147483647 h 47"/>
                <a:gd name="T18" fmla="*/ 2147483647 w 46"/>
                <a:gd name="T19" fmla="*/ 2147483647 h 47"/>
                <a:gd name="T20" fmla="*/ 2147483647 w 46"/>
                <a:gd name="T21" fmla="*/ 2147483647 h 47"/>
                <a:gd name="T22" fmla="*/ 2147483647 w 46"/>
                <a:gd name="T23" fmla="*/ 2147483647 h 47"/>
                <a:gd name="T24" fmla="*/ 2147483647 w 46"/>
                <a:gd name="T25" fmla="*/ 2147483647 h 47"/>
                <a:gd name="T26" fmla="*/ 2147483647 w 46"/>
                <a:gd name="T27" fmla="*/ 2147483647 h 47"/>
                <a:gd name="T28" fmla="*/ 2147483647 w 46"/>
                <a:gd name="T29" fmla="*/ 2147483647 h 47"/>
                <a:gd name="T30" fmla="*/ 2147483647 w 46"/>
                <a:gd name="T31" fmla="*/ 2147483647 h 47"/>
                <a:gd name="T32" fmla="*/ 2147483647 w 46"/>
                <a:gd name="T33" fmla="*/ 2147483647 h 47"/>
                <a:gd name="T34" fmla="*/ 0 w 46"/>
                <a:gd name="T35" fmla="*/ 2147483647 h 47"/>
                <a:gd name="T36" fmla="*/ 2147483647 w 46"/>
                <a:gd name="T37" fmla="*/ 2147483647 h 47"/>
                <a:gd name="T38" fmla="*/ 2147483647 w 46"/>
                <a:gd name="T39" fmla="*/ 2147483647 h 47"/>
                <a:gd name="T40" fmla="*/ 2147483647 w 46"/>
                <a:gd name="T41" fmla="*/ 2147483647 h 47"/>
                <a:gd name="T42" fmla="*/ 2147483647 w 46"/>
                <a:gd name="T43" fmla="*/ 0 h 47"/>
                <a:gd name="T44" fmla="*/ 2147483647 w 46"/>
                <a:gd name="T45" fmla="*/ 2147483647 h 47"/>
                <a:gd name="T46" fmla="*/ 2147483647 w 46"/>
                <a:gd name="T47" fmla="*/ 2147483647 h 47"/>
                <a:gd name="T48" fmla="*/ 2147483647 w 46"/>
                <a:gd name="T49" fmla="*/ 2147483647 h 47"/>
                <a:gd name="T50" fmla="*/ 2147483647 w 46"/>
                <a:gd name="T51" fmla="*/ 2147483647 h 47"/>
                <a:gd name="T52" fmla="*/ 2147483647 w 46"/>
                <a:gd name="T53" fmla="*/ 2147483647 h 47"/>
                <a:gd name="T54" fmla="*/ 2147483647 w 46"/>
                <a:gd name="T55" fmla="*/ 2147483647 h 47"/>
                <a:gd name="T56" fmla="*/ 2147483647 w 46"/>
                <a:gd name="T57" fmla="*/ 2147483647 h 4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46"/>
                <a:gd name="T88" fmla="*/ 0 h 47"/>
                <a:gd name="T89" fmla="*/ 46 w 46"/>
                <a:gd name="T90" fmla="*/ 47 h 4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46" h="47">
                  <a:moveTo>
                    <a:pt x="16" y="11"/>
                  </a:moveTo>
                  <a:lnTo>
                    <a:pt x="13" y="15"/>
                  </a:lnTo>
                  <a:lnTo>
                    <a:pt x="10" y="19"/>
                  </a:lnTo>
                  <a:lnTo>
                    <a:pt x="10" y="23"/>
                  </a:lnTo>
                  <a:lnTo>
                    <a:pt x="11" y="27"/>
                  </a:lnTo>
                  <a:lnTo>
                    <a:pt x="19" y="32"/>
                  </a:lnTo>
                  <a:lnTo>
                    <a:pt x="27" y="32"/>
                  </a:lnTo>
                  <a:lnTo>
                    <a:pt x="34" y="30"/>
                  </a:lnTo>
                  <a:lnTo>
                    <a:pt x="39" y="27"/>
                  </a:lnTo>
                  <a:lnTo>
                    <a:pt x="42" y="33"/>
                  </a:lnTo>
                  <a:lnTo>
                    <a:pt x="42" y="38"/>
                  </a:lnTo>
                  <a:lnTo>
                    <a:pt x="40" y="42"/>
                  </a:lnTo>
                  <a:lnTo>
                    <a:pt x="34" y="46"/>
                  </a:lnTo>
                  <a:lnTo>
                    <a:pt x="24" y="47"/>
                  </a:lnTo>
                  <a:lnTo>
                    <a:pt x="13" y="44"/>
                  </a:lnTo>
                  <a:lnTo>
                    <a:pt x="5" y="40"/>
                  </a:lnTo>
                  <a:lnTo>
                    <a:pt x="1" y="31"/>
                  </a:lnTo>
                  <a:lnTo>
                    <a:pt x="0" y="21"/>
                  </a:lnTo>
                  <a:lnTo>
                    <a:pt x="2" y="12"/>
                  </a:lnTo>
                  <a:lnTo>
                    <a:pt x="7" y="5"/>
                  </a:lnTo>
                  <a:lnTo>
                    <a:pt x="13" y="1"/>
                  </a:lnTo>
                  <a:lnTo>
                    <a:pt x="23" y="0"/>
                  </a:lnTo>
                  <a:lnTo>
                    <a:pt x="32" y="1"/>
                  </a:lnTo>
                  <a:lnTo>
                    <a:pt x="40" y="5"/>
                  </a:lnTo>
                  <a:lnTo>
                    <a:pt x="46" y="11"/>
                  </a:lnTo>
                  <a:lnTo>
                    <a:pt x="39" y="11"/>
                  </a:lnTo>
                  <a:lnTo>
                    <a:pt x="32" y="10"/>
                  </a:lnTo>
                  <a:lnTo>
                    <a:pt x="24" y="9"/>
                  </a:lnTo>
                  <a:lnTo>
                    <a:pt x="16" y="11"/>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12" name="Freeform 80"/>
            <p:cNvSpPr>
              <a:spLocks/>
            </p:cNvSpPr>
            <p:nvPr/>
          </p:nvSpPr>
          <p:spPr bwMode="auto">
            <a:xfrm>
              <a:off x="4973638" y="4554538"/>
              <a:ext cx="61913" cy="61913"/>
            </a:xfrm>
            <a:custGeom>
              <a:avLst/>
              <a:gdLst>
                <a:gd name="T0" fmla="*/ 2147483647 w 78"/>
                <a:gd name="T1" fmla="*/ 2147483647 h 80"/>
                <a:gd name="T2" fmla="*/ 2147483647 w 78"/>
                <a:gd name="T3" fmla="*/ 2147483647 h 80"/>
                <a:gd name="T4" fmla="*/ 2147483647 w 78"/>
                <a:gd name="T5" fmla="*/ 2147483647 h 80"/>
                <a:gd name="T6" fmla="*/ 2147483647 w 78"/>
                <a:gd name="T7" fmla="*/ 2147483647 h 80"/>
                <a:gd name="T8" fmla="*/ 2147483647 w 78"/>
                <a:gd name="T9" fmla="*/ 2147483647 h 80"/>
                <a:gd name="T10" fmla="*/ 2147483647 w 78"/>
                <a:gd name="T11" fmla="*/ 2147483647 h 80"/>
                <a:gd name="T12" fmla="*/ 2147483647 w 78"/>
                <a:gd name="T13" fmla="*/ 2147483647 h 80"/>
                <a:gd name="T14" fmla="*/ 2147483647 w 78"/>
                <a:gd name="T15" fmla="*/ 2147483647 h 80"/>
                <a:gd name="T16" fmla="*/ 2147483647 w 78"/>
                <a:gd name="T17" fmla="*/ 2147483647 h 80"/>
                <a:gd name="T18" fmla="*/ 2147483647 w 78"/>
                <a:gd name="T19" fmla="*/ 2147483647 h 80"/>
                <a:gd name="T20" fmla="*/ 2147483647 w 78"/>
                <a:gd name="T21" fmla="*/ 2147483647 h 80"/>
                <a:gd name="T22" fmla="*/ 2147483647 w 78"/>
                <a:gd name="T23" fmla="*/ 2147483647 h 80"/>
                <a:gd name="T24" fmla="*/ 2147483647 w 78"/>
                <a:gd name="T25" fmla="*/ 2147483647 h 80"/>
                <a:gd name="T26" fmla="*/ 2147483647 w 78"/>
                <a:gd name="T27" fmla="*/ 2147483647 h 80"/>
                <a:gd name="T28" fmla="*/ 2147483647 w 78"/>
                <a:gd name="T29" fmla="*/ 2147483647 h 80"/>
                <a:gd name="T30" fmla="*/ 2147483647 w 78"/>
                <a:gd name="T31" fmla="*/ 2147483647 h 80"/>
                <a:gd name="T32" fmla="*/ 2147483647 w 78"/>
                <a:gd name="T33" fmla="*/ 2147483647 h 80"/>
                <a:gd name="T34" fmla="*/ 2147483647 w 78"/>
                <a:gd name="T35" fmla="*/ 2147483647 h 80"/>
                <a:gd name="T36" fmla="*/ 2147483647 w 78"/>
                <a:gd name="T37" fmla="*/ 2147483647 h 80"/>
                <a:gd name="T38" fmla="*/ 2147483647 w 78"/>
                <a:gd name="T39" fmla="*/ 2147483647 h 80"/>
                <a:gd name="T40" fmla="*/ 2147483647 w 78"/>
                <a:gd name="T41" fmla="*/ 2147483647 h 80"/>
                <a:gd name="T42" fmla="*/ 2147483647 w 78"/>
                <a:gd name="T43" fmla="*/ 2147483647 h 80"/>
                <a:gd name="T44" fmla="*/ 2147483647 w 78"/>
                <a:gd name="T45" fmla="*/ 2147483647 h 80"/>
                <a:gd name="T46" fmla="*/ 2147483647 w 78"/>
                <a:gd name="T47" fmla="*/ 2147483647 h 80"/>
                <a:gd name="T48" fmla="*/ 0 w 78"/>
                <a:gd name="T49" fmla="*/ 2147483647 h 80"/>
                <a:gd name="T50" fmla="*/ 0 w 78"/>
                <a:gd name="T51" fmla="*/ 2147483647 h 80"/>
                <a:gd name="T52" fmla="*/ 2147483647 w 78"/>
                <a:gd name="T53" fmla="*/ 2147483647 h 80"/>
                <a:gd name="T54" fmla="*/ 2147483647 w 78"/>
                <a:gd name="T55" fmla="*/ 2147483647 h 80"/>
                <a:gd name="T56" fmla="*/ 2147483647 w 78"/>
                <a:gd name="T57" fmla="*/ 0 h 80"/>
                <a:gd name="T58" fmla="*/ 2147483647 w 78"/>
                <a:gd name="T59" fmla="*/ 0 h 80"/>
                <a:gd name="T60" fmla="*/ 2147483647 w 78"/>
                <a:gd name="T61" fmla="*/ 0 h 80"/>
                <a:gd name="T62" fmla="*/ 2147483647 w 78"/>
                <a:gd name="T63" fmla="*/ 2147483647 h 80"/>
                <a:gd name="T64" fmla="*/ 2147483647 w 78"/>
                <a:gd name="T65" fmla="*/ 2147483647 h 80"/>
                <a:gd name="T66" fmla="*/ 2147483647 w 78"/>
                <a:gd name="T67" fmla="*/ 2147483647 h 80"/>
                <a:gd name="T68" fmla="*/ 2147483647 w 78"/>
                <a:gd name="T69" fmla="*/ 2147483647 h 80"/>
                <a:gd name="T70" fmla="*/ 2147483647 w 78"/>
                <a:gd name="T71" fmla="*/ 2147483647 h 80"/>
                <a:gd name="T72" fmla="*/ 2147483647 w 78"/>
                <a:gd name="T73" fmla="*/ 2147483647 h 80"/>
                <a:gd name="T74" fmla="*/ 2147483647 w 78"/>
                <a:gd name="T75" fmla="*/ 2147483647 h 80"/>
                <a:gd name="T76" fmla="*/ 2147483647 w 78"/>
                <a:gd name="T77" fmla="*/ 2147483647 h 80"/>
                <a:gd name="T78" fmla="*/ 2147483647 w 78"/>
                <a:gd name="T79" fmla="*/ 2147483647 h 80"/>
                <a:gd name="T80" fmla="*/ 2147483647 w 78"/>
                <a:gd name="T81" fmla="*/ 2147483647 h 80"/>
                <a:gd name="T82" fmla="*/ 2147483647 w 78"/>
                <a:gd name="T83" fmla="*/ 2147483647 h 80"/>
                <a:gd name="T84" fmla="*/ 2147483647 w 78"/>
                <a:gd name="T85" fmla="*/ 2147483647 h 80"/>
                <a:gd name="T86" fmla="*/ 2147483647 w 78"/>
                <a:gd name="T87" fmla="*/ 2147483647 h 80"/>
                <a:gd name="T88" fmla="*/ 2147483647 w 78"/>
                <a:gd name="T89" fmla="*/ 2147483647 h 8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78"/>
                <a:gd name="T136" fmla="*/ 0 h 80"/>
                <a:gd name="T137" fmla="*/ 78 w 78"/>
                <a:gd name="T138" fmla="*/ 80 h 8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78" h="80">
                  <a:moveTo>
                    <a:pt x="29" y="17"/>
                  </a:moveTo>
                  <a:lnTo>
                    <a:pt x="23" y="23"/>
                  </a:lnTo>
                  <a:lnTo>
                    <a:pt x="17" y="30"/>
                  </a:lnTo>
                  <a:lnTo>
                    <a:pt x="15" y="37"/>
                  </a:lnTo>
                  <a:lnTo>
                    <a:pt x="18" y="45"/>
                  </a:lnTo>
                  <a:lnTo>
                    <a:pt x="25" y="51"/>
                  </a:lnTo>
                  <a:lnTo>
                    <a:pt x="31" y="54"/>
                  </a:lnTo>
                  <a:lnTo>
                    <a:pt x="38" y="55"/>
                  </a:lnTo>
                  <a:lnTo>
                    <a:pt x="45" y="55"/>
                  </a:lnTo>
                  <a:lnTo>
                    <a:pt x="52" y="53"/>
                  </a:lnTo>
                  <a:lnTo>
                    <a:pt x="58" y="51"/>
                  </a:lnTo>
                  <a:lnTo>
                    <a:pt x="61" y="50"/>
                  </a:lnTo>
                  <a:lnTo>
                    <a:pt x="65" y="48"/>
                  </a:lnTo>
                  <a:lnTo>
                    <a:pt x="69" y="58"/>
                  </a:lnTo>
                  <a:lnTo>
                    <a:pt x="69" y="67"/>
                  </a:lnTo>
                  <a:lnTo>
                    <a:pt x="63" y="74"/>
                  </a:lnTo>
                  <a:lnTo>
                    <a:pt x="54" y="78"/>
                  </a:lnTo>
                  <a:lnTo>
                    <a:pt x="45" y="80"/>
                  </a:lnTo>
                  <a:lnTo>
                    <a:pt x="36" y="80"/>
                  </a:lnTo>
                  <a:lnTo>
                    <a:pt x="28" y="77"/>
                  </a:lnTo>
                  <a:lnTo>
                    <a:pt x="20" y="75"/>
                  </a:lnTo>
                  <a:lnTo>
                    <a:pt x="13" y="70"/>
                  </a:lnTo>
                  <a:lnTo>
                    <a:pt x="7" y="65"/>
                  </a:lnTo>
                  <a:lnTo>
                    <a:pt x="2" y="58"/>
                  </a:lnTo>
                  <a:lnTo>
                    <a:pt x="0" y="50"/>
                  </a:lnTo>
                  <a:lnTo>
                    <a:pt x="0" y="33"/>
                  </a:lnTo>
                  <a:lnTo>
                    <a:pt x="5" y="20"/>
                  </a:lnTo>
                  <a:lnTo>
                    <a:pt x="13" y="8"/>
                  </a:lnTo>
                  <a:lnTo>
                    <a:pt x="25" y="0"/>
                  </a:lnTo>
                  <a:lnTo>
                    <a:pt x="33" y="0"/>
                  </a:lnTo>
                  <a:lnTo>
                    <a:pt x="42" y="0"/>
                  </a:lnTo>
                  <a:lnTo>
                    <a:pt x="50" y="1"/>
                  </a:lnTo>
                  <a:lnTo>
                    <a:pt x="57" y="4"/>
                  </a:lnTo>
                  <a:lnTo>
                    <a:pt x="63" y="7"/>
                  </a:lnTo>
                  <a:lnTo>
                    <a:pt x="69" y="10"/>
                  </a:lnTo>
                  <a:lnTo>
                    <a:pt x="74" y="16"/>
                  </a:lnTo>
                  <a:lnTo>
                    <a:pt x="78" y="22"/>
                  </a:lnTo>
                  <a:lnTo>
                    <a:pt x="73" y="23"/>
                  </a:lnTo>
                  <a:lnTo>
                    <a:pt x="67" y="22"/>
                  </a:lnTo>
                  <a:lnTo>
                    <a:pt x="61" y="21"/>
                  </a:lnTo>
                  <a:lnTo>
                    <a:pt x="55" y="19"/>
                  </a:lnTo>
                  <a:lnTo>
                    <a:pt x="48" y="16"/>
                  </a:lnTo>
                  <a:lnTo>
                    <a:pt x="43" y="15"/>
                  </a:lnTo>
                  <a:lnTo>
                    <a:pt x="36" y="15"/>
                  </a:lnTo>
                  <a:lnTo>
                    <a:pt x="29" y="17"/>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13" name="Freeform 81"/>
            <p:cNvSpPr>
              <a:spLocks/>
            </p:cNvSpPr>
            <p:nvPr/>
          </p:nvSpPr>
          <p:spPr bwMode="auto">
            <a:xfrm>
              <a:off x="5173663" y="4532313"/>
              <a:ext cx="61913" cy="63500"/>
            </a:xfrm>
            <a:custGeom>
              <a:avLst/>
              <a:gdLst>
                <a:gd name="T0" fmla="*/ 2147483647 w 79"/>
                <a:gd name="T1" fmla="*/ 2147483647 h 79"/>
                <a:gd name="T2" fmla="*/ 2147483647 w 79"/>
                <a:gd name="T3" fmla="*/ 2147483647 h 79"/>
                <a:gd name="T4" fmla="*/ 2147483647 w 79"/>
                <a:gd name="T5" fmla="*/ 2147483647 h 79"/>
                <a:gd name="T6" fmla="*/ 2147483647 w 79"/>
                <a:gd name="T7" fmla="*/ 2147483647 h 79"/>
                <a:gd name="T8" fmla="*/ 2147483647 w 79"/>
                <a:gd name="T9" fmla="*/ 2147483647 h 79"/>
                <a:gd name="T10" fmla="*/ 2147483647 w 79"/>
                <a:gd name="T11" fmla="*/ 2147483647 h 79"/>
                <a:gd name="T12" fmla="*/ 2147483647 w 79"/>
                <a:gd name="T13" fmla="*/ 2147483647 h 79"/>
                <a:gd name="T14" fmla="*/ 2147483647 w 79"/>
                <a:gd name="T15" fmla="*/ 2147483647 h 79"/>
                <a:gd name="T16" fmla="*/ 2147483647 w 79"/>
                <a:gd name="T17" fmla="*/ 2147483647 h 79"/>
                <a:gd name="T18" fmla="*/ 2147483647 w 79"/>
                <a:gd name="T19" fmla="*/ 2147483647 h 79"/>
                <a:gd name="T20" fmla="*/ 2147483647 w 79"/>
                <a:gd name="T21" fmla="*/ 2147483647 h 79"/>
                <a:gd name="T22" fmla="*/ 2147483647 w 79"/>
                <a:gd name="T23" fmla="*/ 2147483647 h 79"/>
                <a:gd name="T24" fmla="*/ 2147483647 w 79"/>
                <a:gd name="T25" fmla="*/ 2147483647 h 79"/>
                <a:gd name="T26" fmla="*/ 2147483647 w 79"/>
                <a:gd name="T27" fmla="*/ 2147483647 h 79"/>
                <a:gd name="T28" fmla="*/ 2147483647 w 79"/>
                <a:gd name="T29" fmla="*/ 2147483647 h 79"/>
                <a:gd name="T30" fmla="*/ 2147483647 w 79"/>
                <a:gd name="T31" fmla="*/ 2147483647 h 79"/>
                <a:gd name="T32" fmla="*/ 2147483647 w 79"/>
                <a:gd name="T33" fmla="*/ 2147483647 h 79"/>
                <a:gd name="T34" fmla="*/ 2147483647 w 79"/>
                <a:gd name="T35" fmla="*/ 2147483647 h 79"/>
                <a:gd name="T36" fmla="*/ 2147483647 w 79"/>
                <a:gd name="T37" fmla="*/ 2147483647 h 79"/>
                <a:gd name="T38" fmla="*/ 2147483647 w 79"/>
                <a:gd name="T39" fmla="*/ 2147483647 h 79"/>
                <a:gd name="T40" fmla="*/ 2147483647 w 79"/>
                <a:gd name="T41" fmla="*/ 2147483647 h 79"/>
                <a:gd name="T42" fmla="*/ 2147483647 w 79"/>
                <a:gd name="T43" fmla="*/ 2147483647 h 79"/>
                <a:gd name="T44" fmla="*/ 2147483647 w 79"/>
                <a:gd name="T45" fmla="*/ 2147483647 h 79"/>
                <a:gd name="T46" fmla="*/ 2147483647 w 79"/>
                <a:gd name="T47" fmla="*/ 2147483647 h 79"/>
                <a:gd name="T48" fmla="*/ 0 w 79"/>
                <a:gd name="T49" fmla="*/ 2147483647 h 79"/>
                <a:gd name="T50" fmla="*/ 0 w 79"/>
                <a:gd name="T51" fmla="*/ 2147483647 h 79"/>
                <a:gd name="T52" fmla="*/ 2147483647 w 79"/>
                <a:gd name="T53" fmla="*/ 2147483647 h 79"/>
                <a:gd name="T54" fmla="*/ 2147483647 w 79"/>
                <a:gd name="T55" fmla="*/ 2147483647 h 79"/>
                <a:gd name="T56" fmla="*/ 2147483647 w 79"/>
                <a:gd name="T57" fmla="*/ 0 h 79"/>
                <a:gd name="T58" fmla="*/ 2147483647 w 79"/>
                <a:gd name="T59" fmla="*/ 0 h 79"/>
                <a:gd name="T60" fmla="*/ 2147483647 w 79"/>
                <a:gd name="T61" fmla="*/ 0 h 79"/>
                <a:gd name="T62" fmla="*/ 2147483647 w 79"/>
                <a:gd name="T63" fmla="*/ 2147483647 h 79"/>
                <a:gd name="T64" fmla="*/ 2147483647 w 79"/>
                <a:gd name="T65" fmla="*/ 2147483647 h 79"/>
                <a:gd name="T66" fmla="*/ 2147483647 w 79"/>
                <a:gd name="T67" fmla="*/ 2147483647 h 79"/>
                <a:gd name="T68" fmla="*/ 2147483647 w 79"/>
                <a:gd name="T69" fmla="*/ 2147483647 h 79"/>
                <a:gd name="T70" fmla="*/ 2147483647 w 79"/>
                <a:gd name="T71" fmla="*/ 2147483647 h 79"/>
                <a:gd name="T72" fmla="*/ 2147483647 w 79"/>
                <a:gd name="T73" fmla="*/ 2147483647 h 79"/>
                <a:gd name="T74" fmla="*/ 2147483647 w 79"/>
                <a:gd name="T75" fmla="*/ 2147483647 h 79"/>
                <a:gd name="T76" fmla="*/ 2147483647 w 79"/>
                <a:gd name="T77" fmla="*/ 2147483647 h 79"/>
                <a:gd name="T78" fmla="*/ 2147483647 w 79"/>
                <a:gd name="T79" fmla="*/ 2147483647 h 79"/>
                <a:gd name="T80" fmla="*/ 2147483647 w 79"/>
                <a:gd name="T81" fmla="*/ 2147483647 h 79"/>
                <a:gd name="T82" fmla="*/ 2147483647 w 79"/>
                <a:gd name="T83" fmla="*/ 2147483647 h 79"/>
                <a:gd name="T84" fmla="*/ 2147483647 w 79"/>
                <a:gd name="T85" fmla="*/ 2147483647 h 79"/>
                <a:gd name="T86" fmla="*/ 2147483647 w 79"/>
                <a:gd name="T87" fmla="*/ 2147483647 h 79"/>
                <a:gd name="T88" fmla="*/ 2147483647 w 79"/>
                <a:gd name="T89" fmla="*/ 2147483647 h 7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79"/>
                <a:gd name="T136" fmla="*/ 0 h 79"/>
                <a:gd name="T137" fmla="*/ 79 w 79"/>
                <a:gd name="T138" fmla="*/ 79 h 7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79" h="79">
                  <a:moveTo>
                    <a:pt x="29" y="17"/>
                  </a:moveTo>
                  <a:lnTo>
                    <a:pt x="23" y="23"/>
                  </a:lnTo>
                  <a:lnTo>
                    <a:pt x="19" y="28"/>
                  </a:lnTo>
                  <a:lnTo>
                    <a:pt x="16" y="36"/>
                  </a:lnTo>
                  <a:lnTo>
                    <a:pt x="19" y="45"/>
                  </a:lnTo>
                  <a:lnTo>
                    <a:pt x="26" y="50"/>
                  </a:lnTo>
                  <a:lnTo>
                    <a:pt x="33" y="54"/>
                  </a:lnTo>
                  <a:lnTo>
                    <a:pt x="40" y="55"/>
                  </a:lnTo>
                  <a:lnTo>
                    <a:pt x="46" y="54"/>
                  </a:lnTo>
                  <a:lnTo>
                    <a:pt x="52" y="53"/>
                  </a:lnTo>
                  <a:lnTo>
                    <a:pt x="58" y="50"/>
                  </a:lnTo>
                  <a:lnTo>
                    <a:pt x="63" y="48"/>
                  </a:lnTo>
                  <a:lnTo>
                    <a:pt x="66" y="47"/>
                  </a:lnTo>
                  <a:lnTo>
                    <a:pt x="71" y="57"/>
                  </a:lnTo>
                  <a:lnTo>
                    <a:pt x="69" y="65"/>
                  </a:lnTo>
                  <a:lnTo>
                    <a:pt x="65" y="72"/>
                  </a:lnTo>
                  <a:lnTo>
                    <a:pt x="56" y="78"/>
                  </a:lnTo>
                  <a:lnTo>
                    <a:pt x="46" y="79"/>
                  </a:lnTo>
                  <a:lnTo>
                    <a:pt x="37" y="78"/>
                  </a:lnTo>
                  <a:lnTo>
                    <a:pt x="28" y="77"/>
                  </a:lnTo>
                  <a:lnTo>
                    <a:pt x="20" y="73"/>
                  </a:lnTo>
                  <a:lnTo>
                    <a:pt x="13" y="69"/>
                  </a:lnTo>
                  <a:lnTo>
                    <a:pt x="7" y="63"/>
                  </a:lnTo>
                  <a:lnTo>
                    <a:pt x="3" y="56"/>
                  </a:lnTo>
                  <a:lnTo>
                    <a:pt x="0" y="48"/>
                  </a:lnTo>
                  <a:lnTo>
                    <a:pt x="0" y="32"/>
                  </a:lnTo>
                  <a:lnTo>
                    <a:pt x="5" y="18"/>
                  </a:lnTo>
                  <a:lnTo>
                    <a:pt x="14" y="8"/>
                  </a:lnTo>
                  <a:lnTo>
                    <a:pt x="27" y="0"/>
                  </a:lnTo>
                  <a:lnTo>
                    <a:pt x="35" y="0"/>
                  </a:lnTo>
                  <a:lnTo>
                    <a:pt x="43" y="0"/>
                  </a:lnTo>
                  <a:lnTo>
                    <a:pt x="50" y="1"/>
                  </a:lnTo>
                  <a:lnTo>
                    <a:pt x="57" y="3"/>
                  </a:lnTo>
                  <a:lnTo>
                    <a:pt x="64" y="7"/>
                  </a:lnTo>
                  <a:lnTo>
                    <a:pt x="69" y="10"/>
                  </a:lnTo>
                  <a:lnTo>
                    <a:pt x="74" y="16"/>
                  </a:lnTo>
                  <a:lnTo>
                    <a:pt x="79" y="22"/>
                  </a:lnTo>
                  <a:lnTo>
                    <a:pt x="73" y="23"/>
                  </a:lnTo>
                  <a:lnTo>
                    <a:pt x="67" y="22"/>
                  </a:lnTo>
                  <a:lnTo>
                    <a:pt x="61" y="20"/>
                  </a:lnTo>
                  <a:lnTo>
                    <a:pt x="56" y="18"/>
                  </a:lnTo>
                  <a:lnTo>
                    <a:pt x="49" y="16"/>
                  </a:lnTo>
                  <a:lnTo>
                    <a:pt x="43" y="15"/>
                  </a:lnTo>
                  <a:lnTo>
                    <a:pt x="36" y="15"/>
                  </a:lnTo>
                  <a:lnTo>
                    <a:pt x="29" y="17"/>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14" name="Freeform 82"/>
            <p:cNvSpPr>
              <a:spLocks/>
            </p:cNvSpPr>
            <p:nvPr/>
          </p:nvSpPr>
          <p:spPr bwMode="auto">
            <a:xfrm>
              <a:off x="4862513" y="4237038"/>
              <a:ext cx="85725" cy="101600"/>
            </a:xfrm>
            <a:custGeom>
              <a:avLst/>
              <a:gdLst>
                <a:gd name="T0" fmla="*/ 2147483647 w 109"/>
                <a:gd name="T1" fmla="*/ 2147483647 h 129"/>
                <a:gd name="T2" fmla="*/ 2147483647 w 109"/>
                <a:gd name="T3" fmla="*/ 2147483647 h 129"/>
                <a:gd name="T4" fmla="*/ 2147483647 w 109"/>
                <a:gd name="T5" fmla="*/ 2147483647 h 129"/>
                <a:gd name="T6" fmla="*/ 2147483647 w 109"/>
                <a:gd name="T7" fmla="*/ 2147483647 h 129"/>
                <a:gd name="T8" fmla="*/ 2147483647 w 109"/>
                <a:gd name="T9" fmla="*/ 2147483647 h 129"/>
                <a:gd name="T10" fmla="*/ 2147483647 w 109"/>
                <a:gd name="T11" fmla="*/ 2147483647 h 129"/>
                <a:gd name="T12" fmla="*/ 2147483647 w 109"/>
                <a:gd name="T13" fmla="*/ 2147483647 h 129"/>
                <a:gd name="T14" fmla="*/ 2147483647 w 109"/>
                <a:gd name="T15" fmla="*/ 2147483647 h 129"/>
                <a:gd name="T16" fmla="*/ 2147483647 w 109"/>
                <a:gd name="T17" fmla="*/ 2147483647 h 129"/>
                <a:gd name="T18" fmla="*/ 2147483647 w 109"/>
                <a:gd name="T19" fmla="*/ 2147483647 h 129"/>
                <a:gd name="T20" fmla="*/ 0 w 109"/>
                <a:gd name="T21" fmla="*/ 2147483647 h 129"/>
                <a:gd name="T22" fmla="*/ 2147483647 w 109"/>
                <a:gd name="T23" fmla="*/ 2147483647 h 129"/>
                <a:gd name="T24" fmla="*/ 2147483647 w 109"/>
                <a:gd name="T25" fmla="*/ 2147483647 h 129"/>
                <a:gd name="T26" fmla="*/ 2147483647 w 109"/>
                <a:gd name="T27" fmla="*/ 2147483647 h 129"/>
                <a:gd name="T28" fmla="*/ 2147483647 w 109"/>
                <a:gd name="T29" fmla="*/ 2147483647 h 129"/>
                <a:gd name="T30" fmla="*/ 2147483647 w 109"/>
                <a:gd name="T31" fmla="*/ 2147483647 h 129"/>
                <a:gd name="T32" fmla="*/ 2147483647 w 109"/>
                <a:gd name="T33" fmla="*/ 2147483647 h 129"/>
                <a:gd name="T34" fmla="*/ 2147483647 w 109"/>
                <a:gd name="T35" fmla="*/ 2147483647 h 129"/>
                <a:gd name="T36" fmla="*/ 2147483647 w 109"/>
                <a:gd name="T37" fmla="*/ 2147483647 h 129"/>
                <a:gd name="T38" fmla="*/ 2147483647 w 109"/>
                <a:gd name="T39" fmla="*/ 2147483647 h 129"/>
                <a:gd name="T40" fmla="*/ 2147483647 w 109"/>
                <a:gd name="T41" fmla="*/ 2147483647 h 129"/>
                <a:gd name="T42" fmla="*/ 2147483647 w 109"/>
                <a:gd name="T43" fmla="*/ 2147483647 h 129"/>
                <a:gd name="T44" fmla="*/ 2147483647 w 109"/>
                <a:gd name="T45" fmla="*/ 2147483647 h 129"/>
                <a:gd name="T46" fmla="*/ 2147483647 w 109"/>
                <a:gd name="T47" fmla="*/ 2147483647 h 129"/>
                <a:gd name="T48" fmla="*/ 2147483647 w 109"/>
                <a:gd name="T49" fmla="*/ 2147483647 h 129"/>
                <a:gd name="T50" fmla="*/ 2147483647 w 109"/>
                <a:gd name="T51" fmla="*/ 2147483647 h 129"/>
                <a:gd name="T52" fmla="*/ 2147483647 w 109"/>
                <a:gd name="T53" fmla="*/ 2147483647 h 129"/>
                <a:gd name="T54" fmla="*/ 2147483647 w 109"/>
                <a:gd name="T55" fmla="*/ 2147483647 h 129"/>
                <a:gd name="T56" fmla="*/ 2147483647 w 109"/>
                <a:gd name="T57" fmla="*/ 0 h 129"/>
                <a:gd name="T58" fmla="*/ 2147483647 w 109"/>
                <a:gd name="T59" fmla="*/ 2147483647 h 129"/>
                <a:gd name="T60" fmla="*/ 2147483647 w 109"/>
                <a:gd name="T61" fmla="*/ 2147483647 h 129"/>
                <a:gd name="T62" fmla="*/ 2147483647 w 109"/>
                <a:gd name="T63" fmla="*/ 2147483647 h 129"/>
                <a:gd name="T64" fmla="*/ 2147483647 w 109"/>
                <a:gd name="T65" fmla="*/ 2147483647 h 129"/>
                <a:gd name="T66" fmla="*/ 2147483647 w 109"/>
                <a:gd name="T67" fmla="*/ 2147483647 h 129"/>
                <a:gd name="T68" fmla="*/ 2147483647 w 109"/>
                <a:gd name="T69" fmla="*/ 2147483647 h 129"/>
                <a:gd name="T70" fmla="*/ 2147483647 w 109"/>
                <a:gd name="T71" fmla="*/ 2147483647 h 129"/>
                <a:gd name="T72" fmla="*/ 2147483647 w 109"/>
                <a:gd name="T73" fmla="*/ 2147483647 h 129"/>
                <a:gd name="T74" fmla="*/ 2147483647 w 109"/>
                <a:gd name="T75" fmla="*/ 2147483647 h 129"/>
                <a:gd name="T76" fmla="*/ 2147483647 w 109"/>
                <a:gd name="T77" fmla="*/ 2147483647 h 129"/>
                <a:gd name="T78" fmla="*/ 2147483647 w 109"/>
                <a:gd name="T79" fmla="*/ 2147483647 h 129"/>
                <a:gd name="T80" fmla="*/ 2147483647 w 109"/>
                <a:gd name="T81" fmla="*/ 2147483647 h 12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09"/>
                <a:gd name="T124" fmla="*/ 0 h 129"/>
                <a:gd name="T125" fmla="*/ 109 w 109"/>
                <a:gd name="T126" fmla="*/ 129 h 129"/>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09" h="129">
                  <a:moveTo>
                    <a:pt x="109" y="129"/>
                  </a:moveTo>
                  <a:lnTo>
                    <a:pt x="95" y="129"/>
                  </a:lnTo>
                  <a:lnTo>
                    <a:pt x="82" y="127"/>
                  </a:lnTo>
                  <a:lnTo>
                    <a:pt x="68" y="125"/>
                  </a:lnTo>
                  <a:lnTo>
                    <a:pt x="56" y="122"/>
                  </a:lnTo>
                  <a:lnTo>
                    <a:pt x="43" y="116"/>
                  </a:lnTo>
                  <a:lnTo>
                    <a:pt x="32" y="109"/>
                  </a:lnTo>
                  <a:lnTo>
                    <a:pt x="19" y="99"/>
                  </a:lnTo>
                  <a:lnTo>
                    <a:pt x="7" y="85"/>
                  </a:lnTo>
                  <a:lnTo>
                    <a:pt x="2" y="65"/>
                  </a:lnTo>
                  <a:lnTo>
                    <a:pt x="0" y="47"/>
                  </a:lnTo>
                  <a:lnTo>
                    <a:pt x="4" y="27"/>
                  </a:lnTo>
                  <a:lnTo>
                    <a:pt x="13" y="10"/>
                  </a:lnTo>
                  <a:lnTo>
                    <a:pt x="17" y="14"/>
                  </a:lnTo>
                  <a:lnTo>
                    <a:pt x="17" y="26"/>
                  </a:lnTo>
                  <a:lnTo>
                    <a:pt x="17" y="41"/>
                  </a:lnTo>
                  <a:lnTo>
                    <a:pt x="15" y="53"/>
                  </a:lnTo>
                  <a:lnTo>
                    <a:pt x="18" y="63"/>
                  </a:lnTo>
                  <a:lnTo>
                    <a:pt x="21" y="72"/>
                  </a:lnTo>
                  <a:lnTo>
                    <a:pt x="26" y="80"/>
                  </a:lnTo>
                  <a:lnTo>
                    <a:pt x="33" y="86"/>
                  </a:lnTo>
                  <a:lnTo>
                    <a:pt x="40" y="91"/>
                  </a:lnTo>
                  <a:lnTo>
                    <a:pt x="47" y="94"/>
                  </a:lnTo>
                  <a:lnTo>
                    <a:pt x="55" y="98"/>
                  </a:lnTo>
                  <a:lnTo>
                    <a:pt x="61" y="99"/>
                  </a:lnTo>
                  <a:lnTo>
                    <a:pt x="56" y="76"/>
                  </a:lnTo>
                  <a:lnTo>
                    <a:pt x="56" y="49"/>
                  </a:lnTo>
                  <a:lnTo>
                    <a:pt x="61" y="23"/>
                  </a:lnTo>
                  <a:lnTo>
                    <a:pt x="71" y="0"/>
                  </a:lnTo>
                  <a:lnTo>
                    <a:pt x="76" y="12"/>
                  </a:lnTo>
                  <a:lnTo>
                    <a:pt x="75" y="27"/>
                  </a:lnTo>
                  <a:lnTo>
                    <a:pt x="73" y="43"/>
                  </a:lnTo>
                  <a:lnTo>
                    <a:pt x="73" y="61"/>
                  </a:lnTo>
                  <a:lnTo>
                    <a:pt x="75" y="73"/>
                  </a:lnTo>
                  <a:lnTo>
                    <a:pt x="80" y="86"/>
                  </a:lnTo>
                  <a:lnTo>
                    <a:pt x="86" y="98"/>
                  </a:lnTo>
                  <a:lnTo>
                    <a:pt x="93" y="108"/>
                  </a:lnTo>
                  <a:lnTo>
                    <a:pt x="98" y="117"/>
                  </a:lnTo>
                  <a:lnTo>
                    <a:pt x="104" y="123"/>
                  </a:lnTo>
                  <a:lnTo>
                    <a:pt x="108" y="127"/>
                  </a:lnTo>
                  <a:lnTo>
                    <a:pt x="109" y="129"/>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15" name="Freeform 83"/>
            <p:cNvSpPr>
              <a:spLocks/>
            </p:cNvSpPr>
            <p:nvPr/>
          </p:nvSpPr>
          <p:spPr bwMode="auto">
            <a:xfrm>
              <a:off x="4738688" y="4064000"/>
              <a:ext cx="193675" cy="46038"/>
            </a:xfrm>
            <a:custGeom>
              <a:avLst/>
              <a:gdLst>
                <a:gd name="T0" fmla="*/ 2147483647 w 244"/>
                <a:gd name="T1" fmla="*/ 2147483647 h 58"/>
                <a:gd name="T2" fmla="*/ 2147483647 w 244"/>
                <a:gd name="T3" fmla="*/ 2147483647 h 58"/>
                <a:gd name="T4" fmla="*/ 2147483647 w 244"/>
                <a:gd name="T5" fmla="*/ 2147483647 h 58"/>
                <a:gd name="T6" fmla="*/ 2147483647 w 244"/>
                <a:gd name="T7" fmla="*/ 2147483647 h 58"/>
                <a:gd name="T8" fmla="*/ 2147483647 w 244"/>
                <a:gd name="T9" fmla="*/ 2147483647 h 58"/>
                <a:gd name="T10" fmla="*/ 2147483647 w 244"/>
                <a:gd name="T11" fmla="*/ 2147483647 h 58"/>
                <a:gd name="T12" fmla="*/ 2147483647 w 244"/>
                <a:gd name="T13" fmla="*/ 2147483647 h 58"/>
                <a:gd name="T14" fmla="*/ 2147483647 w 244"/>
                <a:gd name="T15" fmla="*/ 2147483647 h 58"/>
                <a:gd name="T16" fmla="*/ 2147483647 w 244"/>
                <a:gd name="T17" fmla="*/ 2147483647 h 58"/>
                <a:gd name="T18" fmla="*/ 0 w 244"/>
                <a:gd name="T19" fmla="*/ 2147483647 h 58"/>
                <a:gd name="T20" fmla="*/ 2147483647 w 244"/>
                <a:gd name="T21" fmla="*/ 2147483647 h 58"/>
                <a:gd name="T22" fmla="*/ 2147483647 w 244"/>
                <a:gd name="T23" fmla="*/ 2147483647 h 58"/>
                <a:gd name="T24" fmla="*/ 2147483647 w 244"/>
                <a:gd name="T25" fmla="*/ 2147483647 h 58"/>
                <a:gd name="T26" fmla="*/ 2147483647 w 244"/>
                <a:gd name="T27" fmla="*/ 2147483647 h 58"/>
                <a:gd name="T28" fmla="*/ 2147483647 w 244"/>
                <a:gd name="T29" fmla="*/ 2147483647 h 58"/>
                <a:gd name="T30" fmla="*/ 2147483647 w 244"/>
                <a:gd name="T31" fmla="*/ 2147483647 h 58"/>
                <a:gd name="T32" fmla="*/ 2147483647 w 244"/>
                <a:gd name="T33" fmla="*/ 2147483647 h 58"/>
                <a:gd name="T34" fmla="*/ 2147483647 w 244"/>
                <a:gd name="T35" fmla="*/ 2147483647 h 58"/>
                <a:gd name="T36" fmla="*/ 2147483647 w 244"/>
                <a:gd name="T37" fmla="*/ 2147483647 h 58"/>
                <a:gd name="T38" fmla="*/ 2147483647 w 244"/>
                <a:gd name="T39" fmla="*/ 2147483647 h 58"/>
                <a:gd name="T40" fmla="*/ 2147483647 w 244"/>
                <a:gd name="T41" fmla="*/ 2147483647 h 58"/>
                <a:gd name="T42" fmla="*/ 2147483647 w 244"/>
                <a:gd name="T43" fmla="*/ 2147483647 h 58"/>
                <a:gd name="T44" fmla="*/ 2147483647 w 244"/>
                <a:gd name="T45" fmla="*/ 2147483647 h 58"/>
                <a:gd name="T46" fmla="*/ 2147483647 w 244"/>
                <a:gd name="T47" fmla="*/ 2147483647 h 58"/>
                <a:gd name="T48" fmla="*/ 2147483647 w 244"/>
                <a:gd name="T49" fmla="*/ 2147483647 h 58"/>
                <a:gd name="T50" fmla="*/ 2147483647 w 244"/>
                <a:gd name="T51" fmla="*/ 0 h 58"/>
                <a:gd name="T52" fmla="*/ 2147483647 w 244"/>
                <a:gd name="T53" fmla="*/ 0 h 58"/>
                <a:gd name="T54" fmla="*/ 2147483647 w 244"/>
                <a:gd name="T55" fmla="*/ 2147483647 h 58"/>
                <a:gd name="T56" fmla="*/ 2147483647 w 244"/>
                <a:gd name="T57" fmla="*/ 2147483647 h 58"/>
                <a:gd name="T58" fmla="*/ 2147483647 w 244"/>
                <a:gd name="T59" fmla="*/ 2147483647 h 58"/>
                <a:gd name="T60" fmla="*/ 2147483647 w 244"/>
                <a:gd name="T61" fmla="*/ 2147483647 h 58"/>
                <a:gd name="T62" fmla="*/ 2147483647 w 244"/>
                <a:gd name="T63" fmla="*/ 2147483647 h 58"/>
                <a:gd name="T64" fmla="*/ 2147483647 w 244"/>
                <a:gd name="T65" fmla="*/ 2147483647 h 58"/>
                <a:gd name="T66" fmla="*/ 2147483647 w 244"/>
                <a:gd name="T67" fmla="*/ 2147483647 h 58"/>
                <a:gd name="T68" fmla="*/ 2147483647 w 244"/>
                <a:gd name="T69" fmla="*/ 2147483647 h 58"/>
                <a:gd name="T70" fmla="*/ 2147483647 w 244"/>
                <a:gd name="T71" fmla="*/ 2147483647 h 58"/>
                <a:gd name="T72" fmla="*/ 2147483647 w 244"/>
                <a:gd name="T73" fmla="*/ 2147483647 h 58"/>
                <a:gd name="T74" fmla="*/ 2147483647 w 244"/>
                <a:gd name="T75" fmla="*/ 2147483647 h 5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44"/>
                <a:gd name="T115" fmla="*/ 0 h 58"/>
                <a:gd name="T116" fmla="*/ 244 w 244"/>
                <a:gd name="T117" fmla="*/ 58 h 5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44" h="58">
                  <a:moveTo>
                    <a:pt x="87" y="57"/>
                  </a:moveTo>
                  <a:lnTo>
                    <a:pt x="76" y="58"/>
                  </a:lnTo>
                  <a:lnTo>
                    <a:pt x="64" y="58"/>
                  </a:lnTo>
                  <a:lnTo>
                    <a:pt x="53" y="57"/>
                  </a:lnTo>
                  <a:lnTo>
                    <a:pt x="41" y="57"/>
                  </a:lnTo>
                  <a:lnTo>
                    <a:pt x="31" y="55"/>
                  </a:lnTo>
                  <a:lnTo>
                    <a:pt x="21" y="53"/>
                  </a:lnTo>
                  <a:lnTo>
                    <a:pt x="10" y="51"/>
                  </a:lnTo>
                  <a:lnTo>
                    <a:pt x="1" y="47"/>
                  </a:lnTo>
                  <a:lnTo>
                    <a:pt x="0" y="26"/>
                  </a:lnTo>
                  <a:lnTo>
                    <a:pt x="10" y="28"/>
                  </a:lnTo>
                  <a:lnTo>
                    <a:pt x="22" y="30"/>
                  </a:lnTo>
                  <a:lnTo>
                    <a:pt x="33" y="31"/>
                  </a:lnTo>
                  <a:lnTo>
                    <a:pt x="45" y="31"/>
                  </a:lnTo>
                  <a:lnTo>
                    <a:pt x="56" y="32"/>
                  </a:lnTo>
                  <a:lnTo>
                    <a:pt x="68" y="32"/>
                  </a:lnTo>
                  <a:lnTo>
                    <a:pt x="79" y="32"/>
                  </a:lnTo>
                  <a:lnTo>
                    <a:pt x="91" y="31"/>
                  </a:lnTo>
                  <a:lnTo>
                    <a:pt x="109" y="29"/>
                  </a:lnTo>
                  <a:lnTo>
                    <a:pt x="128" y="27"/>
                  </a:lnTo>
                  <a:lnTo>
                    <a:pt x="146" y="23"/>
                  </a:lnTo>
                  <a:lnTo>
                    <a:pt x="163" y="19"/>
                  </a:lnTo>
                  <a:lnTo>
                    <a:pt x="181" y="15"/>
                  </a:lnTo>
                  <a:lnTo>
                    <a:pt x="198" y="11"/>
                  </a:lnTo>
                  <a:lnTo>
                    <a:pt x="214" y="5"/>
                  </a:lnTo>
                  <a:lnTo>
                    <a:pt x="229" y="0"/>
                  </a:lnTo>
                  <a:lnTo>
                    <a:pt x="234" y="0"/>
                  </a:lnTo>
                  <a:lnTo>
                    <a:pt x="238" y="4"/>
                  </a:lnTo>
                  <a:lnTo>
                    <a:pt x="242" y="9"/>
                  </a:lnTo>
                  <a:lnTo>
                    <a:pt x="244" y="13"/>
                  </a:lnTo>
                  <a:lnTo>
                    <a:pt x="231" y="22"/>
                  </a:lnTo>
                  <a:lnTo>
                    <a:pt x="213" y="30"/>
                  </a:lnTo>
                  <a:lnTo>
                    <a:pt x="191" y="37"/>
                  </a:lnTo>
                  <a:lnTo>
                    <a:pt x="166" y="43"/>
                  </a:lnTo>
                  <a:lnTo>
                    <a:pt x="140" y="49"/>
                  </a:lnTo>
                  <a:lnTo>
                    <a:pt x="119" y="53"/>
                  </a:lnTo>
                  <a:lnTo>
                    <a:pt x="100" y="55"/>
                  </a:lnTo>
                  <a:lnTo>
                    <a:pt x="87" y="57"/>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16" name="Freeform 84"/>
            <p:cNvSpPr>
              <a:spLocks/>
            </p:cNvSpPr>
            <p:nvPr/>
          </p:nvSpPr>
          <p:spPr bwMode="auto">
            <a:xfrm>
              <a:off x="4760913" y="4113213"/>
              <a:ext cx="171450" cy="377825"/>
            </a:xfrm>
            <a:custGeom>
              <a:avLst/>
              <a:gdLst>
                <a:gd name="T0" fmla="*/ 2147483647 w 214"/>
                <a:gd name="T1" fmla="*/ 2147483647 h 477"/>
                <a:gd name="T2" fmla="*/ 2147483647 w 214"/>
                <a:gd name="T3" fmla="*/ 2147483647 h 477"/>
                <a:gd name="T4" fmla="*/ 2147483647 w 214"/>
                <a:gd name="T5" fmla="*/ 2147483647 h 477"/>
                <a:gd name="T6" fmla="*/ 2147483647 w 214"/>
                <a:gd name="T7" fmla="*/ 2147483647 h 477"/>
                <a:gd name="T8" fmla="*/ 2147483647 w 214"/>
                <a:gd name="T9" fmla="*/ 2147483647 h 477"/>
                <a:gd name="T10" fmla="*/ 2147483647 w 214"/>
                <a:gd name="T11" fmla="*/ 2147483647 h 477"/>
                <a:gd name="T12" fmla="*/ 2147483647 w 214"/>
                <a:gd name="T13" fmla="*/ 2147483647 h 477"/>
                <a:gd name="T14" fmla="*/ 2147483647 w 214"/>
                <a:gd name="T15" fmla="*/ 2147483647 h 477"/>
                <a:gd name="T16" fmla="*/ 2147483647 w 214"/>
                <a:gd name="T17" fmla="*/ 2147483647 h 477"/>
                <a:gd name="T18" fmla="*/ 2147483647 w 214"/>
                <a:gd name="T19" fmla="*/ 2147483647 h 477"/>
                <a:gd name="T20" fmla="*/ 2147483647 w 214"/>
                <a:gd name="T21" fmla="*/ 2147483647 h 477"/>
                <a:gd name="T22" fmla="*/ 2147483647 w 214"/>
                <a:gd name="T23" fmla="*/ 2147483647 h 477"/>
                <a:gd name="T24" fmla="*/ 2147483647 w 214"/>
                <a:gd name="T25" fmla="*/ 2147483647 h 477"/>
                <a:gd name="T26" fmla="*/ 0 w 214"/>
                <a:gd name="T27" fmla="*/ 2147483647 h 477"/>
                <a:gd name="T28" fmla="*/ 0 w 214"/>
                <a:gd name="T29" fmla="*/ 2147483647 h 477"/>
                <a:gd name="T30" fmla="*/ 2147483647 w 214"/>
                <a:gd name="T31" fmla="*/ 2147483647 h 477"/>
                <a:gd name="T32" fmla="*/ 2147483647 w 214"/>
                <a:gd name="T33" fmla="*/ 2147483647 h 477"/>
                <a:gd name="T34" fmla="*/ 2147483647 w 214"/>
                <a:gd name="T35" fmla="*/ 2147483647 h 477"/>
                <a:gd name="T36" fmla="*/ 2147483647 w 214"/>
                <a:gd name="T37" fmla="*/ 2147483647 h 477"/>
                <a:gd name="T38" fmla="*/ 2147483647 w 214"/>
                <a:gd name="T39" fmla="*/ 2147483647 h 477"/>
                <a:gd name="T40" fmla="*/ 2147483647 w 214"/>
                <a:gd name="T41" fmla="*/ 2147483647 h 477"/>
                <a:gd name="T42" fmla="*/ 2147483647 w 214"/>
                <a:gd name="T43" fmla="*/ 2147483647 h 477"/>
                <a:gd name="T44" fmla="*/ 2147483647 w 214"/>
                <a:gd name="T45" fmla="*/ 2147483647 h 477"/>
                <a:gd name="T46" fmla="*/ 2147483647 w 214"/>
                <a:gd name="T47" fmla="*/ 2147483647 h 477"/>
                <a:gd name="T48" fmla="*/ 2147483647 w 214"/>
                <a:gd name="T49" fmla="*/ 2147483647 h 477"/>
                <a:gd name="T50" fmla="*/ 2147483647 w 214"/>
                <a:gd name="T51" fmla="*/ 2147483647 h 477"/>
                <a:gd name="T52" fmla="*/ 2147483647 w 214"/>
                <a:gd name="T53" fmla="*/ 2147483647 h 477"/>
                <a:gd name="T54" fmla="*/ 2147483647 w 214"/>
                <a:gd name="T55" fmla="*/ 2147483647 h 477"/>
                <a:gd name="T56" fmla="*/ 2147483647 w 214"/>
                <a:gd name="T57" fmla="*/ 2147483647 h 477"/>
                <a:gd name="T58" fmla="*/ 2147483647 w 214"/>
                <a:gd name="T59" fmla="*/ 2147483647 h 477"/>
                <a:gd name="T60" fmla="*/ 2147483647 w 214"/>
                <a:gd name="T61" fmla="*/ 0 h 477"/>
                <a:gd name="T62" fmla="*/ 2147483647 w 214"/>
                <a:gd name="T63" fmla="*/ 2147483647 h 477"/>
                <a:gd name="T64" fmla="*/ 2147483647 w 214"/>
                <a:gd name="T65" fmla="*/ 2147483647 h 477"/>
                <a:gd name="T66" fmla="*/ 2147483647 w 214"/>
                <a:gd name="T67" fmla="*/ 2147483647 h 477"/>
                <a:gd name="T68" fmla="*/ 2147483647 w 214"/>
                <a:gd name="T69" fmla="*/ 2147483647 h 477"/>
                <a:gd name="T70" fmla="*/ 2147483647 w 214"/>
                <a:gd name="T71" fmla="*/ 2147483647 h 477"/>
                <a:gd name="T72" fmla="*/ 2147483647 w 214"/>
                <a:gd name="T73" fmla="*/ 2147483647 h 477"/>
                <a:gd name="T74" fmla="*/ 2147483647 w 214"/>
                <a:gd name="T75" fmla="*/ 2147483647 h 477"/>
                <a:gd name="T76" fmla="*/ 2147483647 w 214"/>
                <a:gd name="T77" fmla="*/ 2147483647 h 477"/>
                <a:gd name="T78" fmla="*/ 2147483647 w 214"/>
                <a:gd name="T79" fmla="*/ 2147483647 h 477"/>
                <a:gd name="T80" fmla="*/ 2147483647 w 214"/>
                <a:gd name="T81" fmla="*/ 2147483647 h 477"/>
                <a:gd name="T82" fmla="*/ 2147483647 w 214"/>
                <a:gd name="T83" fmla="*/ 2147483647 h 477"/>
                <a:gd name="T84" fmla="*/ 2147483647 w 214"/>
                <a:gd name="T85" fmla="*/ 2147483647 h 477"/>
                <a:gd name="T86" fmla="*/ 2147483647 w 214"/>
                <a:gd name="T87" fmla="*/ 2147483647 h 477"/>
                <a:gd name="T88" fmla="*/ 2147483647 w 214"/>
                <a:gd name="T89" fmla="*/ 2147483647 h 477"/>
                <a:gd name="T90" fmla="*/ 2147483647 w 214"/>
                <a:gd name="T91" fmla="*/ 2147483647 h 477"/>
                <a:gd name="T92" fmla="*/ 2147483647 w 214"/>
                <a:gd name="T93" fmla="*/ 2147483647 h 477"/>
                <a:gd name="T94" fmla="*/ 2147483647 w 214"/>
                <a:gd name="T95" fmla="*/ 2147483647 h 477"/>
                <a:gd name="T96" fmla="*/ 2147483647 w 214"/>
                <a:gd name="T97" fmla="*/ 2147483647 h 47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14"/>
                <a:gd name="T148" fmla="*/ 0 h 477"/>
                <a:gd name="T149" fmla="*/ 214 w 214"/>
                <a:gd name="T150" fmla="*/ 477 h 47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14" h="477">
                  <a:moveTo>
                    <a:pt x="63" y="63"/>
                  </a:moveTo>
                  <a:lnTo>
                    <a:pt x="57" y="64"/>
                  </a:lnTo>
                  <a:lnTo>
                    <a:pt x="51" y="65"/>
                  </a:lnTo>
                  <a:lnTo>
                    <a:pt x="46" y="65"/>
                  </a:lnTo>
                  <a:lnTo>
                    <a:pt x="40" y="65"/>
                  </a:lnTo>
                  <a:lnTo>
                    <a:pt x="34" y="64"/>
                  </a:lnTo>
                  <a:lnTo>
                    <a:pt x="30" y="64"/>
                  </a:lnTo>
                  <a:lnTo>
                    <a:pt x="26" y="63"/>
                  </a:lnTo>
                  <a:lnTo>
                    <a:pt x="23" y="61"/>
                  </a:lnTo>
                  <a:lnTo>
                    <a:pt x="25" y="471"/>
                  </a:lnTo>
                  <a:lnTo>
                    <a:pt x="13" y="477"/>
                  </a:lnTo>
                  <a:lnTo>
                    <a:pt x="5" y="477"/>
                  </a:lnTo>
                  <a:lnTo>
                    <a:pt x="1" y="475"/>
                  </a:lnTo>
                  <a:lnTo>
                    <a:pt x="0" y="472"/>
                  </a:lnTo>
                  <a:lnTo>
                    <a:pt x="0" y="25"/>
                  </a:lnTo>
                  <a:lnTo>
                    <a:pt x="8" y="29"/>
                  </a:lnTo>
                  <a:lnTo>
                    <a:pt x="17" y="31"/>
                  </a:lnTo>
                  <a:lnTo>
                    <a:pt x="27" y="34"/>
                  </a:lnTo>
                  <a:lnTo>
                    <a:pt x="38" y="34"/>
                  </a:lnTo>
                  <a:lnTo>
                    <a:pt x="49" y="34"/>
                  </a:lnTo>
                  <a:lnTo>
                    <a:pt x="61" y="33"/>
                  </a:lnTo>
                  <a:lnTo>
                    <a:pt x="72" y="31"/>
                  </a:lnTo>
                  <a:lnTo>
                    <a:pt x="85" y="29"/>
                  </a:lnTo>
                  <a:lnTo>
                    <a:pt x="101" y="26"/>
                  </a:lnTo>
                  <a:lnTo>
                    <a:pt x="116" y="22"/>
                  </a:lnTo>
                  <a:lnTo>
                    <a:pt x="132" y="18"/>
                  </a:lnTo>
                  <a:lnTo>
                    <a:pt x="148" y="14"/>
                  </a:lnTo>
                  <a:lnTo>
                    <a:pt x="163" y="10"/>
                  </a:lnTo>
                  <a:lnTo>
                    <a:pt x="179" y="6"/>
                  </a:lnTo>
                  <a:lnTo>
                    <a:pt x="194" y="3"/>
                  </a:lnTo>
                  <a:lnTo>
                    <a:pt x="209" y="0"/>
                  </a:lnTo>
                  <a:lnTo>
                    <a:pt x="209" y="4"/>
                  </a:lnTo>
                  <a:lnTo>
                    <a:pt x="212" y="6"/>
                  </a:lnTo>
                  <a:lnTo>
                    <a:pt x="214" y="8"/>
                  </a:lnTo>
                  <a:lnTo>
                    <a:pt x="214" y="12"/>
                  </a:lnTo>
                  <a:lnTo>
                    <a:pt x="207" y="18"/>
                  </a:lnTo>
                  <a:lnTo>
                    <a:pt x="194" y="25"/>
                  </a:lnTo>
                  <a:lnTo>
                    <a:pt x="178" y="31"/>
                  </a:lnTo>
                  <a:lnTo>
                    <a:pt x="159" y="38"/>
                  </a:lnTo>
                  <a:lnTo>
                    <a:pt x="139" y="44"/>
                  </a:lnTo>
                  <a:lnTo>
                    <a:pt x="119" y="50"/>
                  </a:lnTo>
                  <a:lnTo>
                    <a:pt x="101" y="56"/>
                  </a:lnTo>
                  <a:lnTo>
                    <a:pt x="85" y="59"/>
                  </a:lnTo>
                  <a:lnTo>
                    <a:pt x="85" y="463"/>
                  </a:lnTo>
                  <a:lnTo>
                    <a:pt x="80" y="472"/>
                  </a:lnTo>
                  <a:lnTo>
                    <a:pt x="72" y="475"/>
                  </a:lnTo>
                  <a:lnTo>
                    <a:pt x="66" y="473"/>
                  </a:lnTo>
                  <a:lnTo>
                    <a:pt x="63" y="472"/>
                  </a:lnTo>
                  <a:lnTo>
                    <a:pt x="63" y="63"/>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17" name="Freeform 85"/>
            <p:cNvSpPr>
              <a:spLocks/>
            </p:cNvSpPr>
            <p:nvPr/>
          </p:nvSpPr>
          <p:spPr bwMode="auto">
            <a:xfrm>
              <a:off x="4614863" y="3643313"/>
              <a:ext cx="249238" cy="138113"/>
            </a:xfrm>
            <a:custGeom>
              <a:avLst/>
              <a:gdLst>
                <a:gd name="T0" fmla="*/ 2147483647 w 315"/>
                <a:gd name="T1" fmla="*/ 2147483647 h 174"/>
                <a:gd name="T2" fmla="*/ 2147483647 w 315"/>
                <a:gd name="T3" fmla="*/ 2147483647 h 174"/>
                <a:gd name="T4" fmla="*/ 2147483647 w 315"/>
                <a:gd name="T5" fmla="*/ 2147483647 h 174"/>
                <a:gd name="T6" fmla="*/ 2147483647 w 315"/>
                <a:gd name="T7" fmla="*/ 2147483647 h 174"/>
                <a:gd name="T8" fmla="*/ 2147483647 w 315"/>
                <a:gd name="T9" fmla="*/ 2147483647 h 174"/>
                <a:gd name="T10" fmla="*/ 2147483647 w 315"/>
                <a:gd name="T11" fmla="*/ 2147483647 h 174"/>
                <a:gd name="T12" fmla="*/ 2147483647 w 315"/>
                <a:gd name="T13" fmla="*/ 2147483647 h 174"/>
                <a:gd name="T14" fmla="*/ 2147483647 w 315"/>
                <a:gd name="T15" fmla="*/ 2147483647 h 174"/>
                <a:gd name="T16" fmla="*/ 0 w 315"/>
                <a:gd name="T17" fmla="*/ 2147483647 h 174"/>
                <a:gd name="T18" fmla="*/ 2147483647 w 315"/>
                <a:gd name="T19" fmla="*/ 2147483647 h 174"/>
                <a:gd name="T20" fmla="*/ 2147483647 w 315"/>
                <a:gd name="T21" fmla="*/ 2147483647 h 174"/>
                <a:gd name="T22" fmla="*/ 2147483647 w 315"/>
                <a:gd name="T23" fmla="*/ 2147483647 h 174"/>
                <a:gd name="T24" fmla="*/ 2147483647 w 315"/>
                <a:gd name="T25" fmla="*/ 2147483647 h 174"/>
                <a:gd name="T26" fmla="*/ 2147483647 w 315"/>
                <a:gd name="T27" fmla="*/ 2147483647 h 174"/>
                <a:gd name="T28" fmla="*/ 2147483647 w 315"/>
                <a:gd name="T29" fmla="*/ 2147483647 h 174"/>
                <a:gd name="T30" fmla="*/ 2147483647 w 315"/>
                <a:gd name="T31" fmla="*/ 2147483647 h 174"/>
                <a:gd name="T32" fmla="*/ 2147483647 w 315"/>
                <a:gd name="T33" fmla="*/ 0 h 174"/>
                <a:gd name="T34" fmla="*/ 2147483647 w 315"/>
                <a:gd name="T35" fmla="*/ 2147483647 h 174"/>
                <a:gd name="T36" fmla="*/ 2147483647 w 315"/>
                <a:gd name="T37" fmla="*/ 2147483647 h 174"/>
                <a:gd name="T38" fmla="*/ 2147483647 w 315"/>
                <a:gd name="T39" fmla="*/ 2147483647 h 174"/>
                <a:gd name="T40" fmla="*/ 2147483647 w 315"/>
                <a:gd name="T41" fmla="*/ 2147483647 h 174"/>
                <a:gd name="T42" fmla="*/ 2147483647 w 315"/>
                <a:gd name="T43" fmla="*/ 2147483647 h 174"/>
                <a:gd name="T44" fmla="*/ 2147483647 w 315"/>
                <a:gd name="T45" fmla="*/ 2147483647 h 174"/>
                <a:gd name="T46" fmla="*/ 2147483647 w 315"/>
                <a:gd name="T47" fmla="*/ 2147483647 h 174"/>
                <a:gd name="T48" fmla="*/ 2147483647 w 315"/>
                <a:gd name="T49" fmla="*/ 2147483647 h 174"/>
                <a:gd name="T50" fmla="*/ 2147483647 w 315"/>
                <a:gd name="T51" fmla="*/ 2147483647 h 174"/>
                <a:gd name="T52" fmla="*/ 2147483647 w 315"/>
                <a:gd name="T53" fmla="*/ 2147483647 h 174"/>
                <a:gd name="T54" fmla="*/ 2147483647 w 315"/>
                <a:gd name="T55" fmla="*/ 2147483647 h 174"/>
                <a:gd name="T56" fmla="*/ 2147483647 w 315"/>
                <a:gd name="T57" fmla="*/ 2147483647 h 174"/>
                <a:gd name="T58" fmla="*/ 2147483647 w 315"/>
                <a:gd name="T59" fmla="*/ 2147483647 h 174"/>
                <a:gd name="T60" fmla="*/ 2147483647 w 315"/>
                <a:gd name="T61" fmla="*/ 2147483647 h 174"/>
                <a:gd name="T62" fmla="*/ 2147483647 w 315"/>
                <a:gd name="T63" fmla="*/ 2147483647 h 174"/>
                <a:gd name="T64" fmla="*/ 2147483647 w 315"/>
                <a:gd name="T65" fmla="*/ 2147483647 h 174"/>
                <a:gd name="T66" fmla="*/ 2147483647 w 315"/>
                <a:gd name="T67" fmla="*/ 2147483647 h 174"/>
                <a:gd name="T68" fmla="*/ 2147483647 w 315"/>
                <a:gd name="T69" fmla="*/ 2147483647 h 174"/>
                <a:gd name="T70" fmla="*/ 2147483647 w 315"/>
                <a:gd name="T71" fmla="*/ 2147483647 h 174"/>
                <a:gd name="T72" fmla="*/ 2147483647 w 315"/>
                <a:gd name="T73" fmla="*/ 2147483647 h 174"/>
                <a:gd name="T74" fmla="*/ 2147483647 w 315"/>
                <a:gd name="T75" fmla="*/ 2147483647 h 174"/>
                <a:gd name="T76" fmla="*/ 2147483647 w 315"/>
                <a:gd name="T77" fmla="*/ 2147483647 h 174"/>
                <a:gd name="T78" fmla="*/ 2147483647 w 315"/>
                <a:gd name="T79" fmla="*/ 2147483647 h 174"/>
                <a:gd name="T80" fmla="*/ 2147483647 w 315"/>
                <a:gd name="T81" fmla="*/ 2147483647 h 174"/>
                <a:gd name="T82" fmla="*/ 2147483647 w 315"/>
                <a:gd name="T83" fmla="*/ 2147483647 h 174"/>
                <a:gd name="T84" fmla="*/ 2147483647 w 315"/>
                <a:gd name="T85" fmla="*/ 2147483647 h 174"/>
                <a:gd name="T86" fmla="*/ 2147483647 w 315"/>
                <a:gd name="T87" fmla="*/ 2147483647 h 174"/>
                <a:gd name="T88" fmla="*/ 2147483647 w 315"/>
                <a:gd name="T89" fmla="*/ 2147483647 h 174"/>
                <a:gd name="T90" fmla="*/ 2147483647 w 315"/>
                <a:gd name="T91" fmla="*/ 2147483647 h 174"/>
                <a:gd name="T92" fmla="*/ 2147483647 w 315"/>
                <a:gd name="T93" fmla="*/ 2147483647 h 174"/>
                <a:gd name="T94" fmla="*/ 2147483647 w 315"/>
                <a:gd name="T95" fmla="*/ 2147483647 h 174"/>
                <a:gd name="T96" fmla="*/ 2147483647 w 315"/>
                <a:gd name="T97" fmla="*/ 2147483647 h 17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15"/>
                <a:gd name="T148" fmla="*/ 0 h 174"/>
                <a:gd name="T149" fmla="*/ 315 w 315"/>
                <a:gd name="T150" fmla="*/ 174 h 17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15" h="174">
                  <a:moveTo>
                    <a:pt x="164" y="174"/>
                  </a:moveTo>
                  <a:lnTo>
                    <a:pt x="157" y="163"/>
                  </a:lnTo>
                  <a:lnTo>
                    <a:pt x="141" y="153"/>
                  </a:lnTo>
                  <a:lnTo>
                    <a:pt x="119" y="141"/>
                  </a:lnTo>
                  <a:lnTo>
                    <a:pt x="92" y="130"/>
                  </a:lnTo>
                  <a:lnTo>
                    <a:pt x="65" y="119"/>
                  </a:lnTo>
                  <a:lnTo>
                    <a:pt x="38" y="111"/>
                  </a:lnTo>
                  <a:lnTo>
                    <a:pt x="16" y="107"/>
                  </a:lnTo>
                  <a:lnTo>
                    <a:pt x="0" y="105"/>
                  </a:lnTo>
                  <a:lnTo>
                    <a:pt x="6" y="92"/>
                  </a:lnTo>
                  <a:lnTo>
                    <a:pt x="21" y="78"/>
                  </a:lnTo>
                  <a:lnTo>
                    <a:pt x="42" y="63"/>
                  </a:lnTo>
                  <a:lnTo>
                    <a:pt x="67" y="47"/>
                  </a:lnTo>
                  <a:lnTo>
                    <a:pt x="93" y="32"/>
                  </a:lnTo>
                  <a:lnTo>
                    <a:pt x="120" y="18"/>
                  </a:lnTo>
                  <a:lnTo>
                    <a:pt x="142" y="8"/>
                  </a:lnTo>
                  <a:lnTo>
                    <a:pt x="159" y="0"/>
                  </a:lnTo>
                  <a:lnTo>
                    <a:pt x="156" y="2"/>
                  </a:lnTo>
                  <a:lnTo>
                    <a:pt x="145" y="10"/>
                  </a:lnTo>
                  <a:lnTo>
                    <a:pt x="130" y="21"/>
                  </a:lnTo>
                  <a:lnTo>
                    <a:pt x="112" y="34"/>
                  </a:lnTo>
                  <a:lnTo>
                    <a:pt x="92" y="49"/>
                  </a:lnTo>
                  <a:lnTo>
                    <a:pt x="71" y="65"/>
                  </a:lnTo>
                  <a:lnTo>
                    <a:pt x="52" y="79"/>
                  </a:lnTo>
                  <a:lnTo>
                    <a:pt x="35" y="92"/>
                  </a:lnTo>
                  <a:lnTo>
                    <a:pt x="53" y="98"/>
                  </a:lnTo>
                  <a:lnTo>
                    <a:pt x="75" y="106"/>
                  </a:lnTo>
                  <a:lnTo>
                    <a:pt x="97" y="115"/>
                  </a:lnTo>
                  <a:lnTo>
                    <a:pt x="120" y="123"/>
                  </a:lnTo>
                  <a:lnTo>
                    <a:pt x="139" y="132"/>
                  </a:lnTo>
                  <a:lnTo>
                    <a:pt x="156" y="138"/>
                  </a:lnTo>
                  <a:lnTo>
                    <a:pt x="167" y="144"/>
                  </a:lnTo>
                  <a:lnTo>
                    <a:pt x="171" y="145"/>
                  </a:lnTo>
                  <a:lnTo>
                    <a:pt x="187" y="134"/>
                  </a:lnTo>
                  <a:lnTo>
                    <a:pt x="204" y="124"/>
                  </a:lnTo>
                  <a:lnTo>
                    <a:pt x="221" y="115"/>
                  </a:lnTo>
                  <a:lnTo>
                    <a:pt x="240" y="106"/>
                  </a:lnTo>
                  <a:lnTo>
                    <a:pt x="257" y="98"/>
                  </a:lnTo>
                  <a:lnTo>
                    <a:pt x="276" y="91"/>
                  </a:lnTo>
                  <a:lnTo>
                    <a:pt x="295" y="85"/>
                  </a:lnTo>
                  <a:lnTo>
                    <a:pt x="315" y="80"/>
                  </a:lnTo>
                  <a:lnTo>
                    <a:pt x="305" y="87"/>
                  </a:lnTo>
                  <a:lnTo>
                    <a:pt x="288" y="95"/>
                  </a:lnTo>
                  <a:lnTo>
                    <a:pt x="267" y="107"/>
                  </a:lnTo>
                  <a:lnTo>
                    <a:pt x="243" y="119"/>
                  </a:lnTo>
                  <a:lnTo>
                    <a:pt x="218" y="133"/>
                  </a:lnTo>
                  <a:lnTo>
                    <a:pt x="195" y="147"/>
                  </a:lnTo>
                  <a:lnTo>
                    <a:pt x="176" y="161"/>
                  </a:lnTo>
                  <a:lnTo>
                    <a:pt x="164" y="174"/>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18" name="Freeform 86"/>
            <p:cNvSpPr>
              <a:spLocks/>
            </p:cNvSpPr>
            <p:nvPr/>
          </p:nvSpPr>
          <p:spPr bwMode="auto">
            <a:xfrm>
              <a:off x="4748213" y="3646488"/>
              <a:ext cx="119063" cy="46038"/>
            </a:xfrm>
            <a:custGeom>
              <a:avLst/>
              <a:gdLst>
                <a:gd name="T0" fmla="*/ 2147483647 w 150"/>
                <a:gd name="T1" fmla="*/ 2147483647 h 59"/>
                <a:gd name="T2" fmla="*/ 2147483647 w 150"/>
                <a:gd name="T3" fmla="*/ 2147483647 h 59"/>
                <a:gd name="T4" fmla="*/ 2147483647 w 150"/>
                <a:gd name="T5" fmla="*/ 2147483647 h 59"/>
                <a:gd name="T6" fmla="*/ 2147483647 w 150"/>
                <a:gd name="T7" fmla="*/ 2147483647 h 59"/>
                <a:gd name="T8" fmla="*/ 2147483647 w 150"/>
                <a:gd name="T9" fmla="*/ 2147483647 h 59"/>
                <a:gd name="T10" fmla="*/ 2147483647 w 150"/>
                <a:gd name="T11" fmla="*/ 2147483647 h 59"/>
                <a:gd name="T12" fmla="*/ 2147483647 w 150"/>
                <a:gd name="T13" fmla="*/ 2147483647 h 59"/>
                <a:gd name="T14" fmla="*/ 2147483647 w 150"/>
                <a:gd name="T15" fmla="*/ 2147483647 h 59"/>
                <a:gd name="T16" fmla="*/ 0 w 150"/>
                <a:gd name="T17" fmla="*/ 2147483647 h 59"/>
                <a:gd name="T18" fmla="*/ 0 w 150"/>
                <a:gd name="T19" fmla="*/ 0 h 59"/>
                <a:gd name="T20" fmla="*/ 2147483647 w 150"/>
                <a:gd name="T21" fmla="*/ 2147483647 h 59"/>
                <a:gd name="T22" fmla="*/ 2147483647 w 150"/>
                <a:gd name="T23" fmla="*/ 2147483647 h 59"/>
                <a:gd name="T24" fmla="*/ 2147483647 w 150"/>
                <a:gd name="T25" fmla="*/ 2147483647 h 59"/>
                <a:gd name="T26" fmla="*/ 2147483647 w 150"/>
                <a:gd name="T27" fmla="*/ 2147483647 h 59"/>
                <a:gd name="T28" fmla="*/ 2147483647 w 150"/>
                <a:gd name="T29" fmla="*/ 2147483647 h 59"/>
                <a:gd name="T30" fmla="*/ 2147483647 w 150"/>
                <a:gd name="T31" fmla="*/ 2147483647 h 59"/>
                <a:gd name="T32" fmla="*/ 2147483647 w 150"/>
                <a:gd name="T33" fmla="*/ 2147483647 h 59"/>
                <a:gd name="T34" fmla="*/ 2147483647 w 150"/>
                <a:gd name="T35" fmla="*/ 2147483647 h 5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0"/>
                <a:gd name="T55" fmla="*/ 0 h 59"/>
                <a:gd name="T56" fmla="*/ 150 w 150"/>
                <a:gd name="T57" fmla="*/ 59 h 5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0" h="59">
                  <a:moveTo>
                    <a:pt x="150" y="59"/>
                  </a:moveTo>
                  <a:lnTo>
                    <a:pt x="136" y="58"/>
                  </a:lnTo>
                  <a:lnTo>
                    <a:pt x="118" y="53"/>
                  </a:lnTo>
                  <a:lnTo>
                    <a:pt x="97" y="46"/>
                  </a:lnTo>
                  <a:lnTo>
                    <a:pt x="75" y="39"/>
                  </a:lnTo>
                  <a:lnTo>
                    <a:pt x="53" y="31"/>
                  </a:lnTo>
                  <a:lnTo>
                    <a:pt x="33" y="23"/>
                  </a:lnTo>
                  <a:lnTo>
                    <a:pt x="14" y="16"/>
                  </a:lnTo>
                  <a:lnTo>
                    <a:pt x="0" y="13"/>
                  </a:lnTo>
                  <a:lnTo>
                    <a:pt x="0" y="0"/>
                  </a:lnTo>
                  <a:lnTo>
                    <a:pt x="15" y="2"/>
                  </a:lnTo>
                  <a:lnTo>
                    <a:pt x="34" y="7"/>
                  </a:lnTo>
                  <a:lnTo>
                    <a:pt x="56" y="14"/>
                  </a:lnTo>
                  <a:lnTo>
                    <a:pt x="79" y="22"/>
                  </a:lnTo>
                  <a:lnTo>
                    <a:pt x="101" y="31"/>
                  </a:lnTo>
                  <a:lnTo>
                    <a:pt x="121" y="42"/>
                  </a:lnTo>
                  <a:lnTo>
                    <a:pt x="139" y="51"/>
                  </a:lnTo>
                  <a:lnTo>
                    <a:pt x="150" y="59"/>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19" name="Freeform 87"/>
            <p:cNvSpPr>
              <a:spLocks/>
            </p:cNvSpPr>
            <p:nvPr/>
          </p:nvSpPr>
          <p:spPr bwMode="auto">
            <a:xfrm>
              <a:off x="4756150" y="4502150"/>
              <a:ext cx="76200" cy="22225"/>
            </a:xfrm>
            <a:custGeom>
              <a:avLst/>
              <a:gdLst>
                <a:gd name="T0" fmla="*/ 2147483647 w 97"/>
                <a:gd name="T1" fmla="*/ 2147483647 h 27"/>
                <a:gd name="T2" fmla="*/ 2147483647 w 97"/>
                <a:gd name="T3" fmla="*/ 2147483647 h 27"/>
                <a:gd name="T4" fmla="*/ 2147483647 w 97"/>
                <a:gd name="T5" fmla="*/ 2147483647 h 27"/>
                <a:gd name="T6" fmla="*/ 2147483647 w 97"/>
                <a:gd name="T7" fmla="*/ 2147483647 h 27"/>
                <a:gd name="T8" fmla="*/ 2147483647 w 97"/>
                <a:gd name="T9" fmla="*/ 2147483647 h 27"/>
                <a:gd name="T10" fmla="*/ 2147483647 w 97"/>
                <a:gd name="T11" fmla="*/ 2147483647 h 27"/>
                <a:gd name="T12" fmla="*/ 2147483647 w 97"/>
                <a:gd name="T13" fmla="*/ 2147483647 h 27"/>
                <a:gd name="T14" fmla="*/ 0 w 97"/>
                <a:gd name="T15" fmla="*/ 2147483647 h 27"/>
                <a:gd name="T16" fmla="*/ 0 w 97"/>
                <a:gd name="T17" fmla="*/ 2147483647 h 27"/>
                <a:gd name="T18" fmla="*/ 2147483647 w 97"/>
                <a:gd name="T19" fmla="*/ 2147483647 h 27"/>
                <a:gd name="T20" fmla="*/ 2147483647 w 97"/>
                <a:gd name="T21" fmla="*/ 2147483647 h 27"/>
                <a:gd name="T22" fmla="*/ 2147483647 w 97"/>
                <a:gd name="T23" fmla="*/ 2147483647 h 27"/>
                <a:gd name="T24" fmla="*/ 2147483647 w 97"/>
                <a:gd name="T25" fmla="*/ 2147483647 h 27"/>
                <a:gd name="T26" fmla="*/ 2147483647 w 97"/>
                <a:gd name="T27" fmla="*/ 2147483647 h 27"/>
                <a:gd name="T28" fmla="*/ 2147483647 w 97"/>
                <a:gd name="T29" fmla="*/ 2147483647 h 27"/>
                <a:gd name="T30" fmla="*/ 2147483647 w 97"/>
                <a:gd name="T31" fmla="*/ 2147483647 h 27"/>
                <a:gd name="T32" fmla="*/ 2147483647 w 97"/>
                <a:gd name="T33" fmla="*/ 2147483647 h 27"/>
                <a:gd name="T34" fmla="*/ 2147483647 w 97"/>
                <a:gd name="T35" fmla="*/ 2147483647 h 27"/>
                <a:gd name="T36" fmla="*/ 2147483647 w 97"/>
                <a:gd name="T37" fmla="*/ 2147483647 h 27"/>
                <a:gd name="T38" fmla="*/ 2147483647 w 97"/>
                <a:gd name="T39" fmla="*/ 2147483647 h 27"/>
                <a:gd name="T40" fmla="*/ 2147483647 w 97"/>
                <a:gd name="T41" fmla="*/ 2147483647 h 27"/>
                <a:gd name="T42" fmla="*/ 2147483647 w 97"/>
                <a:gd name="T43" fmla="*/ 2147483647 h 27"/>
                <a:gd name="T44" fmla="*/ 2147483647 w 97"/>
                <a:gd name="T45" fmla="*/ 2147483647 h 27"/>
                <a:gd name="T46" fmla="*/ 2147483647 w 97"/>
                <a:gd name="T47" fmla="*/ 2147483647 h 27"/>
                <a:gd name="T48" fmla="*/ 2147483647 w 97"/>
                <a:gd name="T49" fmla="*/ 0 h 27"/>
                <a:gd name="T50" fmla="*/ 2147483647 w 97"/>
                <a:gd name="T51" fmla="*/ 2147483647 h 27"/>
                <a:gd name="T52" fmla="*/ 2147483647 w 97"/>
                <a:gd name="T53" fmla="*/ 2147483647 h 27"/>
                <a:gd name="T54" fmla="*/ 2147483647 w 97"/>
                <a:gd name="T55" fmla="*/ 2147483647 h 27"/>
                <a:gd name="T56" fmla="*/ 2147483647 w 97"/>
                <a:gd name="T57" fmla="*/ 2147483647 h 27"/>
                <a:gd name="T58" fmla="*/ 2147483647 w 97"/>
                <a:gd name="T59" fmla="*/ 2147483647 h 27"/>
                <a:gd name="T60" fmla="*/ 2147483647 w 97"/>
                <a:gd name="T61" fmla="*/ 2147483647 h 27"/>
                <a:gd name="T62" fmla="*/ 2147483647 w 97"/>
                <a:gd name="T63" fmla="*/ 2147483647 h 27"/>
                <a:gd name="T64" fmla="*/ 2147483647 w 97"/>
                <a:gd name="T65" fmla="*/ 2147483647 h 2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7"/>
                <a:gd name="T100" fmla="*/ 0 h 27"/>
                <a:gd name="T101" fmla="*/ 97 w 97"/>
                <a:gd name="T102" fmla="*/ 27 h 2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7" h="27">
                  <a:moveTo>
                    <a:pt x="49" y="27"/>
                  </a:moveTo>
                  <a:lnTo>
                    <a:pt x="35" y="27"/>
                  </a:lnTo>
                  <a:lnTo>
                    <a:pt x="25" y="26"/>
                  </a:lnTo>
                  <a:lnTo>
                    <a:pt x="16" y="25"/>
                  </a:lnTo>
                  <a:lnTo>
                    <a:pt x="10" y="21"/>
                  </a:lnTo>
                  <a:lnTo>
                    <a:pt x="5" y="18"/>
                  </a:lnTo>
                  <a:lnTo>
                    <a:pt x="2" y="14"/>
                  </a:lnTo>
                  <a:lnTo>
                    <a:pt x="0" y="11"/>
                  </a:lnTo>
                  <a:lnTo>
                    <a:pt x="0" y="8"/>
                  </a:lnTo>
                  <a:lnTo>
                    <a:pt x="1" y="8"/>
                  </a:lnTo>
                  <a:lnTo>
                    <a:pt x="3" y="9"/>
                  </a:lnTo>
                  <a:lnTo>
                    <a:pt x="9" y="10"/>
                  </a:lnTo>
                  <a:lnTo>
                    <a:pt x="15" y="11"/>
                  </a:lnTo>
                  <a:lnTo>
                    <a:pt x="22" y="12"/>
                  </a:lnTo>
                  <a:lnTo>
                    <a:pt x="31" y="12"/>
                  </a:lnTo>
                  <a:lnTo>
                    <a:pt x="40" y="12"/>
                  </a:lnTo>
                  <a:lnTo>
                    <a:pt x="49" y="12"/>
                  </a:lnTo>
                  <a:lnTo>
                    <a:pt x="55" y="11"/>
                  </a:lnTo>
                  <a:lnTo>
                    <a:pt x="61" y="10"/>
                  </a:lnTo>
                  <a:lnTo>
                    <a:pt x="67" y="9"/>
                  </a:lnTo>
                  <a:lnTo>
                    <a:pt x="72" y="8"/>
                  </a:lnTo>
                  <a:lnTo>
                    <a:pt x="78" y="6"/>
                  </a:lnTo>
                  <a:lnTo>
                    <a:pt x="85" y="4"/>
                  </a:lnTo>
                  <a:lnTo>
                    <a:pt x="91" y="2"/>
                  </a:lnTo>
                  <a:lnTo>
                    <a:pt x="97" y="0"/>
                  </a:lnTo>
                  <a:lnTo>
                    <a:pt x="97" y="1"/>
                  </a:lnTo>
                  <a:lnTo>
                    <a:pt x="95" y="4"/>
                  </a:lnTo>
                  <a:lnTo>
                    <a:pt x="94" y="8"/>
                  </a:lnTo>
                  <a:lnTo>
                    <a:pt x="91" y="13"/>
                  </a:lnTo>
                  <a:lnTo>
                    <a:pt x="85" y="18"/>
                  </a:lnTo>
                  <a:lnTo>
                    <a:pt x="76" y="23"/>
                  </a:lnTo>
                  <a:lnTo>
                    <a:pt x="64" y="26"/>
                  </a:lnTo>
                  <a:lnTo>
                    <a:pt x="49" y="27"/>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20" name="Freeform 88"/>
            <p:cNvSpPr>
              <a:spLocks/>
            </p:cNvSpPr>
            <p:nvPr/>
          </p:nvSpPr>
          <p:spPr bwMode="auto">
            <a:xfrm>
              <a:off x="4672013" y="3922713"/>
              <a:ext cx="88900" cy="87313"/>
            </a:xfrm>
            <a:custGeom>
              <a:avLst/>
              <a:gdLst>
                <a:gd name="T0" fmla="*/ 0 w 112"/>
                <a:gd name="T1" fmla="*/ 2147483647 h 109"/>
                <a:gd name="T2" fmla="*/ 0 w 112"/>
                <a:gd name="T3" fmla="*/ 2147483647 h 109"/>
                <a:gd name="T4" fmla="*/ 2147483647 w 112"/>
                <a:gd name="T5" fmla="*/ 2147483647 h 109"/>
                <a:gd name="T6" fmla="*/ 2147483647 w 112"/>
                <a:gd name="T7" fmla="*/ 2147483647 h 109"/>
                <a:gd name="T8" fmla="*/ 2147483647 w 112"/>
                <a:gd name="T9" fmla="*/ 2147483647 h 109"/>
                <a:gd name="T10" fmla="*/ 2147483647 w 112"/>
                <a:gd name="T11" fmla="*/ 2147483647 h 109"/>
                <a:gd name="T12" fmla="*/ 2147483647 w 112"/>
                <a:gd name="T13" fmla="*/ 2147483647 h 109"/>
                <a:gd name="T14" fmla="*/ 2147483647 w 112"/>
                <a:gd name="T15" fmla="*/ 2147483647 h 109"/>
                <a:gd name="T16" fmla="*/ 2147483647 w 112"/>
                <a:gd name="T17" fmla="*/ 2147483647 h 109"/>
                <a:gd name="T18" fmla="*/ 2147483647 w 112"/>
                <a:gd name="T19" fmla="*/ 2147483647 h 109"/>
                <a:gd name="T20" fmla="*/ 2147483647 w 112"/>
                <a:gd name="T21" fmla="*/ 2147483647 h 109"/>
                <a:gd name="T22" fmla="*/ 2147483647 w 112"/>
                <a:gd name="T23" fmla="*/ 2147483647 h 109"/>
                <a:gd name="T24" fmla="*/ 2147483647 w 112"/>
                <a:gd name="T25" fmla="*/ 2147483647 h 109"/>
                <a:gd name="T26" fmla="*/ 2147483647 w 112"/>
                <a:gd name="T27" fmla="*/ 2147483647 h 109"/>
                <a:gd name="T28" fmla="*/ 2147483647 w 112"/>
                <a:gd name="T29" fmla="*/ 2147483647 h 109"/>
                <a:gd name="T30" fmla="*/ 2147483647 w 112"/>
                <a:gd name="T31" fmla="*/ 2147483647 h 109"/>
                <a:gd name="T32" fmla="*/ 2147483647 w 112"/>
                <a:gd name="T33" fmla="*/ 0 h 109"/>
                <a:gd name="T34" fmla="*/ 2147483647 w 112"/>
                <a:gd name="T35" fmla="*/ 2147483647 h 109"/>
                <a:gd name="T36" fmla="*/ 2147483647 w 112"/>
                <a:gd name="T37" fmla="*/ 2147483647 h 109"/>
                <a:gd name="T38" fmla="*/ 2147483647 w 112"/>
                <a:gd name="T39" fmla="*/ 2147483647 h 109"/>
                <a:gd name="T40" fmla="*/ 2147483647 w 112"/>
                <a:gd name="T41" fmla="*/ 2147483647 h 109"/>
                <a:gd name="T42" fmla="*/ 2147483647 w 112"/>
                <a:gd name="T43" fmla="*/ 2147483647 h 109"/>
                <a:gd name="T44" fmla="*/ 2147483647 w 112"/>
                <a:gd name="T45" fmla="*/ 2147483647 h 109"/>
                <a:gd name="T46" fmla="*/ 2147483647 w 112"/>
                <a:gd name="T47" fmla="*/ 2147483647 h 109"/>
                <a:gd name="T48" fmla="*/ 0 w 112"/>
                <a:gd name="T49" fmla="*/ 2147483647 h 10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12"/>
                <a:gd name="T76" fmla="*/ 0 h 109"/>
                <a:gd name="T77" fmla="*/ 112 w 112"/>
                <a:gd name="T78" fmla="*/ 109 h 10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12" h="109">
                  <a:moveTo>
                    <a:pt x="0" y="109"/>
                  </a:moveTo>
                  <a:lnTo>
                    <a:pt x="0" y="107"/>
                  </a:lnTo>
                  <a:lnTo>
                    <a:pt x="1" y="101"/>
                  </a:lnTo>
                  <a:lnTo>
                    <a:pt x="4" y="93"/>
                  </a:lnTo>
                  <a:lnTo>
                    <a:pt x="10" y="82"/>
                  </a:lnTo>
                  <a:lnTo>
                    <a:pt x="16" y="71"/>
                  </a:lnTo>
                  <a:lnTo>
                    <a:pt x="23" y="61"/>
                  </a:lnTo>
                  <a:lnTo>
                    <a:pt x="31" y="52"/>
                  </a:lnTo>
                  <a:lnTo>
                    <a:pt x="38" y="45"/>
                  </a:lnTo>
                  <a:lnTo>
                    <a:pt x="46" y="39"/>
                  </a:lnTo>
                  <a:lnTo>
                    <a:pt x="55" y="33"/>
                  </a:lnTo>
                  <a:lnTo>
                    <a:pt x="63" y="25"/>
                  </a:lnTo>
                  <a:lnTo>
                    <a:pt x="71" y="18"/>
                  </a:lnTo>
                  <a:lnTo>
                    <a:pt x="80" y="11"/>
                  </a:lnTo>
                  <a:lnTo>
                    <a:pt x="90" y="6"/>
                  </a:lnTo>
                  <a:lnTo>
                    <a:pt x="100" y="2"/>
                  </a:lnTo>
                  <a:lnTo>
                    <a:pt x="112" y="0"/>
                  </a:lnTo>
                  <a:lnTo>
                    <a:pt x="108" y="3"/>
                  </a:lnTo>
                  <a:lnTo>
                    <a:pt x="98" y="12"/>
                  </a:lnTo>
                  <a:lnTo>
                    <a:pt x="84" y="26"/>
                  </a:lnTo>
                  <a:lnTo>
                    <a:pt x="67" y="42"/>
                  </a:lnTo>
                  <a:lnTo>
                    <a:pt x="47" y="61"/>
                  </a:lnTo>
                  <a:lnTo>
                    <a:pt x="29" y="78"/>
                  </a:lnTo>
                  <a:lnTo>
                    <a:pt x="12" y="95"/>
                  </a:lnTo>
                  <a:lnTo>
                    <a:pt x="0" y="109"/>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21" name="Freeform 89"/>
            <p:cNvSpPr>
              <a:spLocks/>
            </p:cNvSpPr>
            <p:nvPr/>
          </p:nvSpPr>
          <p:spPr bwMode="auto">
            <a:xfrm>
              <a:off x="4667250" y="3889375"/>
              <a:ext cx="90488" cy="30163"/>
            </a:xfrm>
            <a:custGeom>
              <a:avLst/>
              <a:gdLst>
                <a:gd name="T0" fmla="*/ 2147483647 w 114"/>
                <a:gd name="T1" fmla="*/ 2147483647 h 39"/>
                <a:gd name="T2" fmla="*/ 0 w 114"/>
                <a:gd name="T3" fmla="*/ 2147483647 h 39"/>
                <a:gd name="T4" fmla="*/ 2147483647 w 114"/>
                <a:gd name="T5" fmla="*/ 0 h 39"/>
                <a:gd name="T6" fmla="*/ 2147483647 w 114"/>
                <a:gd name="T7" fmla="*/ 2147483647 h 39"/>
                <a:gd name="T8" fmla="*/ 2147483647 w 114"/>
                <a:gd name="T9" fmla="*/ 2147483647 h 39"/>
                <a:gd name="T10" fmla="*/ 2147483647 w 114"/>
                <a:gd name="T11" fmla="*/ 2147483647 h 39"/>
                <a:gd name="T12" fmla="*/ 2147483647 w 114"/>
                <a:gd name="T13" fmla="*/ 2147483647 h 39"/>
                <a:gd name="T14" fmla="*/ 2147483647 w 114"/>
                <a:gd name="T15" fmla="*/ 2147483647 h 39"/>
                <a:gd name="T16" fmla="*/ 2147483647 w 114"/>
                <a:gd name="T17" fmla="*/ 2147483647 h 39"/>
                <a:gd name="T18" fmla="*/ 2147483647 w 114"/>
                <a:gd name="T19" fmla="*/ 2147483647 h 39"/>
                <a:gd name="T20" fmla="*/ 2147483647 w 114"/>
                <a:gd name="T21" fmla="*/ 2147483647 h 39"/>
                <a:gd name="T22" fmla="*/ 2147483647 w 114"/>
                <a:gd name="T23" fmla="*/ 2147483647 h 39"/>
                <a:gd name="T24" fmla="*/ 2147483647 w 114"/>
                <a:gd name="T25" fmla="*/ 2147483647 h 39"/>
                <a:gd name="T26" fmla="*/ 2147483647 w 114"/>
                <a:gd name="T27" fmla="*/ 2147483647 h 39"/>
                <a:gd name="T28" fmla="*/ 2147483647 w 114"/>
                <a:gd name="T29" fmla="*/ 2147483647 h 39"/>
                <a:gd name="T30" fmla="*/ 2147483647 w 114"/>
                <a:gd name="T31" fmla="*/ 2147483647 h 39"/>
                <a:gd name="T32" fmla="*/ 2147483647 w 114"/>
                <a:gd name="T33" fmla="*/ 2147483647 h 39"/>
                <a:gd name="T34" fmla="*/ 2147483647 w 114"/>
                <a:gd name="T35" fmla="*/ 2147483647 h 3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4"/>
                <a:gd name="T55" fmla="*/ 0 h 39"/>
                <a:gd name="T56" fmla="*/ 114 w 114"/>
                <a:gd name="T57" fmla="*/ 39 h 3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4" h="39">
                  <a:moveTo>
                    <a:pt x="36" y="24"/>
                  </a:moveTo>
                  <a:lnTo>
                    <a:pt x="0" y="1"/>
                  </a:lnTo>
                  <a:lnTo>
                    <a:pt x="10" y="0"/>
                  </a:lnTo>
                  <a:lnTo>
                    <a:pt x="24" y="3"/>
                  </a:lnTo>
                  <a:lnTo>
                    <a:pt x="40" y="7"/>
                  </a:lnTo>
                  <a:lnTo>
                    <a:pt x="58" y="14"/>
                  </a:lnTo>
                  <a:lnTo>
                    <a:pt x="75" y="21"/>
                  </a:lnTo>
                  <a:lnTo>
                    <a:pt x="91" y="28"/>
                  </a:lnTo>
                  <a:lnTo>
                    <a:pt x="105" y="34"/>
                  </a:lnTo>
                  <a:lnTo>
                    <a:pt x="114" y="37"/>
                  </a:lnTo>
                  <a:lnTo>
                    <a:pt x="106" y="39"/>
                  </a:lnTo>
                  <a:lnTo>
                    <a:pt x="97" y="39"/>
                  </a:lnTo>
                  <a:lnTo>
                    <a:pt x="86" y="37"/>
                  </a:lnTo>
                  <a:lnTo>
                    <a:pt x="75" y="35"/>
                  </a:lnTo>
                  <a:lnTo>
                    <a:pt x="64" y="31"/>
                  </a:lnTo>
                  <a:lnTo>
                    <a:pt x="54" y="28"/>
                  </a:lnTo>
                  <a:lnTo>
                    <a:pt x="44" y="26"/>
                  </a:lnTo>
                  <a:lnTo>
                    <a:pt x="36" y="24"/>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22" name="Freeform 90"/>
            <p:cNvSpPr>
              <a:spLocks/>
            </p:cNvSpPr>
            <p:nvPr/>
          </p:nvSpPr>
          <p:spPr bwMode="auto">
            <a:xfrm>
              <a:off x="4608513" y="4283075"/>
              <a:ext cx="141288" cy="111125"/>
            </a:xfrm>
            <a:custGeom>
              <a:avLst/>
              <a:gdLst>
                <a:gd name="T0" fmla="*/ 2147483647 w 179"/>
                <a:gd name="T1" fmla="*/ 2147483647 h 140"/>
                <a:gd name="T2" fmla="*/ 2147483647 w 179"/>
                <a:gd name="T3" fmla="*/ 2147483647 h 140"/>
                <a:gd name="T4" fmla="*/ 2147483647 w 179"/>
                <a:gd name="T5" fmla="*/ 2147483647 h 140"/>
                <a:gd name="T6" fmla="*/ 2147483647 w 179"/>
                <a:gd name="T7" fmla="*/ 2147483647 h 140"/>
                <a:gd name="T8" fmla="*/ 2147483647 w 179"/>
                <a:gd name="T9" fmla="*/ 2147483647 h 140"/>
                <a:gd name="T10" fmla="*/ 2147483647 w 179"/>
                <a:gd name="T11" fmla="*/ 2147483647 h 140"/>
                <a:gd name="T12" fmla="*/ 2147483647 w 179"/>
                <a:gd name="T13" fmla="*/ 2147483647 h 140"/>
                <a:gd name="T14" fmla="*/ 2147483647 w 179"/>
                <a:gd name="T15" fmla="*/ 2147483647 h 140"/>
                <a:gd name="T16" fmla="*/ 0 w 179"/>
                <a:gd name="T17" fmla="*/ 2147483647 h 140"/>
                <a:gd name="T18" fmla="*/ 0 w 179"/>
                <a:gd name="T19" fmla="*/ 2147483647 h 140"/>
                <a:gd name="T20" fmla="*/ 2147483647 w 179"/>
                <a:gd name="T21" fmla="*/ 2147483647 h 140"/>
                <a:gd name="T22" fmla="*/ 2147483647 w 179"/>
                <a:gd name="T23" fmla="*/ 2147483647 h 140"/>
                <a:gd name="T24" fmla="*/ 2147483647 w 179"/>
                <a:gd name="T25" fmla="*/ 2147483647 h 140"/>
                <a:gd name="T26" fmla="*/ 2147483647 w 179"/>
                <a:gd name="T27" fmla="*/ 2147483647 h 140"/>
                <a:gd name="T28" fmla="*/ 2147483647 w 179"/>
                <a:gd name="T29" fmla="*/ 2147483647 h 140"/>
                <a:gd name="T30" fmla="*/ 2147483647 w 179"/>
                <a:gd name="T31" fmla="*/ 2147483647 h 140"/>
                <a:gd name="T32" fmla="*/ 2147483647 w 179"/>
                <a:gd name="T33" fmla="*/ 2147483647 h 140"/>
                <a:gd name="T34" fmla="*/ 2147483647 w 179"/>
                <a:gd name="T35" fmla="*/ 2147483647 h 140"/>
                <a:gd name="T36" fmla="*/ 2147483647 w 179"/>
                <a:gd name="T37" fmla="*/ 2147483647 h 140"/>
                <a:gd name="T38" fmla="*/ 2147483647 w 179"/>
                <a:gd name="T39" fmla="*/ 2147483647 h 140"/>
                <a:gd name="T40" fmla="*/ 2147483647 w 179"/>
                <a:gd name="T41" fmla="*/ 2147483647 h 140"/>
                <a:gd name="T42" fmla="*/ 2147483647 w 179"/>
                <a:gd name="T43" fmla="*/ 0 h 140"/>
                <a:gd name="T44" fmla="*/ 2147483647 w 179"/>
                <a:gd name="T45" fmla="*/ 2147483647 h 140"/>
                <a:gd name="T46" fmla="*/ 2147483647 w 179"/>
                <a:gd name="T47" fmla="*/ 2147483647 h 140"/>
                <a:gd name="T48" fmla="*/ 2147483647 w 179"/>
                <a:gd name="T49" fmla="*/ 2147483647 h 140"/>
                <a:gd name="T50" fmla="*/ 2147483647 w 179"/>
                <a:gd name="T51" fmla="*/ 2147483647 h 140"/>
                <a:gd name="T52" fmla="*/ 2147483647 w 179"/>
                <a:gd name="T53" fmla="*/ 2147483647 h 140"/>
                <a:gd name="T54" fmla="*/ 2147483647 w 179"/>
                <a:gd name="T55" fmla="*/ 2147483647 h 140"/>
                <a:gd name="T56" fmla="*/ 2147483647 w 179"/>
                <a:gd name="T57" fmla="*/ 2147483647 h 140"/>
                <a:gd name="T58" fmla="*/ 2147483647 w 179"/>
                <a:gd name="T59" fmla="*/ 2147483647 h 14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79"/>
                <a:gd name="T91" fmla="*/ 0 h 140"/>
                <a:gd name="T92" fmla="*/ 179 w 179"/>
                <a:gd name="T93" fmla="*/ 140 h 14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79" h="140">
                  <a:moveTo>
                    <a:pt x="158" y="105"/>
                  </a:moveTo>
                  <a:lnTo>
                    <a:pt x="141" y="116"/>
                  </a:lnTo>
                  <a:lnTo>
                    <a:pt x="122" y="125"/>
                  </a:lnTo>
                  <a:lnTo>
                    <a:pt x="103" y="133"/>
                  </a:lnTo>
                  <a:lnTo>
                    <a:pt x="82" y="137"/>
                  </a:lnTo>
                  <a:lnTo>
                    <a:pt x="60" y="140"/>
                  </a:lnTo>
                  <a:lnTo>
                    <a:pt x="39" y="140"/>
                  </a:lnTo>
                  <a:lnTo>
                    <a:pt x="20" y="136"/>
                  </a:lnTo>
                  <a:lnTo>
                    <a:pt x="0" y="128"/>
                  </a:lnTo>
                  <a:lnTo>
                    <a:pt x="0" y="120"/>
                  </a:lnTo>
                  <a:lnTo>
                    <a:pt x="22" y="120"/>
                  </a:lnTo>
                  <a:lnTo>
                    <a:pt x="44" y="119"/>
                  </a:lnTo>
                  <a:lnTo>
                    <a:pt x="66" y="116"/>
                  </a:lnTo>
                  <a:lnTo>
                    <a:pt x="88" y="111"/>
                  </a:lnTo>
                  <a:lnTo>
                    <a:pt x="108" y="103"/>
                  </a:lnTo>
                  <a:lnTo>
                    <a:pt x="128" y="93"/>
                  </a:lnTo>
                  <a:lnTo>
                    <a:pt x="144" y="78"/>
                  </a:lnTo>
                  <a:lnTo>
                    <a:pt x="158" y="59"/>
                  </a:lnTo>
                  <a:lnTo>
                    <a:pt x="161" y="52"/>
                  </a:lnTo>
                  <a:lnTo>
                    <a:pt x="164" y="35"/>
                  </a:lnTo>
                  <a:lnTo>
                    <a:pt x="166" y="14"/>
                  </a:lnTo>
                  <a:lnTo>
                    <a:pt x="168" y="0"/>
                  </a:lnTo>
                  <a:lnTo>
                    <a:pt x="171" y="4"/>
                  </a:lnTo>
                  <a:lnTo>
                    <a:pt x="174" y="14"/>
                  </a:lnTo>
                  <a:lnTo>
                    <a:pt x="178" y="27"/>
                  </a:lnTo>
                  <a:lnTo>
                    <a:pt x="179" y="44"/>
                  </a:lnTo>
                  <a:lnTo>
                    <a:pt x="179" y="61"/>
                  </a:lnTo>
                  <a:lnTo>
                    <a:pt x="176" y="79"/>
                  </a:lnTo>
                  <a:lnTo>
                    <a:pt x="170" y="94"/>
                  </a:lnTo>
                  <a:lnTo>
                    <a:pt x="158" y="105"/>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23" name="Freeform 91"/>
            <p:cNvSpPr>
              <a:spLocks/>
            </p:cNvSpPr>
            <p:nvPr/>
          </p:nvSpPr>
          <p:spPr bwMode="auto">
            <a:xfrm>
              <a:off x="4406900" y="4003675"/>
              <a:ext cx="315913" cy="279400"/>
            </a:xfrm>
            <a:custGeom>
              <a:avLst/>
              <a:gdLst>
                <a:gd name="T0" fmla="*/ 2147483647 w 399"/>
                <a:gd name="T1" fmla="*/ 2147483647 h 351"/>
                <a:gd name="T2" fmla="*/ 2147483647 w 399"/>
                <a:gd name="T3" fmla="*/ 2147483647 h 351"/>
                <a:gd name="T4" fmla="*/ 2147483647 w 399"/>
                <a:gd name="T5" fmla="*/ 2147483647 h 351"/>
                <a:gd name="T6" fmla="*/ 2147483647 w 399"/>
                <a:gd name="T7" fmla="*/ 2147483647 h 351"/>
                <a:gd name="T8" fmla="*/ 2147483647 w 399"/>
                <a:gd name="T9" fmla="*/ 2147483647 h 351"/>
                <a:gd name="T10" fmla="*/ 2147483647 w 399"/>
                <a:gd name="T11" fmla="*/ 2147483647 h 351"/>
                <a:gd name="T12" fmla="*/ 2147483647 w 399"/>
                <a:gd name="T13" fmla="*/ 2147483647 h 351"/>
                <a:gd name="T14" fmla="*/ 2147483647 w 399"/>
                <a:gd name="T15" fmla="*/ 2147483647 h 351"/>
                <a:gd name="T16" fmla="*/ 2147483647 w 399"/>
                <a:gd name="T17" fmla="*/ 2147483647 h 351"/>
                <a:gd name="T18" fmla="*/ 2147483647 w 399"/>
                <a:gd name="T19" fmla="*/ 2147483647 h 351"/>
                <a:gd name="T20" fmla="*/ 0 w 399"/>
                <a:gd name="T21" fmla="*/ 2147483647 h 351"/>
                <a:gd name="T22" fmla="*/ 2147483647 w 399"/>
                <a:gd name="T23" fmla="*/ 2147483647 h 351"/>
                <a:gd name="T24" fmla="*/ 2147483647 w 399"/>
                <a:gd name="T25" fmla="*/ 2147483647 h 351"/>
                <a:gd name="T26" fmla="*/ 2147483647 w 399"/>
                <a:gd name="T27" fmla="*/ 2147483647 h 351"/>
                <a:gd name="T28" fmla="*/ 2147483647 w 399"/>
                <a:gd name="T29" fmla="*/ 0 h 351"/>
                <a:gd name="T30" fmla="*/ 2147483647 w 399"/>
                <a:gd name="T31" fmla="*/ 0 h 351"/>
                <a:gd name="T32" fmla="*/ 2147483647 w 399"/>
                <a:gd name="T33" fmla="*/ 2147483647 h 351"/>
                <a:gd name="T34" fmla="*/ 2147483647 w 399"/>
                <a:gd name="T35" fmla="*/ 2147483647 h 351"/>
                <a:gd name="T36" fmla="*/ 2147483647 w 399"/>
                <a:gd name="T37" fmla="*/ 2147483647 h 351"/>
                <a:gd name="T38" fmla="*/ 2147483647 w 399"/>
                <a:gd name="T39" fmla="*/ 2147483647 h 351"/>
                <a:gd name="T40" fmla="*/ 2147483647 w 399"/>
                <a:gd name="T41" fmla="*/ 2147483647 h 351"/>
                <a:gd name="T42" fmla="*/ 2147483647 w 399"/>
                <a:gd name="T43" fmla="*/ 2147483647 h 351"/>
                <a:gd name="T44" fmla="*/ 2147483647 w 399"/>
                <a:gd name="T45" fmla="*/ 2147483647 h 351"/>
                <a:gd name="T46" fmla="*/ 2147483647 w 399"/>
                <a:gd name="T47" fmla="*/ 2147483647 h 351"/>
                <a:gd name="T48" fmla="*/ 2147483647 w 399"/>
                <a:gd name="T49" fmla="*/ 2147483647 h 351"/>
                <a:gd name="T50" fmla="*/ 2147483647 w 399"/>
                <a:gd name="T51" fmla="*/ 2147483647 h 351"/>
                <a:gd name="T52" fmla="*/ 2147483647 w 399"/>
                <a:gd name="T53" fmla="*/ 2147483647 h 351"/>
                <a:gd name="T54" fmla="*/ 2147483647 w 399"/>
                <a:gd name="T55" fmla="*/ 2147483647 h 351"/>
                <a:gd name="T56" fmla="*/ 2147483647 w 399"/>
                <a:gd name="T57" fmla="*/ 2147483647 h 351"/>
                <a:gd name="T58" fmla="*/ 2147483647 w 399"/>
                <a:gd name="T59" fmla="*/ 2147483647 h 351"/>
                <a:gd name="T60" fmla="*/ 2147483647 w 399"/>
                <a:gd name="T61" fmla="*/ 2147483647 h 351"/>
                <a:gd name="T62" fmla="*/ 2147483647 w 399"/>
                <a:gd name="T63" fmla="*/ 2147483647 h 351"/>
                <a:gd name="T64" fmla="*/ 2147483647 w 399"/>
                <a:gd name="T65" fmla="*/ 2147483647 h 351"/>
                <a:gd name="T66" fmla="*/ 2147483647 w 399"/>
                <a:gd name="T67" fmla="*/ 2147483647 h 351"/>
                <a:gd name="T68" fmla="*/ 2147483647 w 399"/>
                <a:gd name="T69" fmla="*/ 2147483647 h 351"/>
                <a:gd name="T70" fmla="*/ 2147483647 w 399"/>
                <a:gd name="T71" fmla="*/ 2147483647 h 351"/>
                <a:gd name="T72" fmla="*/ 2147483647 w 399"/>
                <a:gd name="T73" fmla="*/ 2147483647 h 351"/>
                <a:gd name="T74" fmla="*/ 2147483647 w 399"/>
                <a:gd name="T75" fmla="*/ 2147483647 h 351"/>
                <a:gd name="T76" fmla="*/ 2147483647 w 399"/>
                <a:gd name="T77" fmla="*/ 2147483647 h 351"/>
                <a:gd name="T78" fmla="*/ 2147483647 w 399"/>
                <a:gd name="T79" fmla="*/ 2147483647 h 351"/>
                <a:gd name="T80" fmla="*/ 2147483647 w 399"/>
                <a:gd name="T81" fmla="*/ 2147483647 h 351"/>
                <a:gd name="T82" fmla="*/ 2147483647 w 399"/>
                <a:gd name="T83" fmla="*/ 2147483647 h 351"/>
                <a:gd name="T84" fmla="*/ 2147483647 w 399"/>
                <a:gd name="T85" fmla="*/ 2147483647 h 351"/>
                <a:gd name="T86" fmla="*/ 2147483647 w 399"/>
                <a:gd name="T87" fmla="*/ 2147483647 h 351"/>
                <a:gd name="T88" fmla="*/ 2147483647 w 399"/>
                <a:gd name="T89" fmla="*/ 2147483647 h 351"/>
                <a:gd name="T90" fmla="*/ 2147483647 w 399"/>
                <a:gd name="T91" fmla="*/ 2147483647 h 351"/>
                <a:gd name="T92" fmla="*/ 2147483647 w 399"/>
                <a:gd name="T93" fmla="*/ 2147483647 h 351"/>
                <a:gd name="T94" fmla="*/ 2147483647 w 399"/>
                <a:gd name="T95" fmla="*/ 2147483647 h 351"/>
                <a:gd name="T96" fmla="*/ 2147483647 w 399"/>
                <a:gd name="T97" fmla="*/ 2147483647 h 351"/>
                <a:gd name="T98" fmla="*/ 2147483647 w 399"/>
                <a:gd name="T99" fmla="*/ 2147483647 h 351"/>
                <a:gd name="T100" fmla="*/ 2147483647 w 399"/>
                <a:gd name="T101" fmla="*/ 2147483647 h 351"/>
                <a:gd name="T102" fmla="*/ 2147483647 w 399"/>
                <a:gd name="T103" fmla="*/ 2147483647 h 351"/>
                <a:gd name="T104" fmla="*/ 2147483647 w 399"/>
                <a:gd name="T105" fmla="*/ 2147483647 h 351"/>
                <a:gd name="T106" fmla="*/ 2147483647 w 399"/>
                <a:gd name="T107" fmla="*/ 2147483647 h 35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99"/>
                <a:gd name="T163" fmla="*/ 0 h 351"/>
                <a:gd name="T164" fmla="*/ 399 w 399"/>
                <a:gd name="T165" fmla="*/ 351 h 35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99" h="351">
                  <a:moveTo>
                    <a:pt x="310" y="335"/>
                  </a:moveTo>
                  <a:lnTo>
                    <a:pt x="291" y="342"/>
                  </a:lnTo>
                  <a:lnTo>
                    <a:pt x="271" y="347"/>
                  </a:lnTo>
                  <a:lnTo>
                    <a:pt x="250" y="350"/>
                  </a:lnTo>
                  <a:lnTo>
                    <a:pt x="231" y="351"/>
                  </a:lnTo>
                  <a:lnTo>
                    <a:pt x="210" y="351"/>
                  </a:lnTo>
                  <a:lnTo>
                    <a:pt x="191" y="350"/>
                  </a:lnTo>
                  <a:lnTo>
                    <a:pt x="171" y="348"/>
                  </a:lnTo>
                  <a:lnTo>
                    <a:pt x="151" y="343"/>
                  </a:lnTo>
                  <a:lnTo>
                    <a:pt x="133" y="337"/>
                  </a:lnTo>
                  <a:lnTo>
                    <a:pt x="114" y="329"/>
                  </a:lnTo>
                  <a:lnTo>
                    <a:pt x="97" y="320"/>
                  </a:lnTo>
                  <a:lnTo>
                    <a:pt x="81" y="310"/>
                  </a:lnTo>
                  <a:lnTo>
                    <a:pt x="66" y="297"/>
                  </a:lnTo>
                  <a:lnTo>
                    <a:pt x="52" y="283"/>
                  </a:lnTo>
                  <a:lnTo>
                    <a:pt x="40" y="268"/>
                  </a:lnTo>
                  <a:lnTo>
                    <a:pt x="29" y="251"/>
                  </a:lnTo>
                  <a:lnTo>
                    <a:pt x="19" y="228"/>
                  </a:lnTo>
                  <a:lnTo>
                    <a:pt x="10" y="202"/>
                  </a:lnTo>
                  <a:lnTo>
                    <a:pt x="4" y="174"/>
                  </a:lnTo>
                  <a:lnTo>
                    <a:pt x="0" y="144"/>
                  </a:lnTo>
                  <a:lnTo>
                    <a:pt x="0" y="113"/>
                  </a:lnTo>
                  <a:lnTo>
                    <a:pt x="3" y="83"/>
                  </a:lnTo>
                  <a:lnTo>
                    <a:pt x="10" y="54"/>
                  </a:lnTo>
                  <a:lnTo>
                    <a:pt x="20" y="28"/>
                  </a:lnTo>
                  <a:lnTo>
                    <a:pt x="29" y="19"/>
                  </a:lnTo>
                  <a:lnTo>
                    <a:pt x="38" y="11"/>
                  </a:lnTo>
                  <a:lnTo>
                    <a:pt x="45" y="6"/>
                  </a:lnTo>
                  <a:lnTo>
                    <a:pt x="53" y="3"/>
                  </a:lnTo>
                  <a:lnTo>
                    <a:pt x="60" y="0"/>
                  </a:lnTo>
                  <a:lnTo>
                    <a:pt x="68" y="0"/>
                  </a:lnTo>
                  <a:lnTo>
                    <a:pt x="76" y="0"/>
                  </a:lnTo>
                  <a:lnTo>
                    <a:pt x="86" y="1"/>
                  </a:lnTo>
                  <a:lnTo>
                    <a:pt x="103" y="6"/>
                  </a:lnTo>
                  <a:lnTo>
                    <a:pt x="120" y="11"/>
                  </a:lnTo>
                  <a:lnTo>
                    <a:pt x="138" y="15"/>
                  </a:lnTo>
                  <a:lnTo>
                    <a:pt x="153" y="21"/>
                  </a:lnTo>
                  <a:lnTo>
                    <a:pt x="168" y="28"/>
                  </a:lnTo>
                  <a:lnTo>
                    <a:pt x="182" y="35"/>
                  </a:lnTo>
                  <a:lnTo>
                    <a:pt x="195" y="44"/>
                  </a:lnTo>
                  <a:lnTo>
                    <a:pt x="208" y="54"/>
                  </a:lnTo>
                  <a:lnTo>
                    <a:pt x="189" y="53"/>
                  </a:lnTo>
                  <a:lnTo>
                    <a:pt x="172" y="50"/>
                  </a:lnTo>
                  <a:lnTo>
                    <a:pt x="155" y="45"/>
                  </a:lnTo>
                  <a:lnTo>
                    <a:pt x="136" y="38"/>
                  </a:lnTo>
                  <a:lnTo>
                    <a:pt x="119" y="32"/>
                  </a:lnTo>
                  <a:lnTo>
                    <a:pt x="101" y="29"/>
                  </a:lnTo>
                  <a:lnTo>
                    <a:pt x="81" y="28"/>
                  </a:lnTo>
                  <a:lnTo>
                    <a:pt x="60" y="31"/>
                  </a:lnTo>
                  <a:lnTo>
                    <a:pt x="46" y="49"/>
                  </a:lnTo>
                  <a:lnTo>
                    <a:pt x="38" y="67"/>
                  </a:lnTo>
                  <a:lnTo>
                    <a:pt x="34" y="88"/>
                  </a:lnTo>
                  <a:lnTo>
                    <a:pt x="33" y="110"/>
                  </a:lnTo>
                  <a:lnTo>
                    <a:pt x="33" y="131"/>
                  </a:lnTo>
                  <a:lnTo>
                    <a:pt x="35" y="153"/>
                  </a:lnTo>
                  <a:lnTo>
                    <a:pt x="36" y="176"/>
                  </a:lnTo>
                  <a:lnTo>
                    <a:pt x="38" y="197"/>
                  </a:lnTo>
                  <a:lnTo>
                    <a:pt x="48" y="221"/>
                  </a:lnTo>
                  <a:lnTo>
                    <a:pt x="58" y="244"/>
                  </a:lnTo>
                  <a:lnTo>
                    <a:pt x="72" y="264"/>
                  </a:lnTo>
                  <a:lnTo>
                    <a:pt x="88" y="281"/>
                  </a:lnTo>
                  <a:lnTo>
                    <a:pt x="106" y="296"/>
                  </a:lnTo>
                  <a:lnTo>
                    <a:pt x="127" y="308"/>
                  </a:lnTo>
                  <a:lnTo>
                    <a:pt x="150" y="318"/>
                  </a:lnTo>
                  <a:lnTo>
                    <a:pt x="176" y="324"/>
                  </a:lnTo>
                  <a:lnTo>
                    <a:pt x="197" y="327"/>
                  </a:lnTo>
                  <a:lnTo>
                    <a:pt x="219" y="328"/>
                  </a:lnTo>
                  <a:lnTo>
                    <a:pt x="242" y="328"/>
                  </a:lnTo>
                  <a:lnTo>
                    <a:pt x="264" y="325"/>
                  </a:lnTo>
                  <a:lnTo>
                    <a:pt x="285" y="319"/>
                  </a:lnTo>
                  <a:lnTo>
                    <a:pt x="305" y="309"/>
                  </a:lnTo>
                  <a:lnTo>
                    <a:pt x="322" y="296"/>
                  </a:lnTo>
                  <a:lnTo>
                    <a:pt x="337" y="279"/>
                  </a:lnTo>
                  <a:lnTo>
                    <a:pt x="347" y="262"/>
                  </a:lnTo>
                  <a:lnTo>
                    <a:pt x="357" y="243"/>
                  </a:lnTo>
                  <a:lnTo>
                    <a:pt x="363" y="224"/>
                  </a:lnTo>
                  <a:lnTo>
                    <a:pt x="367" y="203"/>
                  </a:lnTo>
                  <a:lnTo>
                    <a:pt x="369" y="183"/>
                  </a:lnTo>
                  <a:lnTo>
                    <a:pt x="369" y="163"/>
                  </a:lnTo>
                  <a:lnTo>
                    <a:pt x="367" y="142"/>
                  </a:lnTo>
                  <a:lnTo>
                    <a:pt x="362" y="121"/>
                  </a:lnTo>
                  <a:lnTo>
                    <a:pt x="354" y="105"/>
                  </a:lnTo>
                  <a:lnTo>
                    <a:pt x="344" y="91"/>
                  </a:lnTo>
                  <a:lnTo>
                    <a:pt x="329" y="81"/>
                  </a:lnTo>
                  <a:lnTo>
                    <a:pt x="313" y="73"/>
                  </a:lnTo>
                  <a:lnTo>
                    <a:pt x="295" y="67"/>
                  </a:lnTo>
                  <a:lnTo>
                    <a:pt x="277" y="62"/>
                  </a:lnTo>
                  <a:lnTo>
                    <a:pt x="260" y="59"/>
                  </a:lnTo>
                  <a:lnTo>
                    <a:pt x="242" y="56"/>
                  </a:lnTo>
                  <a:lnTo>
                    <a:pt x="242" y="51"/>
                  </a:lnTo>
                  <a:lnTo>
                    <a:pt x="242" y="46"/>
                  </a:lnTo>
                  <a:lnTo>
                    <a:pt x="242" y="43"/>
                  </a:lnTo>
                  <a:lnTo>
                    <a:pt x="246" y="39"/>
                  </a:lnTo>
                  <a:lnTo>
                    <a:pt x="264" y="42"/>
                  </a:lnTo>
                  <a:lnTo>
                    <a:pt x="283" y="45"/>
                  </a:lnTo>
                  <a:lnTo>
                    <a:pt x="302" y="49"/>
                  </a:lnTo>
                  <a:lnTo>
                    <a:pt x="321" y="54"/>
                  </a:lnTo>
                  <a:lnTo>
                    <a:pt x="338" y="60"/>
                  </a:lnTo>
                  <a:lnTo>
                    <a:pt x="354" y="69"/>
                  </a:lnTo>
                  <a:lnTo>
                    <a:pt x="368" y="80"/>
                  </a:lnTo>
                  <a:lnTo>
                    <a:pt x="381" y="93"/>
                  </a:lnTo>
                  <a:lnTo>
                    <a:pt x="393" y="126"/>
                  </a:lnTo>
                  <a:lnTo>
                    <a:pt x="399" y="159"/>
                  </a:lnTo>
                  <a:lnTo>
                    <a:pt x="397" y="194"/>
                  </a:lnTo>
                  <a:lnTo>
                    <a:pt x="389" y="227"/>
                  </a:lnTo>
                  <a:lnTo>
                    <a:pt x="375" y="258"/>
                  </a:lnTo>
                  <a:lnTo>
                    <a:pt x="358" y="288"/>
                  </a:lnTo>
                  <a:lnTo>
                    <a:pt x="336" y="313"/>
                  </a:lnTo>
                  <a:lnTo>
                    <a:pt x="310" y="335"/>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24" name="Freeform 92"/>
            <p:cNvSpPr>
              <a:spLocks/>
            </p:cNvSpPr>
            <p:nvPr/>
          </p:nvSpPr>
          <p:spPr bwMode="auto">
            <a:xfrm>
              <a:off x="4441825" y="3432175"/>
              <a:ext cx="246063" cy="130175"/>
            </a:xfrm>
            <a:custGeom>
              <a:avLst/>
              <a:gdLst>
                <a:gd name="T0" fmla="*/ 2147483647 w 311"/>
                <a:gd name="T1" fmla="*/ 2147483647 h 162"/>
                <a:gd name="T2" fmla="*/ 2147483647 w 311"/>
                <a:gd name="T3" fmla="*/ 2147483647 h 162"/>
                <a:gd name="T4" fmla="*/ 2147483647 w 311"/>
                <a:gd name="T5" fmla="*/ 2147483647 h 162"/>
                <a:gd name="T6" fmla="*/ 2147483647 w 311"/>
                <a:gd name="T7" fmla="*/ 2147483647 h 162"/>
                <a:gd name="T8" fmla="*/ 2147483647 w 311"/>
                <a:gd name="T9" fmla="*/ 2147483647 h 162"/>
                <a:gd name="T10" fmla="*/ 2147483647 w 311"/>
                <a:gd name="T11" fmla="*/ 2147483647 h 162"/>
                <a:gd name="T12" fmla="*/ 2147483647 w 311"/>
                <a:gd name="T13" fmla="*/ 2147483647 h 162"/>
                <a:gd name="T14" fmla="*/ 2147483647 w 311"/>
                <a:gd name="T15" fmla="*/ 2147483647 h 162"/>
                <a:gd name="T16" fmla="*/ 2147483647 w 311"/>
                <a:gd name="T17" fmla="*/ 2147483647 h 162"/>
                <a:gd name="T18" fmla="*/ 2147483647 w 311"/>
                <a:gd name="T19" fmla="*/ 2147483647 h 162"/>
                <a:gd name="T20" fmla="*/ 2147483647 w 311"/>
                <a:gd name="T21" fmla="*/ 2147483647 h 162"/>
                <a:gd name="T22" fmla="*/ 2147483647 w 311"/>
                <a:gd name="T23" fmla="*/ 2147483647 h 162"/>
                <a:gd name="T24" fmla="*/ 2147483647 w 311"/>
                <a:gd name="T25" fmla="*/ 2147483647 h 162"/>
                <a:gd name="T26" fmla="*/ 2147483647 w 311"/>
                <a:gd name="T27" fmla="*/ 2147483647 h 162"/>
                <a:gd name="T28" fmla="*/ 2147483647 w 311"/>
                <a:gd name="T29" fmla="*/ 2147483647 h 162"/>
                <a:gd name="T30" fmla="*/ 2147483647 w 311"/>
                <a:gd name="T31" fmla="*/ 2147483647 h 162"/>
                <a:gd name="T32" fmla="*/ 2147483647 w 311"/>
                <a:gd name="T33" fmla="*/ 2147483647 h 162"/>
                <a:gd name="T34" fmla="*/ 2147483647 w 311"/>
                <a:gd name="T35" fmla="*/ 2147483647 h 162"/>
                <a:gd name="T36" fmla="*/ 2147483647 w 311"/>
                <a:gd name="T37" fmla="*/ 2147483647 h 162"/>
                <a:gd name="T38" fmla="*/ 2147483647 w 311"/>
                <a:gd name="T39" fmla="*/ 2147483647 h 162"/>
                <a:gd name="T40" fmla="*/ 2147483647 w 311"/>
                <a:gd name="T41" fmla="*/ 2147483647 h 162"/>
                <a:gd name="T42" fmla="*/ 2147483647 w 311"/>
                <a:gd name="T43" fmla="*/ 2147483647 h 162"/>
                <a:gd name="T44" fmla="*/ 2147483647 w 311"/>
                <a:gd name="T45" fmla="*/ 2147483647 h 162"/>
                <a:gd name="T46" fmla="*/ 2147483647 w 311"/>
                <a:gd name="T47" fmla="*/ 2147483647 h 162"/>
                <a:gd name="T48" fmla="*/ 2147483647 w 311"/>
                <a:gd name="T49" fmla="*/ 2147483647 h 162"/>
                <a:gd name="T50" fmla="*/ 2147483647 w 311"/>
                <a:gd name="T51" fmla="*/ 2147483647 h 162"/>
                <a:gd name="T52" fmla="*/ 2147483647 w 311"/>
                <a:gd name="T53" fmla="*/ 2147483647 h 162"/>
                <a:gd name="T54" fmla="*/ 2147483647 w 311"/>
                <a:gd name="T55" fmla="*/ 2147483647 h 162"/>
                <a:gd name="T56" fmla="*/ 2147483647 w 311"/>
                <a:gd name="T57" fmla="*/ 2147483647 h 162"/>
                <a:gd name="T58" fmla="*/ 0 w 311"/>
                <a:gd name="T59" fmla="*/ 2147483647 h 162"/>
                <a:gd name="T60" fmla="*/ 0 w 311"/>
                <a:gd name="T61" fmla="*/ 2147483647 h 162"/>
                <a:gd name="T62" fmla="*/ 0 w 311"/>
                <a:gd name="T63" fmla="*/ 2147483647 h 162"/>
                <a:gd name="T64" fmla="*/ 2147483647 w 311"/>
                <a:gd name="T65" fmla="*/ 2147483647 h 162"/>
                <a:gd name="T66" fmla="*/ 2147483647 w 311"/>
                <a:gd name="T67" fmla="*/ 2147483647 h 162"/>
                <a:gd name="T68" fmla="*/ 2147483647 w 311"/>
                <a:gd name="T69" fmla="*/ 2147483647 h 162"/>
                <a:gd name="T70" fmla="*/ 2147483647 w 311"/>
                <a:gd name="T71" fmla="*/ 2147483647 h 162"/>
                <a:gd name="T72" fmla="*/ 2147483647 w 311"/>
                <a:gd name="T73" fmla="*/ 2147483647 h 162"/>
                <a:gd name="T74" fmla="*/ 2147483647 w 311"/>
                <a:gd name="T75" fmla="*/ 2147483647 h 162"/>
                <a:gd name="T76" fmla="*/ 2147483647 w 311"/>
                <a:gd name="T77" fmla="*/ 2147483647 h 162"/>
                <a:gd name="T78" fmla="*/ 2147483647 w 311"/>
                <a:gd name="T79" fmla="*/ 2147483647 h 162"/>
                <a:gd name="T80" fmla="*/ 2147483647 w 311"/>
                <a:gd name="T81" fmla="*/ 2147483647 h 162"/>
                <a:gd name="T82" fmla="*/ 2147483647 w 311"/>
                <a:gd name="T83" fmla="*/ 2147483647 h 162"/>
                <a:gd name="T84" fmla="*/ 2147483647 w 311"/>
                <a:gd name="T85" fmla="*/ 0 h 162"/>
                <a:gd name="T86" fmla="*/ 2147483647 w 311"/>
                <a:gd name="T87" fmla="*/ 0 h 162"/>
                <a:gd name="T88" fmla="*/ 2147483647 w 311"/>
                <a:gd name="T89" fmla="*/ 2147483647 h 162"/>
                <a:gd name="T90" fmla="*/ 2147483647 w 311"/>
                <a:gd name="T91" fmla="*/ 2147483647 h 162"/>
                <a:gd name="T92" fmla="*/ 2147483647 w 311"/>
                <a:gd name="T93" fmla="*/ 2147483647 h 162"/>
                <a:gd name="T94" fmla="*/ 2147483647 w 311"/>
                <a:gd name="T95" fmla="*/ 2147483647 h 162"/>
                <a:gd name="T96" fmla="*/ 2147483647 w 311"/>
                <a:gd name="T97" fmla="*/ 2147483647 h 162"/>
                <a:gd name="T98" fmla="*/ 2147483647 w 311"/>
                <a:gd name="T99" fmla="*/ 2147483647 h 162"/>
                <a:gd name="T100" fmla="*/ 2147483647 w 311"/>
                <a:gd name="T101" fmla="*/ 2147483647 h 162"/>
                <a:gd name="T102" fmla="*/ 2147483647 w 311"/>
                <a:gd name="T103" fmla="*/ 2147483647 h 162"/>
                <a:gd name="T104" fmla="*/ 2147483647 w 311"/>
                <a:gd name="T105" fmla="*/ 2147483647 h 162"/>
                <a:gd name="T106" fmla="*/ 2147483647 w 311"/>
                <a:gd name="T107" fmla="*/ 2147483647 h 162"/>
                <a:gd name="T108" fmla="*/ 2147483647 w 311"/>
                <a:gd name="T109" fmla="*/ 2147483647 h 162"/>
                <a:gd name="T110" fmla="*/ 2147483647 w 311"/>
                <a:gd name="T111" fmla="*/ 2147483647 h 162"/>
                <a:gd name="T112" fmla="*/ 2147483647 w 311"/>
                <a:gd name="T113" fmla="*/ 2147483647 h 162"/>
                <a:gd name="T114" fmla="*/ 2147483647 w 311"/>
                <a:gd name="T115" fmla="*/ 2147483647 h 16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11"/>
                <a:gd name="T175" fmla="*/ 0 h 162"/>
                <a:gd name="T176" fmla="*/ 311 w 311"/>
                <a:gd name="T177" fmla="*/ 162 h 16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11" h="162">
                  <a:moveTo>
                    <a:pt x="293" y="162"/>
                  </a:moveTo>
                  <a:lnTo>
                    <a:pt x="291" y="152"/>
                  </a:lnTo>
                  <a:lnTo>
                    <a:pt x="289" y="123"/>
                  </a:lnTo>
                  <a:lnTo>
                    <a:pt x="286" y="90"/>
                  </a:lnTo>
                  <a:lnTo>
                    <a:pt x="276" y="63"/>
                  </a:lnTo>
                  <a:lnTo>
                    <a:pt x="264" y="55"/>
                  </a:lnTo>
                  <a:lnTo>
                    <a:pt x="250" y="48"/>
                  </a:lnTo>
                  <a:lnTo>
                    <a:pt x="238" y="41"/>
                  </a:lnTo>
                  <a:lnTo>
                    <a:pt x="224" y="36"/>
                  </a:lnTo>
                  <a:lnTo>
                    <a:pt x="209" y="31"/>
                  </a:lnTo>
                  <a:lnTo>
                    <a:pt x="195" y="28"/>
                  </a:lnTo>
                  <a:lnTo>
                    <a:pt x="180" y="25"/>
                  </a:lnTo>
                  <a:lnTo>
                    <a:pt x="165" y="23"/>
                  </a:lnTo>
                  <a:lnTo>
                    <a:pt x="150" y="23"/>
                  </a:lnTo>
                  <a:lnTo>
                    <a:pt x="135" y="23"/>
                  </a:lnTo>
                  <a:lnTo>
                    <a:pt x="120" y="24"/>
                  </a:lnTo>
                  <a:lnTo>
                    <a:pt x="105" y="26"/>
                  </a:lnTo>
                  <a:lnTo>
                    <a:pt x="90" y="30"/>
                  </a:lnTo>
                  <a:lnTo>
                    <a:pt x="76" y="36"/>
                  </a:lnTo>
                  <a:lnTo>
                    <a:pt x="62" y="41"/>
                  </a:lnTo>
                  <a:lnTo>
                    <a:pt x="50" y="48"/>
                  </a:lnTo>
                  <a:lnTo>
                    <a:pt x="42" y="54"/>
                  </a:lnTo>
                  <a:lnTo>
                    <a:pt x="35" y="61"/>
                  </a:lnTo>
                  <a:lnTo>
                    <a:pt x="29" y="70"/>
                  </a:lnTo>
                  <a:lnTo>
                    <a:pt x="23" y="79"/>
                  </a:lnTo>
                  <a:lnTo>
                    <a:pt x="20" y="90"/>
                  </a:lnTo>
                  <a:lnTo>
                    <a:pt x="16" y="100"/>
                  </a:lnTo>
                  <a:lnTo>
                    <a:pt x="13" y="109"/>
                  </a:lnTo>
                  <a:lnTo>
                    <a:pt x="11" y="118"/>
                  </a:lnTo>
                  <a:lnTo>
                    <a:pt x="0" y="118"/>
                  </a:lnTo>
                  <a:lnTo>
                    <a:pt x="0" y="102"/>
                  </a:lnTo>
                  <a:lnTo>
                    <a:pt x="0" y="87"/>
                  </a:lnTo>
                  <a:lnTo>
                    <a:pt x="2" y="72"/>
                  </a:lnTo>
                  <a:lnTo>
                    <a:pt x="7" y="59"/>
                  </a:lnTo>
                  <a:lnTo>
                    <a:pt x="13" y="47"/>
                  </a:lnTo>
                  <a:lnTo>
                    <a:pt x="21" y="36"/>
                  </a:lnTo>
                  <a:lnTo>
                    <a:pt x="32" y="26"/>
                  </a:lnTo>
                  <a:lnTo>
                    <a:pt x="46" y="19"/>
                  </a:lnTo>
                  <a:lnTo>
                    <a:pt x="65" y="14"/>
                  </a:lnTo>
                  <a:lnTo>
                    <a:pt x="85" y="8"/>
                  </a:lnTo>
                  <a:lnTo>
                    <a:pt x="106" y="3"/>
                  </a:lnTo>
                  <a:lnTo>
                    <a:pt x="129" y="1"/>
                  </a:lnTo>
                  <a:lnTo>
                    <a:pt x="152" y="0"/>
                  </a:lnTo>
                  <a:lnTo>
                    <a:pt x="175" y="0"/>
                  </a:lnTo>
                  <a:lnTo>
                    <a:pt x="197" y="2"/>
                  </a:lnTo>
                  <a:lnTo>
                    <a:pt x="218" y="7"/>
                  </a:lnTo>
                  <a:lnTo>
                    <a:pt x="234" y="11"/>
                  </a:lnTo>
                  <a:lnTo>
                    <a:pt x="248" y="16"/>
                  </a:lnTo>
                  <a:lnTo>
                    <a:pt x="260" y="23"/>
                  </a:lnTo>
                  <a:lnTo>
                    <a:pt x="271" y="29"/>
                  </a:lnTo>
                  <a:lnTo>
                    <a:pt x="281" y="37"/>
                  </a:lnTo>
                  <a:lnTo>
                    <a:pt x="289" y="44"/>
                  </a:lnTo>
                  <a:lnTo>
                    <a:pt x="298" y="52"/>
                  </a:lnTo>
                  <a:lnTo>
                    <a:pt x="304" y="59"/>
                  </a:lnTo>
                  <a:lnTo>
                    <a:pt x="311" y="93"/>
                  </a:lnTo>
                  <a:lnTo>
                    <a:pt x="309" y="124"/>
                  </a:lnTo>
                  <a:lnTo>
                    <a:pt x="301" y="148"/>
                  </a:lnTo>
                  <a:lnTo>
                    <a:pt x="293" y="162"/>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25" name="Freeform 93"/>
            <p:cNvSpPr>
              <a:spLocks/>
            </p:cNvSpPr>
            <p:nvPr/>
          </p:nvSpPr>
          <p:spPr bwMode="auto">
            <a:xfrm>
              <a:off x="4591050" y="4314825"/>
              <a:ext cx="120650" cy="28575"/>
            </a:xfrm>
            <a:custGeom>
              <a:avLst/>
              <a:gdLst>
                <a:gd name="T0" fmla="*/ 0 w 153"/>
                <a:gd name="T1" fmla="*/ 2147483647 h 36"/>
                <a:gd name="T2" fmla="*/ 2147483647 w 153"/>
                <a:gd name="T3" fmla="*/ 2147483647 h 36"/>
                <a:gd name="T4" fmla="*/ 2147483647 w 153"/>
                <a:gd name="T5" fmla="*/ 2147483647 h 36"/>
                <a:gd name="T6" fmla="*/ 2147483647 w 153"/>
                <a:gd name="T7" fmla="*/ 2147483647 h 36"/>
                <a:gd name="T8" fmla="*/ 2147483647 w 153"/>
                <a:gd name="T9" fmla="*/ 2147483647 h 36"/>
                <a:gd name="T10" fmla="*/ 2147483647 w 153"/>
                <a:gd name="T11" fmla="*/ 2147483647 h 36"/>
                <a:gd name="T12" fmla="*/ 2147483647 w 153"/>
                <a:gd name="T13" fmla="*/ 2147483647 h 36"/>
                <a:gd name="T14" fmla="*/ 2147483647 w 153"/>
                <a:gd name="T15" fmla="*/ 2147483647 h 36"/>
                <a:gd name="T16" fmla="*/ 2147483647 w 153"/>
                <a:gd name="T17" fmla="*/ 2147483647 h 36"/>
                <a:gd name="T18" fmla="*/ 2147483647 w 153"/>
                <a:gd name="T19" fmla="*/ 0 h 36"/>
                <a:gd name="T20" fmla="*/ 2147483647 w 153"/>
                <a:gd name="T21" fmla="*/ 2147483647 h 36"/>
                <a:gd name="T22" fmla="*/ 2147483647 w 153"/>
                <a:gd name="T23" fmla="*/ 2147483647 h 36"/>
                <a:gd name="T24" fmla="*/ 2147483647 w 153"/>
                <a:gd name="T25" fmla="*/ 2147483647 h 36"/>
                <a:gd name="T26" fmla="*/ 2147483647 w 153"/>
                <a:gd name="T27" fmla="*/ 2147483647 h 36"/>
                <a:gd name="T28" fmla="*/ 2147483647 w 153"/>
                <a:gd name="T29" fmla="*/ 2147483647 h 36"/>
                <a:gd name="T30" fmla="*/ 2147483647 w 153"/>
                <a:gd name="T31" fmla="*/ 2147483647 h 36"/>
                <a:gd name="T32" fmla="*/ 2147483647 w 153"/>
                <a:gd name="T33" fmla="*/ 2147483647 h 36"/>
                <a:gd name="T34" fmla="*/ 2147483647 w 153"/>
                <a:gd name="T35" fmla="*/ 2147483647 h 36"/>
                <a:gd name="T36" fmla="*/ 2147483647 w 153"/>
                <a:gd name="T37" fmla="*/ 2147483647 h 36"/>
                <a:gd name="T38" fmla="*/ 2147483647 w 153"/>
                <a:gd name="T39" fmla="*/ 2147483647 h 36"/>
                <a:gd name="T40" fmla="*/ 0 w 153"/>
                <a:gd name="T41" fmla="*/ 2147483647 h 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53"/>
                <a:gd name="T64" fmla="*/ 0 h 36"/>
                <a:gd name="T65" fmla="*/ 153 w 153"/>
                <a:gd name="T66" fmla="*/ 36 h 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53" h="36">
                  <a:moveTo>
                    <a:pt x="0" y="28"/>
                  </a:moveTo>
                  <a:lnTo>
                    <a:pt x="2" y="28"/>
                  </a:lnTo>
                  <a:lnTo>
                    <a:pt x="14" y="27"/>
                  </a:lnTo>
                  <a:lnTo>
                    <a:pt x="30" y="25"/>
                  </a:lnTo>
                  <a:lnTo>
                    <a:pt x="52" y="23"/>
                  </a:lnTo>
                  <a:lnTo>
                    <a:pt x="75" y="19"/>
                  </a:lnTo>
                  <a:lnTo>
                    <a:pt x="98" y="15"/>
                  </a:lnTo>
                  <a:lnTo>
                    <a:pt x="120" y="9"/>
                  </a:lnTo>
                  <a:lnTo>
                    <a:pt x="138" y="1"/>
                  </a:lnTo>
                  <a:lnTo>
                    <a:pt x="143" y="0"/>
                  </a:lnTo>
                  <a:lnTo>
                    <a:pt x="148" y="1"/>
                  </a:lnTo>
                  <a:lnTo>
                    <a:pt x="151" y="4"/>
                  </a:lnTo>
                  <a:lnTo>
                    <a:pt x="153" y="8"/>
                  </a:lnTo>
                  <a:lnTo>
                    <a:pt x="148" y="15"/>
                  </a:lnTo>
                  <a:lnTo>
                    <a:pt x="133" y="21"/>
                  </a:lnTo>
                  <a:lnTo>
                    <a:pt x="112" y="27"/>
                  </a:lnTo>
                  <a:lnTo>
                    <a:pt x="88" y="33"/>
                  </a:lnTo>
                  <a:lnTo>
                    <a:pt x="61" y="35"/>
                  </a:lnTo>
                  <a:lnTo>
                    <a:pt x="37" y="36"/>
                  </a:lnTo>
                  <a:lnTo>
                    <a:pt x="15" y="34"/>
                  </a:lnTo>
                  <a:lnTo>
                    <a:pt x="0" y="28"/>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26" name="Freeform 94"/>
            <p:cNvSpPr>
              <a:spLocks/>
            </p:cNvSpPr>
            <p:nvPr/>
          </p:nvSpPr>
          <p:spPr bwMode="auto">
            <a:xfrm>
              <a:off x="4592638" y="4438650"/>
              <a:ext cx="115888" cy="44450"/>
            </a:xfrm>
            <a:custGeom>
              <a:avLst/>
              <a:gdLst>
                <a:gd name="T0" fmla="*/ 2147483647 w 145"/>
                <a:gd name="T1" fmla="*/ 2147483647 h 55"/>
                <a:gd name="T2" fmla="*/ 2147483647 w 145"/>
                <a:gd name="T3" fmla="*/ 2147483647 h 55"/>
                <a:gd name="T4" fmla="*/ 2147483647 w 145"/>
                <a:gd name="T5" fmla="*/ 2147483647 h 55"/>
                <a:gd name="T6" fmla="*/ 2147483647 w 145"/>
                <a:gd name="T7" fmla="*/ 2147483647 h 55"/>
                <a:gd name="T8" fmla="*/ 2147483647 w 145"/>
                <a:gd name="T9" fmla="*/ 2147483647 h 55"/>
                <a:gd name="T10" fmla="*/ 2147483647 w 145"/>
                <a:gd name="T11" fmla="*/ 2147483647 h 55"/>
                <a:gd name="T12" fmla="*/ 2147483647 w 145"/>
                <a:gd name="T13" fmla="*/ 2147483647 h 55"/>
                <a:gd name="T14" fmla="*/ 2147483647 w 145"/>
                <a:gd name="T15" fmla="*/ 2147483647 h 55"/>
                <a:gd name="T16" fmla="*/ 0 w 145"/>
                <a:gd name="T17" fmla="*/ 2147483647 h 55"/>
                <a:gd name="T18" fmla="*/ 0 w 145"/>
                <a:gd name="T19" fmla="*/ 0 h 55"/>
                <a:gd name="T20" fmla="*/ 2147483647 w 145"/>
                <a:gd name="T21" fmla="*/ 2147483647 h 55"/>
                <a:gd name="T22" fmla="*/ 2147483647 w 145"/>
                <a:gd name="T23" fmla="*/ 2147483647 h 55"/>
                <a:gd name="T24" fmla="*/ 2147483647 w 145"/>
                <a:gd name="T25" fmla="*/ 2147483647 h 55"/>
                <a:gd name="T26" fmla="*/ 2147483647 w 145"/>
                <a:gd name="T27" fmla="*/ 2147483647 h 55"/>
                <a:gd name="T28" fmla="*/ 2147483647 w 145"/>
                <a:gd name="T29" fmla="*/ 2147483647 h 55"/>
                <a:gd name="T30" fmla="*/ 2147483647 w 145"/>
                <a:gd name="T31" fmla="*/ 2147483647 h 55"/>
                <a:gd name="T32" fmla="*/ 2147483647 w 145"/>
                <a:gd name="T33" fmla="*/ 2147483647 h 55"/>
                <a:gd name="T34" fmla="*/ 2147483647 w 145"/>
                <a:gd name="T35" fmla="*/ 2147483647 h 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45"/>
                <a:gd name="T55" fmla="*/ 0 h 55"/>
                <a:gd name="T56" fmla="*/ 145 w 145"/>
                <a:gd name="T57" fmla="*/ 55 h 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45" h="55">
                  <a:moveTo>
                    <a:pt x="145" y="55"/>
                  </a:moveTo>
                  <a:lnTo>
                    <a:pt x="126" y="51"/>
                  </a:lnTo>
                  <a:lnTo>
                    <a:pt x="108" y="45"/>
                  </a:lnTo>
                  <a:lnTo>
                    <a:pt x="89" y="40"/>
                  </a:lnTo>
                  <a:lnTo>
                    <a:pt x="71" y="36"/>
                  </a:lnTo>
                  <a:lnTo>
                    <a:pt x="53" y="30"/>
                  </a:lnTo>
                  <a:lnTo>
                    <a:pt x="35" y="24"/>
                  </a:lnTo>
                  <a:lnTo>
                    <a:pt x="17" y="17"/>
                  </a:lnTo>
                  <a:lnTo>
                    <a:pt x="0" y="9"/>
                  </a:lnTo>
                  <a:lnTo>
                    <a:pt x="0" y="0"/>
                  </a:lnTo>
                  <a:lnTo>
                    <a:pt x="20" y="6"/>
                  </a:lnTo>
                  <a:lnTo>
                    <a:pt x="44" y="13"/>
                  </a:lnTo>
                  <a:lnTo>
                    <a:pt x="69" y="21"/>
                  </a:lnTo>
                  <a:lnTo>
                    <a:pt x="93" y="30"/>
                  </a:lnTo>
                  <a:lnTo>
                    <a:pt x="115" y="39"/>
                  </a:lnTo>
                  <a:lnTo>
                    <a:pt x="131" y="46"/>
                  </a:lnTo>
                  <a:lnTo>
                    <a:pt x="142" y="52"/>
                  </a:lnTo>
                  <a:lnTo>
                    <a:pt x="145" y="55"/>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27" name="Freeform 95"/>
            <p:cNvSpPr>
              <a:spLocks/>
            </p:cNvSpPr>
            <p:nvPr/>
          </p:nvSpPr>
          <p:spPr bwMode="auto">
            <a:xfrm>
              <a:off x="4578350" y="4476750"/>
              <a:ext cx="122238" cy="103188"/>
            </a:xfrm>
            <a:custGeom>
              <a:avLst/>
              <a:gdLst>
                <a:gd name="T0" fmla="*/ 2147483647 w 155"/>
                <a:gd name="T1" fmla="*/ 2147483647 h 130"/>
                <a:gd name="T2" fmla="*/ 2147483647 w 155"/>
                <a:gd name="T3" fmla="*/ 2147483647 h 130"/>
                <a:gd name="T4" fmla="*/ 2147483647 w 155"/>
                <a:gd name="T5" fmla="*/ 2147483647 h 130"/>
                <a:gd name="T6" fmla="*/ 2147483647 w 155"/>
                <a:gd name="T7" fmla="*/ 2147483647 h 130"/>
                <a:gd name="T8" fmla="*/ 2147483647 w 155"/>
                <a:gd name="T9" fmla="*/ 2147483647 h 130"/>
                <a:gd name="T10" fmla="*/ 2147483647 w 155"/>
                <a:gd name="T11" fmla="*/ 2147483647 h 130"/>
                <a:gd name="T12" fmla="*/ 2147483647 w 155"/>
                <a:gd name="T13" fmla="*/ 2147483647 h 130"/>
                <a:gd name="T14" fmla="*/ 2147483647 w 155"/>
                <a:gd name="T15" fmla="*/ 2147483647 h 130"/>
                <a:gd name="T16" fmla="*/ 2147483647 w 155"/>
                <a:gd name="T17" fmla="*/ 2147483647 h 130"/>
                <a:gd name="T18" fmla="*/ 2147483647 w 155"/>
                <a:gd name="T19" fmla="*/ 2147483647 h 130"/>
                <a:gd name="T20" fmla="*/ 2147483647 w 155"/>
                <a:gd name="T21" fmla="*/ 2147483647 h 130"/>
                <a:gd name="T22" fmla="*/ 2147483647 w 155"/>
                <a:gd name="T23" fmla="*/ 2147483647 h 130"/>
                <a:gd name="T24" fmla="*/ 2147483647 w 155"/>
                <a:gd name="T25" fmla="*/ 2147483647 h 130"/>
                <a:gd name="T26" fmla="*/ 2147483647 w 155"/>
                <a:gd name="T27" fmla="*/ 2147483647 h 130"/>
                <a:gd name="T28" fmla="*/ 2147483647 w 155"/>
                <a:gd name="T29" fmla="*/ 2147483647 h 130"/>
                <a:gd name="T30" fmla="*/ 2147483647 w 155"/>
                <a:gd name="T31" fmla="*/ 2147483647 h 130"/>
                <a:gd name="T32" fmla="*/ 2147483647 w 155"/>
                <a:gd name="T33" fmla="*/ 2147483647 h 130"/>
                <a:gd name="T34" fmla="*/ 2147483647 w 155"/>
                <a:gd name="T35" fmla="*/ 2147483647 h 130"/>
                <a:gd name="T36" fmla="*/ 2147483647 w 155"/>
                <a:gd name="T37" fmla="*/ 2147483647 h 130"/>
                <a:gd name="T38" fmla="*/ 2147483647 w 155"/>
                <a:gd name="T39" fmla="*/ 2147483647 h 130"/>
                <a:gd name="T40" fmla="*/ 2147483647 w 155"/>
                <a:gd name="T41" fmla="*/ 2147483647 h 130"/>
                <a:gd name="T42" fmla="*/ 2147483647 w 155"/>
                <a:gd name="T43" fmla="*/ 2147483647 h 130"/>
                <a:gd name="T44" fmla="*/ 2147483647 w 155"/>
                <a:gd name="T45" fmla="*/ 2147483647 h 130"/>
                <a:gd name="T46" fmla="*/ 2147483647 w 155"/>
                <a:gd name="T47" fmla="*/ 2147483647 h 130"/>
                <a:gd name="T48" fmla="*/ 2147483647 w 155"/>
                <a:gd name="T49" fmla="*/ 2147483647 h 130"/>
                <a:gd name="T50" fmla="*/ 2147483647 w 155"/>
                <a:gd name="T51" fmla="*/ 2147483647 h 130"/>
                <a:gd name="T52" fmla="*/ 2147483647 w 155"/>
                <a:gd name="T53" fmla="*/ 2147483647 h 130"/>
                <a:gd name="T54" fmla="*/ 0 w 155"/>
                <a:gd name="T55" fmla="*/ 2147483647 h 130"/>
                <a:gd name="T56" fmla="*/ 2147483647 w 155"/>
                <a:gd name="T57" fmla="*/ 0 h 130"/>
                <a:gd name="T58" fmla="*/ 2147483647 w 155"/>
                <a:gd name="T59" fmla="*/ 2147483647 h 130"/>
                <a:gd name="T60" fmla="*/ 2147483647 w 155"/>
                <a:gd name="T61" fmla="*/ 2147483647 h 130"/>
                <a:gd name="T62" fmla="*/ 2147483647 w 155"/>
                <a:gd name="T63" fmla="*/ 2147483647 h 130"/>
                <a:gd name="T64" fmla="*/ 2147483647 w 155"/>
                <a:gd name="T65" fmla="*/ 2147483647 h 130"/>
                <a:gd name="T66" fmla="*/ 2147483647 w 155"/>
                <a:gd name="T67" fmla="*/ 2147483647 h 130"/>
                <a:gd name="T68" fmla="*/ 2147483647 w 155"/>
                <a:gd name="T69" fmla="*/ 2147483647 h 130"/>
                <a:gd name="T70" fmla="*/ 2147483647 w 155"/>
                <a:gd name="T71" fmla="*/ 2147483647 h 130"/>
                <a:gd name="T72" fmla="*/ 2147483647 w 155"/>
                <a:gd name="T73" fmla="*/ 2147483647 h 13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55"/>
                <a:gd name="T112" fmla="*/ 0 h 130"/>
                <a:gd name="T113" fmla="*/ 155 w 155"/>
                <a:gd name="T114" fmla="*/ 130 h 13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55" h="130">
                  <a:moveTo>
                    <a:pt x="155" y="34"/>
                  </a:moveTo>
                  <a:lnTo>
                    <a:pt x="138" y="34"/>
                  </a:lnTo>
                  <a:lnTo>
                    <a:pt x="122" y="33"/>
                  </a:lnTo>
                  <a:lnTo>
                    <a:pt x="106" y="31"/>
                  </a:lnTo>
                  <a:lnTo>
                    <a:pt x="90" y="28"/>
                  </a:lnTo>
                  <a:lnTo>
                    <a:pt x="74" y="26"/>
                  </a:lnTo>
                  <a:lnTo>
                    <a:pt x="57" y="22"/>
                  </a:lnTo>
                  <a:lnTo>
                    <a:pt x="39" y="20"/>
                  </a:lnTo>
                  <a:lnTo>
                    <a:pt x="21" y="16"/>
                  </a:lnTo>
                  <a:lnTo>
                    <a:pt x="27" y="28"/>
                  </a:lnTo>
                  <a:lnTo>
                    <a:pt x="37" y="43"/>
                  </a:lnTo>
                  <a:lnTo>
                    <a:pt x="50" y="60"/>
                  </a:lnTo>
                  <a:lnTo>
                    <a:pt x="65" y="77"/>
                  </a:lnTo>
                  <a:lnTo>
                    <a:pt x="80" y="95"/>
                  </a:lnTo>
                  <a:lnTo>
                    <a:pt x="93" y="110"/>
                  </a:lnTo>
                  <a:lnTo>
                    <a:pt x="104" y="122"/>
                  </a:lnTo>
                  <a:lnTo>
                    <a:pt x="110" y="130"/>
                  </a:lnTo>
                  <a:lnTo>
                    <a:pt x="95" y="125"/>
                  </a:lnTo>
                  <a:lnTo>
                    <a:pt x="80" y="117"/>
                  </a:lnTo>
                  <a:lnTo>
                    <a:pt x="66" y="105"/>
                  </a:lnTo>
                  <a:lnTo>
                    <a:pt x="53" y="92"/>
                  </a:lnTo>
                  <a:lnTo>
                    <a:pt x="40" y="79"/>
                  </a:lnTo>
                  <a:lnTo>
                    <a:pt x="30" y="64"/>
                  </a:lnTo>
                  <a:lnTo>
                    <a:pt x="20" y="50"/>
                  </a:lnTo>
                  <a:lnTo>
                    <a:pt x="13" y="36"/>
                  </a:lnTo>
                  <a:lnTo>
                    <a:pt x="8" y="28"/>
                  </a:lnTo>
                  <a:lnTo>
                    <a:pt x="1" y="18"/>
                  </a:lnTo>
                  <a:lnTo>
                    <a:pt x="0" y="7"/>
                  </a:lnTo>
                  <a:lnTo>
                    <a:pt x="10" y="0"/>
                  </a:lnTo>
                  <a:lnTo>
                    <a:pt x="33" y="1"/>
                  </a:lnTo>
                  <a:lnTo>
                    <a:pt x="58" y="5"/>
                  </a:lnTo>
                  <a:lnTo>
                    <a:pt x="82" y="11"/>
                  </a:lnTo>
                  <a:lnTo>
                    <a:pt x="104" y="16"/>
                  </a:lnTo>
                  <a:lnTo>
                    <a:pt x="125" y="23"/>
                  </a:lnTo>
                  <a:lnTo>
                    <a:pt x="141" y="28"/>
                  </a:lnTo>
                  <a:lnTo>
                    <a:pt x="151" y="33"/>
                  </a:lnTo>
                  <a:lnTo>
                    <a:pt x="155" y="34"/>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28" name="Freeform 96"/>
            <p:cNvSpPr>
              <a:spLocks/>
            </p:cNvSpPr>
            <p:nvPr/>
          </p:nvSpPr>
          <p:spPr bwMode="auto">
            <a:xfrm>
              <a:off x="4533900" y="3959225"/>
              <a:ext cx="128588" cy="41275"/>
            </a:xfrm>
            <a:custGeom>
              <a:avLst/>
              <a:gdLst>
                <a:gd name="T0" fmla="*/ 2147483647 w 161"/>
                <a:gd name="T1" fmla="*/ 2147483647 h 53"/>
                <a:gd name="T2" fmla="*/ 2147483647 w 161"/>
                <a:gd name="T3" fmla="*/ 2147483647 h 53"/>
                <a:gd name="T4" fmla="*/ 2147483647 w 161"/>
                <a:gd name="T5" fmla="*/ 2147483647 h 53"/>
                <a:gd name="T6" fmla="*/ 2147483647 w 161"/>
                <a:gd name="T7" fmla="*/ 2147483647 h 53"/>
                <a:gd name="T8" fmla="*/ 2147483647 w 161"/>
                <a:gd name="T9" fmla="*/ 2147483647 h 53"/>
                <a:gd name="T10" fmla="*/ 2147483647 w 161"/>
                <a:gd name="T11" fmla="*/ 2147483647 h 53"/>
                <a:gd name="T12" fmla="*/ 2147483647 w 161"/>
                <a:gd name="T13" fmla="*/ 2147483647 h 53"/>
                <a:gd name="T14" fmla="*/ 2147483647 w 161"/>
                <a:gd name="T15" fmla="*/ 2147483647 h 53"/>
                <a:gd name="T16" fmla="*/ 0 w 161"/>
                <a:gd name="T17" fmla="*/ 2147483647 h 53"/>
                <a:gd name="T18" fmla="*/ 2147483647 w 161"/>
                <a:gd name="T19" fmla="*/ 0 h 53"/>
                <a:gd name="T20" fmla="*/ 2147483647 w 161"/>
                <a:gd name="T21" fmla="*/ 2147483647 h 53"/>
                <a:gd name="T22" fmla="*/ 2147483647 w 161"/>
                <a:gd name="T23" fmla="*/ 2147483647 h 53"/>
                <a:gd name="T24" fmla="*/ 2147483647 w 161"/>
                <a:gd name="T25" fmla="*/ 2147483647 h 53"/>
                <a:gd name="T26" fmla="*/ 2147483647 w 161"/>
                <a:gd name="T27" fmla="*/ 2147483647 h 53"/>
                <a:gd name="T28" fmla="*/ 2147483647 w 161"/>
                <a:gd name="T29" fmla="*/ 2147483647 h 53"/>
                <a:gd name="T30" fmla="*/ 2147483647 w 161"/>
                <a:gd name="T31" fmla="*/ 2147483647 h 53"/>
                <a:gd name="T32" fmla="*/ 2147483647 w 161"/>
                <a:gd name="T33" fmla="*/ 2147483647 h 53"/>
                <a:gd name="T34" fmla="*/ 2147483647 w 161"/>
                <a:gd name="T35" fmla="*/ 2147483647 h 53"/>
                <a:gd name="T36" fmla="*/ 2147483647 w 161"/>
                <a:gd name="T37" fmla="*/ 2147483647 h 53"/>
                <a:gd name="T38" fmla="*/ 2147483647 w 161"/>
                <a:gd name="T39" fmla="*/ 2147483647 h 53"/>
                <a:gd name="T40" fmla="*/ 2147483647 w 161"/>
                <a:gd name="T41" fmla="*/ 2147483647 h 5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61"/>
                <a:gd name="T64" fmla="*/ 0 h 53"/>
                <a:gd name="T65" fmla="*/ 161 w 161"/>
                <a:gd name="T66" fmla="*/ 53 h 5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61" h="53">
                  <a:moveTo>
                    <a:pt x="161" y="53"/>
                  </a:moveTo>
                  <a:lnTo>
                    <a:pt x="145" y="48"/>
                  </a:lnTo>
                  <a:lnTo>
                    <a:pt x="125" y="42"/>
                  </a:lnTo>
                  <a:lnTo>
                    <a:pt x="103" y="37"/>
                  </a:lnTo>
                  <a:lnTo>
                    <a:pt x="80" y="30"/>
                  </a:lnTo>
                  <a:lnTo>
                    <a:pt x="59" y="23"/>
                  </a:lnTo>
                  <a:lnTo>
                    <a:pt x="37" y="15"/>
                  </a:lnTo>
                  <a:lnTo>
                    <a:pt x="17" y="8"/>
                  </a:lnTo>
                  <a:lnTo>
                    <a:pt x="0" y="1"/>
                  </a:lnTo>
                  <a:lnTo>
                    <a:pt x="16" y="0"/>
                  </a:lnTo>
                  <a:lnTo>
                    <a:pt x="32" y="1"/>
                  </a:lnTo>
                  <a:lnTo>
                    <a:pt x="48" y="2"/>
                  </a:lnTo>
                  <a:lnTo>
                    <a:pt x="65" y="6"/>
                  </a:lnTo>
                  <a:lnTo>
                    <a:pt x="83" y="9"/>
                  </a:lnTo>
                  <a:lnTo>
                    <a:pt x="100" y="15"/>
                  </a:lnTo>
                  <a:lnTo>
                    <a:pt x="116" y="21"/>
                  </a:lnTo>
                  <a:lnTo>
                    <a:pt x="132" y="27"/>
                  </a:lnTo>
                  <a:lnTo>
                    <a:pt x="143" y="32"/>
                  </a:lnTo>
                  <a:lnTo>
                    <a:pt x="153" y="38"/>
                  </a:lnTo>
                  <a:lnTo>
                    <a:pt x="160" y="45"/>
                  </a:lnTo>
                  <a:lnTo>
                    <a:pt x="161" y="53"/>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29" name="Freeform 97"/>
            <p:cNvSpPr>
              <a:spLocks/>
            </p:cNvSpPr>
            <p:nvPr/>
          </p:nvSpPr>
          <p:spPr bwMode="auto">
            <a:xfrm>
              <a:off x="4519613" y="3883025"/>
              <a:ext cx="134938" cy="74613"/>
            </a:xfrm>
            <a:custGeom>
              <a:avLst/>
              <a:gdLst>
                <a:gd name="T0" fmla="*/ 2147483647 w 170"/>
                <a:gd name="T1" fmla="*/ 2147483647 h 94"/>
                <a:gd name="T2" fmla="*/ 0 w 170"/>
                <a:gd name="T3" fmla="*/ 2147483647 h 94"/>
                <a:gd name="T4" fmla="*/ 2147483647 w 170"/>
                <a:gd name="T5" fmla="*/ 2147483647 h 94"/>
                <a:gd name="T6" fmla="*/ 2147483647 w 170"/>
                <a:gd name="T7" fmla="*/ 2147483647 h 94"/>
                <a:gd name="T8" fmla="*/ 2147483647 w 170"/>
                <a:gd name="T9" fmla="*/ 2147483647 h 94"/>
                <a:gd name="T10" fmla="*/ 2147483647 w 170"/>
                <a:gd name="T11" fmla="*/ 2147483647 h 94"/>
                <a:gd name="T12" fmla="*/ 2147483647 w 170"/>
                <a:gd name="T13" fmla="*/ 2147483647 h 94"/>
                <a:gd name="T14" fmla="*/ 2147483647 w 170"/>
                <a:gd name="T15" fmla="*/ 2147483647 h 94"/>
                <a:gd name="T16" fmla="*/ 2147483647 w 170"/>
                <a:gd name="T17" fmla="*/ 2147483647 h 94"/>
                <a:gd name="T18" fmla="*/ 2147483647 w 170"/>
                <a:gd name="T19" fmla="*/ 2147483647 h 94"/>
                <a:gd name="T20" fmla="*/ 2147483647 w 170"/>
                <a:gd name="T21" fmla="*/ 2147483647 h 94"/>
                <a:gd name="T22" fmla="*/ 2147483647 w 170"/>
                <a:gd name="T23" fmla="*/ 2147483647 h 94"/>
                <a:gd name="T24" fmla="*/ 2147483647 w 170"/>
                <a:gd name="T25" fmla="*/ 2147483647 h 94"/>
                <a:gd name="T26" fmla="*/ 2147483647 w 170"/>
                <a:gd name="T27" fmla="*/ 2147483647 h 94"/>
                <a:gd name="T28" fmla="*/ 2147483647 w 170"/>
                <a:gd name="T29" fmla="*/ 2147483647 h 94"/>
                <a:gd name="T30" fmla="*/ 2147483647 w 170"/>
                <a:gd name="T31" fmla="*/ 2147483647 h 94"/>
                <a:gd name="T32" fmla="*/ 2147483647 w 170"/>
                <a:gd name="T33" fmla="*/ 0 h 94"/>
                <a:gd name="T34" fmla="*/ 2147483647 w 170"/>
                <a:gd name="T35" fmla="*/ 2147483647 h 94"/>
                <a:gd name="T36" fmla="*/ 2147483647 w 170"/>
                <a:gd name="T37" fmla="*/ 2147483647 h 94"/>
                <a:gd name="T38" fmla="*/ 2147483647 w 170"/>
                <a:gd name="T39" fmla="*/ 2147483647 h 94"/>
                <a:gd name="T40" fmla="*/ 2147483647 w 170"/>
                <a:gd name="T41" fmla="*/ 2147483647 h 94"/>
                <a:gd name="T42" fmla="*/ 2147483647 w 170"/>
                <a:gd name="T43" fmla="*/ 2147483647 h 94"/>
                <a:gd name="T44" fmla="*/ 2147483647 w 170"/>
                <a:gd name="T45" fmla="*/ 2147483647 h 94"/>
                <a:gd name="T46" fmla="*/ 2147483647 w 170"/>
                <a:gd name="T47" fmla="*/ 2147483647 h 94"/>
                <a:gd name="T48" fmla="*/ 2147483647 w 170"/>
                <a:gd name="T49" fmla="*/ 2147483647 h 94"/>
                <a:gd name="T50" fmla="*/ 2147483647 w 170"/>
                <a:gd name="T51" fmla="*/ 2147483647 h 9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70"/>
                <a:gd name="T79" fmla="*/ 0 h 94"/>
                <a:gd name="T80" fmla="*/ 170 w 170"/>
                <a:gd name="T81" fmla="*/ 94 h 9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70" h="94">
                  <a:moveTo>
                    <a:pt x="1" y="94"/>
                  </a:moveTo>
                  <a:lnTo>
                    <a:pt x="0" y="86"/>
                  </a:lnTo>
                  <a:lnTo>
                    <a:pt x="1" y="80"/>
                  </a:lnTo>
                  <a:lnTo>
                    <a:pt x="5" y="75"/>
                  </a:lnTo>
                  <a:lnTo>
                    <a:pt x="11" y="72"/>
                  </a:lnTo>
                  <a:lnTo>
                    <a:pt x="16" y="69"/>
                  </a:lnTo>
                  <a:lnTo>
                    <a:pt x="25" y="66"/>
                  </a:lnTo>
                  <a:lnTo>
                    <a:pt x="33" y="62"/>
                  </a:lnTo>
                  <a:lnTo>
                    <a:pt x="41" y="58"/>
                  </a:lnTo>
                  <a:lnTo>
                    <a:pt x="53" y="51"/>
                  </a:lnTo>
                  <a:lnTo>
                    <a:pt x="67" y="44"/>
                  </a:lnTo>
                  <a:lnTo>
                    <a:pt x="80" y="37"/>
                  </a:lnTo>
                  <a:lnTo>
                    <a:pt x="94" y="30"/>
                  </a:lnTo>
                  <a:lnTo>
                    <a:pt x="106" y="23"/>
                  </a:lnTo>
                  <a:lnTo>
                    <a:pt x="120" y="15"/>
                  </a:lnTo>
                  <a:lnTo>
                    <a:pt x="133" y="8"/>
                  </a:lnTo>
                  <a:lnTo>
                    <a:pt x="146" y="0"/>
                  </a:lnTo>
                  <a:lnTo>
                    <a:pt x="170" y="4"/>
                  </a:lnTo>
                  <a:lnTo>
                    <a:pt x="151" y="16"/>
                  </a:lnTo>
                  <a:lnTo>
                    <a:pt x="132" y="28"/>
                  </a:lnTo>
                  <a:lnTo>
                    <a:pt x="110" y="41"/>
                  </a:lnTo>
                  <a:lnTo>
                    <a:pt x="89" y="52"/>
                  </a:lnTo>
                  <a:lnTo>
                    <a:pt x="66" y="62"/>
                  </a:lnTo>
                  <a:lnTo>
                    <a:pt x="44" y="74"/>
                  </a:lnTo>
                  <a:lnTo>
                    <a:pt x="22" y="84"/>
                  </a:lnTo>
                  <a:lnTo>
                    <a:pt x="1" y="94"/>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30" name="Freeform 98"/>
            <p:cNvSpPr>
              <a:spLocks/>
            </p:cNvSpPr>
            <p:nvPr/>
          </p:nvSpPr>
          <p:spPr bwMode="auto">
            <a:xfrm>
              <a:off x="4625975" y="4414838"/>
              <a:ext cx="20638" cy="19050"/>
            </a:xfrm>
            <a:custGeom>
              <a:avLst/>
              <a:gdLst>
                <a:gd name="T0" fmla="*/ 2147483647 w 25"/>
                <a:gd name="T1" fmla="*/ 2147483647 h 25"/>
                <a:gd name="T2" fmla="*/ 2147483647 w 25"/>
                <a:gd name="T3" fmla="*/ 2147483647 h 25"/>
                <a:gd name="T4" fmla="*/ 0 w 25"/>
                <a:gd name="T5" fmla="*/ 2147483647 h 25"/>
                <a:gd name="T6" fmla="*/ 2147483647 w 25"/>
                <a:gd name="T7" fmla="*/ 2147483647 h 25"/>
                <a:gd name="T8" fmla="*/ 2147483647 w 25"/>
                <a:gd name="T9" fmla="*/ 2147483647 h 25"/>
                <a:gd name="T10" fmla="*/ 2147483647 w 25"/>
                <a:gd name="T11" fmla="*/ 0 h 25"/>
                <a:gd name="T12" fmla="*/ 2147483647 w 25"/>
                <a:gd name="T13" fmla="*/ 2147483647 h 25"/>
                <a:gd name="T14" fmla="*/ 2147483647 w 25"/>
                <a:gd name="T15" fmla="*/ 2147483647 h 25"/>
                <a:gd name="T16" fmla="*/ 2147483647 w 25"/>
                <a:gd name="T17" fmla="*/ 2147483647 h 25"/>
                <a:gd name="T18" fmla="*/ 2147483647 w 25"/>
                <a:gd name="T19" fmla="*/ 2147483647 h 25"/>
                <a:gd name="T20" fmla="*/ 2147483647 w 25"/>
                <a:gd name="T21" fmla="*/ 2147483647 h 2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5"/>
                <a:gd name="T34" fmla="*/ 0 h 25"/>
                <a:gd name="T35" fmla="*/ 25 w 25"/>
                <a:gd name="T36" fmla="*/ 25 h 2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5" h="25">
                  <a:moveTo>
                    <a:pt x="10" y="25"/>
                  </a:moveTo>
                  <a:lnTo>
                    <a:pt x="2" y="25"/>
                  </a:lnTo>
                  <a:lnTo>
                    <a:pt x="0" y="17"/>
                  </a:lnTo>
                  <a:lnTo>
                    <a:pt x="3" y="9"/>
                  </a:lnTo>
                  <a:lnTo>
                    <a:pt x="10" y="3"/>
                  </a:lnTo>
                  <a:lnTo>
                    <a:pt x="18" y="0"/>
                  </a:lnTo>
                  <a:lnTo>
                    <a:pt x="25" y="3"/>
                  </a:lnTo>
                  <a:lnTo>
                    <a:pt x="24" y="10"/>
                  </a:lnTo>
                  <a:lnTo>
                    <a:pt x="20" y="15"/>
                  </a:lnTo>
                  <a:lnTo>
                    <a:pt x="14" y="20"/>
                  </a:lnTo>
                  <a:lnTo>
                    <a:pt x="10" y="25"/>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31" name="Freeform 99"/>
            <p:cNvSpPr>
              <a:spLocks/>
            </p:cNvSpPr>
            <p:nvPr/>
          </p:nvSpPr>
          <p:spPr bwMode="auto">
            <a:xfrm>
              <a:off x="4418013" y="4508500"/>
              <a:ext cx="203200" cy="80963"/>
            </a:xfrm>
            <a:custGeom>
              <a:avLst/>
              <a:gdLst>
                <a:gd name="T0" fmla="*/ 2147483647 w 255"/>
                <a:gd name="T1" fmla="*/ 2147483647 h 101"/>
                <a:gd name="T2" fmla="*/ 2147483647 w 255"/>
                <a:gd name="T3" fmla="*/ 2147483647 h 101"/>
                <a:gd name="T4" fmla="*/ 2147483647 w 255"/>
                <a:gd name="T5" fmla="*/ 2147483647 h 101"/>
                <a:gd name="T6" fmla="*/ 2147483647 w 255"/>
                <a:gd name="T7" fmla="*/ 2147483647 h 101"/>
                <a:gd name="T8" fmla="*/ 2147483647 w 255"/>
                <a:gd name="T9" fmla="*/ 2147483647 h 101"/>
                <a:gd name="T10" fmla="*/ 2147483647 w 255"/>
                <a:gd name="T11" fmla="*/ 2147483647 h 101"/>
                <a:gd name="T12" fmla="*/ 2147483647 w 255"/>
                <a:gd name="T13" fmla="*/ 2147483647 h 101"/>
                <a:gd name="T14" fmla="*/ 2147483647 w 255"/>
                <a:gd name="T15" fmla="*/ 2147483647 h 101"/>
                <a:gd name="T16" fmla="*/ 2147483647 w 255"/>
                <a:gd name="T17" fmla="*/ 2147483647 h 101"/>
                <a:gd name="T18" fmla="*/ 0 w 255"/>
                <a:gd name="T19" fmla="*/ 2147483647 h 101"/>
                <a:gd name="T20" fmla="*/ 2147483647 w 255"/>
                <a:gd name="T21" fmla="*/ 2147483647 h 101"/>
                <a:gd name="T22" fmla="*/ 2147483647 w 255"/>
                <a:gd name="T23" fmla="*/ 2147483647 h 101"/>
                <a:gd name="T24" fmla="*/ 2147483647 w 255"/>
                <a:gd name="T25" fmla="*/ 2147483647 h 101"/>
                <a:gd name="T26" fmla="*/ 2147483647 w 255"/>
                <a:gd name="T27" fmla="*/ 2147483647 h 101"/>
                <a:gd name="T28" fmla="*/ 2147483647 w 255"/>
                <a:gd name="T29" fmla="*/ 2147483647 h 101"/>
                <a:gd name="T30" fmla="*/ 2147483647 w 255"/>
                <a:gd name="T31" fmla="*/ 2147483647 h 101"/>
                <a:gd name="T32" fmla="*/ 2147483647 w 255"/>
                <a:gd name="T33" fmla="*/ 2147483647 h 101"/>
                <a:gd name="T34" fmla="*/ 2147483647 w 255"/>
                <a:gd name="T35" fmla="*/ 2147483647 h 101"/>
                <a:gd name="T36" fmla="*/ 2147483647 w 255"/>
                <a:gd name="T37" fmla="*/ 2147483647 h 101"/>
                <a:gd name="T38" fmla="*/ 2147483647 w 255"/>
                <a:gd name="T39" fmla="*/ 2147483647 h 101"/>
                <a:gd name="T40" fmla="*/ 2147483647 w 255"/>
                <a:gd name="T41" fmla="*/ 0 h 101"/>
                <a:gd name="T42" fmla="*/ 2147483647 w 255"/>
                <a:gd name="T43" fmla="*/ 2147483647 h 101"/>
                <a:gd name="T44" fmla="*/ 2147483647 w 255"/>
                <a:gd name="T45" fmla="*/ 2147483647 h 101"/>
                <a:gd name="T46" fmla="*/ 2147483647 w 255"/>
                <a:gd name="T47" fmla="*/ 2147483647 h 101"/>
                <a:gd name="T48" fmla="*/ 2147483647 w 255"/>
                <a:gd name="T49" fmla="*/ 2147483647 h 101"/>
                <a:gd name="T50" fmla="*/ 2147483647 w 255"/>
                <a:gd name="T51" fmla="*/ 2147483647 h 101"/>
                <a:gd name="T52" fmla="*/ 2147483647 w 255"/>
                <a:gd name="T53" fmla="*/ 2147483647 h 101"/>
                <a:gd name="T54" fmla="*/ 2147483647 w 255"/>
                <a:gd name="T55" fmla="*/ 2147483647 h 101"/>
                <a:gd name="T56" fmla="*/ 2147483647 w 255"/>
                <a:gd name="T57" fmla="*/ 2147483647 h 101"/>
                <a:gd name="T58" fmla="*/ 2147483647 w 255"/>
                <a:gd name="T59" fmla="*/ 2147483647 h 101"/>
                <a:gd name="T60" fmla="*/ 2147483647 w 255"/>
                <a:gd name="T61" fmla="*/ 2147483647 h 101"/>
                <a:gd name="T62" fmla="*/ 2147483647 w 255"/>
                <a:gd name="T63" fmla="*/ 2147483647 h 101"/>
                <a:gd name="T64" fmla="*/ 2147483647 w 255"/>
                <a:gd name="T65" fmla="*/ 2147483647 h 101"/>
                <a:gd name="T66" fmla="*/ 2147483647 w 255"/>
                <a:gd name="T67" fmla="*/ 2147483647 h 101"/>
                <a:gd name="T68" fmla="*/ 2147483647 w 255"/>
                <a:gd name="T69" fmla="*/ 2147483647 h 101"/>
                <a:gd name="T70" fmla="*/ 2147483647 w 255"/>
                <a:gd name="T71" fmla="*/ 2147483647 h 101"/>
                <a:gd name="T72" fmla="*/ 2147483647 w 255"/>
                <a:gd name="T73" fmla="*/ 2147483647 h 101"/>
                <a:gd name="T74" fmla="*/ 2147483647 w 255"/>
                <a:gd name="T75" fmla="*/ 2147483647 h 10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55"/>
                <a:gd name="T115" fmla="*/ 0 h 101"/>
                <a:gd name="T116" fmla="*/ 255 w 255"/>
                <a:gd name="T117" fmla="*/ 101 h 10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55" h="101">
                  <a:moveTo>
                    <a:pt x="164" y="20"/>
                  </a:moveTo>
                  <a:lnTo>
                    <a:pt x="155" y="27"/>
                  </a:lnTo>
                  <a:lnTo>
                    <a:pt x="139" y="34"/>
                  </a:lnTo>
                  <a:lnTo>
                    <a:pt x="117" y="43"/>
                  </a:lnTo>
                  <a:lnTo>
                    <a:pt x="91" y="50"/>
                  </a:lnTo>
                  <a:lnTo>
                    <a:pt x="66" y="58"/>
                  </a:lnTo>
                  <a:lnTo>
                    <a:pt x="41" y="64"/>
                  </a:lnTo>
                  <a:lnTo>
                    <a:pt x="20" y="69"/>
                  </a:lnTo>
                  <a:lnTo>
                    <a:pt x="4" y="71"/>
                  </a:lnTo>
                  <a:lnTo>
                    <a:pt x="0" y="68"/>
                  </a:lnTo>
                  <a:lnTo>
                    <a:pt x="2" y="63"/>
                  </a:lnTo>
                  <a:lnTo>
                    <a:pt x="4" y="60"/>
                  </a:lnTo>
                  <a:lnTo>
                    <a:pt x="7" y="58"/>
                  </a:lnTo>
                  <a:lnTo>
                    <a:pt x="28" y="54"/>
                  </a:lnTo>
                  <a:lnTo>
                    <a:pt x="53" y="46"/>
                  </a:lnTo>
                  <a:lnTo>
                    <a:pt x="79" y="35"/>
                  </a:lnTo>
                  <a:lnTo>
                    <a:pt x="105" y="25"/>
                  </a:lnTo>
                  <a:lnTo>
                    <a:pt x="128" y="15"/>
                  </a:lnTo>
                  <a:lnTo>
                    <a:pt x="149" y="7"/>
                  </a:lnTo>
                  <a:lnTo>
                    <a:pt x="163" y="1"/>
                  </a:lnTo>
                  <a:lnTo>
                    <a:pt x="170" y="0"/>
                  </a:lnTo>
                  <a:lnTo>
                    <a:pt x="180" y="5"/>
                  </a:lnTo>
                  <a:lnTo>
                    <a:pt x="191" y="15"/>
                  </a:lnTo>
                  <a:lnTo>
                    <a:pt x="202" y="26"/>
                  </a:lnTo>
                  <a:lnTo>
                    <a:pt x="215" y="39"/>
                  </a:lnTo>
                  <a:lnTo>
                    <a:pt x="226" y="53"/>
                  </a:lnTo>
                  <a:lnTo>
                    <a:pt x="237" y="64"/>
                  </a:lnTo>
                  <a:lnTo>
                    <a:pt x="247" y="75"/>
                  </a:lnTo>
                  <a:lnTo>
                    <a:pt x="255" y="81"/>
                  </a:lnTo>
                  <a:lnTo>
                    <a:pt x="245" y="101"/>
                  </a:lnTo>
                  <a:lnTo>
                    <a:pt x="242" y="98"/>
                  </a:lnTo>
                  <a:lnTo>
                    <a:pt x="235" y="89"/>
                  </a:lnTo>
                  <a:lnTo>
                    <a:pt x="226" y="77"/>
                  </a:lnTo>
                  <a:lnTo>
                    <a:pt x="214" y="63"/>
                  </a:lnTo>
                  <a:lnTo>
                    <a:pt x="201" y="49"/>
                  </a:lnTo>
                  <a:lnTo>
                    <a:pt x="187" y="35"/>
                  </a:lnTo>
                  <a:lnTo>
                    <a:pt x="174" y="26"/>
                  </a:lnTo>
                  <a:lnTo>
                    <a:pt x="164" y="20"/>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32" name="Freeform 100"/>
            <p:cNvSpPr>
              <a:spLocks/>
            </p:cNvSpPr>
            <p:nvPr/>
          </p:nvSpPr>
          <p:spPr bwMode="auto">
            <a:xfrm>
              <a:off x="4568825" y="4302125"/>
              <a:ext cx="15875" cy="76200"/>
            </a:xfrm>
            <a:custGeom>
              <a:avLst/>
              <a:gdLst>
                <a:gd name="T0" fmla="*/ 2147483647 w 19"/>
                <a:gd name="T1" fmla="*/ 2147483647 h 95"/>
                <a:gd name="T2" fmla="*/ 2147483647 w 19"/>
                <a:gd name="T3" fmla="*/ 2147483647 h 95"/>
                <a:gd name="T4" fmla="*/ 0 w 19"/>
                <a:gd name="T5" fmla="*/ 2147483647 h 95"/>
                <a:gd name="T6" fmla="*/ 2147483647 w 19"/>
                <a:gd name="T7" fmla="*/ 2147483647 h 95"/>
                <a:gd name="T8" fmla="*/ 2147483647 w 19"/>
                <a:gd name="T9" fmla="*/ 0 h 95"/>
                <a:gd name="T10" fmla="*/ 2147483647 w 19"/>
                <a:gd name="T11" fmla="*/ 2147483647 h 95"/>
                <a:gd name="T12" fmla="*/ 2147483647 w 19"/>
                <a:gd name="T13" fmla="*/ 2147483647 h 95"/>
                <a:gd name="T14" fmla="*/ 2147483647 w 19"/>
                <a:gd name="T15" fmla="*/ 2147483647 h 95"/>
                <a:gd name="T16" fmla="*/ 2147483647 w 19"/>
                <a:gd name="T17" fmla="*/ 2147483647 h 95"/>
                <a:gd name="T18" fmla="*/ 2147483647 w 19"/>
                <a:gd name="T19" fmla="*/ 2147483647 h 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95"/>
                <a:gd name="T32" fmla="*/ 19 w 19"/>
                <a:gd name="T33" fmla="*/ 95 h 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95">
                  <a:moveTo>
                    <a:pt x="4" y="80"/>
                  </a:moveTo>
                  <a:lnTo>
                    <a:pt x="1" y="61"/>
                  </a:lnTo>
                  <a:lnTo>
                    <a:pt x="0" y="38"/>
                  </a:lnTo>
                  <a:lnTo>
                    <a:pt x="2" y="16"/>
                  </a:lnTo>
                  <a:lnTo>
                    <a:pt x="8" y="0"/>
                  </a:lnTo>
                  <a:lnTo>
                    <a:pt x="12" y="21"/>
                  </a:lnTo>
                  <a:lnTo>
                    <a:pt x="16" y="48"/>
                  </a:lnTo>
                  <a:lnTo>
                    <a:pt x="18" y="74"/>
                  </a:lnTo>
                  <a:lnTo>
                    <a:pt x="19" y="95"/>
                  </a:lnTo>
                  <a:lnTo>
                    <a:pt x="4" y="80"/>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33" name="Freeform 101"/>
            <p:cNvSpPr>
              <a:spLocks/>
            </p:cNvSpPr>
            <p:nvPr/>
          </p:nvSpPr>
          <p:spPr bwMode="auto">
            <a:xfrm>
              <a:off x="4521200" y="4287838"/>
              <a:ext cx="57150" cy="149225"/>
            </a:xfrm>
            <a:custGeom>
              <a:avLst/>
              <a:gdLst>
                <a:gd name="T0" fmla="*/ 2147483647 w 73"/>
                <a:gd name="T1" fmla="*/ 2147483647 h 190"/>
                <a:gd name="T2" fmla="*/ 2147483647 w 73"/>
                <a:gd name="T3" fmla="*/ 2147483647 h 190"/>
                <a:gd name="T4" fmla="*/ 2147483647 w 73"/>
                <a:gd name="T5" fmla="*/ 2147483647 h 190"/>
                <a:gd name="T6" fmla="*/ 2147483647 w 73"/>
                <a:gd name="T7" fmla="*/ 2147483647 h 190"/>
                <a:gd name="T8" fmla="*/ 2147483647 w 73"/>
                <a:gd name="T9" fmla="*/ 2147483647 h 190"/>
                <a:gd name="T10" fmla="*/ 2147483647 w 73"/>
                <a:gd name="T11" fmla="*/ 2147483647 h 190"/>
                <a:gd name="T12" fmla="*/ 2147483647 w 73"/>
                <a:gd name="T13" fmla="*/ 2147483647 h 190"/>
                <a:gd name="T14" fmla="*/ 2147483647 w 73"/>
                <a:gd name="T15" fmla="*/ 2147483647 h 190"/>
                <a:gd name="T16" fmla="*/ 2147483647 w 73"/>
                <a:gd name="T17" fmla="*/ 2147483647 h 190"/>
                <a:gd name="T18" fmla="*/ 2147483647 w 73"/>
                <a:gd name="T19" fmla="*/ 2147483647 h 190"/>
                <a:gd name="T20" fmla="*/ 2147483647 w 73"/>
                <a:gd name="T21" fmla="*/ 2147483647 h 190"/>
                <a:gd name="T22" fmla="*/ 2147483647 w 73"/>
                <a:gd name="T23" fmla="*/ 2147483647 h 190"/>
                <a:gd name="T24" fmla="*/ 2147483647 w 73"/>
                <a:gd name="T25" fmla="*/ 2147483647 h 190"/>
                <a:gd name="T26" fmla="*/ 2147483647 w 73"/>
                <a:gd name="T27" fmla="*/ 2147483647 h 190"/>
                <a:gd name="T28" fmla="*/ 2147483647 w 73"/>
                <a:gd name="T29" fmla="*/ 2147483647 h 190"/>
                <a:gd name="T30" fmla="*/ 2147483647 w 73"/>
                <a:gd name="T31" fmla="*/ 2147483647 h 190"/>
                <a:gd name="T32" fmla="*/ 2147483647 w 73"/>
                <a:gd name="T33" fmla="*/ 2147483647 h 190"/>
                <a:gd name="T34" fmla="*/ 2147483647 w 73"/>
                <a:gd name="T35" fmla="*/ 2147483647 h 190"/>
                <a:gd name="T36" fmla="*/ 2147483647 w 73"/>
                <a:gd name="T37" fmla="*/ 2147483647 h 190"/>
                <a:gd name="T38" fmla="*/ 0 w 73"/>
                <a:gd name="T39" fmla="*/ 2147483647 h 190"/>
                <a:gd name="T40" fmla="*/ 2147483647 w 73"/>
                <a:gd name="T41" fmla="*/ 2147483647 h 190"/>
                <a:gd name="T42" fmla="*/ 2147483647 w 73"/>
                <a:gd name="T43" fmla="*/ 2147483647 h 190"/>
                <a:gd name="T44" fmla="*/ 2147483647 w 73"/>
                <a:gd name="T45" fmla="*/ 2147483647 h 190"/>
                <a:gd name="T46" fmla="*/ 2147483647 w 73"/>
                <a:gd name="T47" fmla="*/ 2147483647 h 190"/>
                <a:gd name="T48" fmla="*/ 2147483647 w 73"/>
                <a:gd name="T49" fmla="*/ 2147483647 h 190"/>
                <a:gd name="T50" fmla="*/ 2147483647 w 73"/>
                <a:gd name="T51" fmla="*/ 0 h 190"/>
                <a:gd name="T52" fmla="*/ 2147483647 w 73"/>
                <a:gd name="T53" fmla="*/ 2147483647 h 190"/>
                <a:gd name="T54" fmla="*/ 2147483647 w 73"/>
                <a:gd name="T55" fmla="*/ 2147483647 h 190"/>
                <a:gd name="T56" fmla="*/ 2147483647 w 73"/>
                <a:gd name="T57" fmla="*/ 2147483647 h 190"/>
                <a:gd name="T58" fmla="*/ 2147483647 w 73"/>
                <a:gd name="T59" fmla="*/ 2147483647 h 190"/>
                <a:gd name="T60" fmla="*/ 2147483647 w 73"/>
                <a:gd name="T61" fmla="*/ 2147483647 h 190"/>
                <a:gd name="T62" fmla="*/ 2147483647 w 73"/>
                <a:gd name="T63" fmla="*/ 2147483647 h 190"/>
                <a:gd name="T64" fmla="*/ 2147483647 w 73"/>
                <a:gd name="T65" fmla="*/ 2147483647 h 190"/>
                <a:gd name="T66" fmla="*/ 2147483647 w 73"/>
                <a:gd name="T67" fmla="*/ 2147483647 h 190"/>
                <a:gd name="T68" fmla="*/ 2147483647 w 73"/>
                <a:gd name="T69" fmla="*/ 2147483647 h 190"/>
                <a:gd name="T70" fmla="*/ 2147483647 w 73"/>
                <a:gd name="T71" fmla="*/ 2147483647 h 190"/>
                <a:gd name="T72" fmla="*/ 2147483647 w 73"/>
                <a:gd name="T73" fmla="*/ 2147483647 h 190"/>
                <a:gd name="T74" fmla="*/ 2147483647 w 73"/>
                <a:gd name="T75" fmla="*/ 2147483647 h 190"/>
                <a:gd name="T76" fmla="*/ 2147483647 w 73"/>
                <a:gd name="T77" fmla="*/ 2147483647 h 19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3"/>
                <a:gd name="T118" fmla="*/ 0 h 190"/>
                <a:gd name="T119" fmla="*/ 73 w 73"/>
                <a:gd name="T120" fmla="*/ 190 h 19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3" h="190">
                  <a:moveTo>
                    <a:pt x="67" y="189"/>
                  </a:moveTo>
                  <a:lnTo>
                    <a:pt x="64" y="190"/>
                  </a:lnTo>
                  <a:lnTo>
                    <a:pt x="62" y="188"/>
                  </a:lnTo>
                  <a:lnTo>
                    <a:pt x="59" y="185"/>
                  </a:lnTo>
                  <a:lnTo>
                    <a:pt x="58" y="182"/>
                  </a:lnTo>
                  <a:lnTo>
                    <a:pt x="58" y="172"/>
                  </a:lnTo>
                  <a:lnTo>
                    <a:pt x="59" y="161"/>
                  </a:lnTo>
                  <a:lnTo>
                    <a:pt x="58" y="152"/>
                  </a:lnTo>
                  <a:lnTo>
                    <a:pt x="52" y="143"/>
                  </a:lnTo>
                  <a:lnTo>
                    <a:pt x="47" y="143"/>
                  </a:lnTo>
                  <a:lnTo>
                    <a:pt x="42" y="144"/>
                  </a:lnTo>
                  <a:lnTo>
                    <a:pt x="36" y="144"/>
                  </a:lnTo>
                  <a:lnTo>
                    <a:pt x="32" y="143"/>
                  </a:lnTo>
                  <a:lnTo>
                    <a:pt x="27" y="142"/>
                  </a:lnTo>
                  <a:lnTo>
                    <a:pt x="21" y="140"/>
                  </a:lnTo>
                  <a:lnTo>
                    <a:pt x="18" y="138"/>
                  </a:lnTo>
                  <a:lnTo>
                    <a:pt x="13" y="135"/>
                  </a:lnTo>
                  <a:lnTo>
                    <a:pt x="5" y="119"/>
                  </a:lnTo>
                  <a:lnTo>
                    <a:pt x="2" y="104"/>
                  </a:lnTo>
                  <a:lnTo>
                    <a:pt x="0" y="88"/>
                  </a:lnTo>
                  <a:lnTo>
                    <a:pt x="3" y="71"/>
                  </a:lnTo>
                  <a:lnTo>
                    <a:pt x="5" y="55"/>
                  </a:lnTo>
                  <a:lnTo>
                    <a:pt x="7" y="38"/>
                  </a:lnTo>
                  <a:lnTo>
                    <a:pt x="7" y="20"/>
                  </a:lnTo>
                  <a:lnTo>
                    <a:pt x="4" y="1"/>
                  </a:lnTo>
                  <a:lnTo>
                    <a:pt x="19" y="0"/>
                  </a:lnTo>
                  <a:lnTo>
                    <a:pt x="20" y="109"/>
                  </a:lnTo>
                  <a:lnTo>
                    <a:pt x="25" y="117"/>
                  </a:lnTo>
                  <a:lnTo>
                    <a:pt x="30" y="122"/>
                  </a:lnTo>
                  <a:lnTo>
                    <a:pt x="37" y="124"/>
                  </a:lnTo>
                  <a:lnTo>
                    <a:pt x="45" y="125"/>
                  </a:lnTo>
                  <a:lnTo>
                    <a:pt x="52" y="125"/>
                  </a:lnTo>
                  <a:lnTo>
                    <a:pt x="60" y="127"/>
                  </a:lnTo>
                  <a:lnTo>
                    <a:pt x="66" y="129"/>
                  </a:lnTo>
                  <a:lnTo>
                    <a:pt x="72" y="135"/>
                  </a:lnTo>
                  <a:lnTo>
                    <a:pt x="73" y="147"/>
                  </a:lnTo>
                  <a:lnTo>
                    <a:pt x="72" y="161"/>
                  </a:lnTo>
                  <a:lnTo>
                    <a:pt x="68" y="175"/>
                  </a:lnTo>
                  <a:lnTo>
                    <a:pt x="67" y="189"/>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34" name="Freeform 102"/>
            <p:cNvSpPr>
              <a:spLocks/>
            </p:cNvSpPr>
            <p:nvPr/>
          </p:nvSpPr>
          <p:spPr bwMode="auto">
            <a:xfrm>
              <a:off x="4397375" y="4418013"/>
              <a:ext cx="163513" cy="144463"/>
            </a:xfrm>
            <a:custGeom>
              <a:avLst/>
              <a:gdLst>
                <a:gd name="T0" fmla="*/ 2147483647 w 204"/>
                <a:gd name="T1" fmla="*/ 2147483647 h 183"/>
                <a:gd name="T2" fmla="*/ 2147483647 w 204"/>
                <a:gd name="T3" fmla="*/ 2147483647 h 183"/>
                <a:gd name="T4" fmla="*/ 2147483647 w 204"/>
                <a:gd name="T5" fmla="*/ 2147483647 h 183"/>
                <a:gd name="T6" fmla="*/ 2147483647 w 204"/>
                <a:gd name="T7" fmla="*/ 2147483647 h 183"/>
                <a:gd name="T8" fmla="*/ 2147483647 w 204"/>
                <a:gd name="T9" fmla="*/ 0 h 183"/>
                <a:gd name="T10" fmla="*/ 2147483647 w 204"/>
                <a:gd name="T11" fmla="*/ 2147483647 h 183"/>
                <a:gd name="T12" fmla="*/ 2147483647 w 204"/>
                <a:gd name="T13" fmla="*/ 2147483647 h 183"/>
                <a:gd name="T14" fmla="*/ 2147483647 w 204"/>
                <a:gd name="T15" fmla="*/ 2147483647 h 183"/>
                <a:gd name="T16" fmla="*/ 2147483647 w 204"/>
                <a:gd name="T17" fmla="*/ 2147483647 h 183"/>
                <a:gd name="T18" fmla="*/ 2147483647 w 204"/>
                <a:gd name="T19" fmla="*/ 2147483647 h 183"/>
                <a:gd name="T20" fmla="*/ 2147483647 w 204"/>
                <a:gd name="T21" fmla="*/ 2147483647 h 183"/>
                <a:gd name="T22" fmla="*/ 2147483647 w 204"/>
                <a:gd name="T23" fmla="*/ 2147483647 h 183"/>
                <a:gd name="T24" fmla="*/ 2147483647 w 204"/>
                <a:gd name="T25" fmla="*/ 2147483647 h 183"/>
                <a:gd name="T26" fmla="*/ 2147483647 w 204"/>
                <a:gd name="T27" fmla="*/ 2147483647 h 183"/>
                <a:gd name="T28" fmla="*/ 2147483647 w 204"/>
                <a:gd name="T29" fmla="*/ 2147483647 h 183"/>
                <a:gd name="T30" fmla="*/ 2147483647 w 204"/>
                <a:gd name="T31" fmla="*/ 2147483647 h 183"/>
                <a:gd name="T32" fmla="*/ 2147483647 w 204"/>
                <a:gd name="T33" fmla="*/ 2147483647 h 183"/>
                <a:gd name="T34" fmla="*/ 2147483647 w 204"/>
                <a:gd name="T35" fmla="*/ 2147483647 h 183"/>
                <a:gd name="T36" fmla="*/ 2147483647 w 204"/>
                <a:gd name="T37" fmla="*/ 2147483647 h 183"/>
                <a:gd name="T38" fmla="*/ 2147483647 w 204"/>
                <a:gd name="T39" fmla="*/ 2147483647 h 183"/>
                <a:gd name="T40" fmla="*/ 2147483647 w 204"/>
                <a:gd name="T41" fmla="*/ 2147483647 h 183"/>
                <a:gd name="T42" fmla="*/ 2147483647 w 204"/>
                <a:gd name="T43" fmla="*/ 2147483647 h 183"/>
                <a:gd name="T44" fmla="*/ 2147483647 w 204"/>
                <a:gd name="T45" fmla="*/ 2147483647 h 183"/>
                <a:gd name="T46" fmla="*/ 2147483647 w 204"/>
                <a:gd name="T47" fmla="*/ 2147483647 h 183"/>
                <a:gd name="T48" fmla="*/ 2147483647 w 204"/>
                <a:gd name="T49" fmla="*/ 2147483647 h 183"/>
                <a:gd name="T50" fmla="*/ 2147483647 w 204"/>
                <a:gd name="T51" fmla="*/ 2147483647 h 183"/>
                <a:gd name="T52" fmla="*/ 2147483647 w 204"/>
                <a:gd name="T53" fmla="*/ 2147483647 h 183"/>
                <a:gd name="T54" fmla="*/ 2147483647 w 204"/>
                <a:gd name="T55" fmla="*/ 2147483647 h 183"/>
                <a:gd name="T56" fmla="*/ 2147483647 w 204"/>
                <a:gd name="T57" fmla="*/ 2147483647 h 183"/>
                <a:gd name="T58" fmla="*/ 2147483647 w 204"/>
                <a:gd name="T59" fmla="*/ 2147483647 h 183"/>
                <a:gd name="T60" fmla="*/ 0 w 204"/>
                <a:gd name="T61" fmla="*/ 2147483647 h 183"/>
                <a:gd name="T62" fmla="*/ 0 w 204"/>
                <a:gd name="T63" fmla="*/ 2147483647 h 183"/>
                <a:gd name="T64" fmla="*/ 2147483647 w 204"/>
                <a:gd name="T65" fmla="*/ 2147483647 h 183"/>
                <a:gd name="T66" fmla="*/ 2147483647 w 204"/>
                <a:gd name="T67" fmla="*/ 2147483647 h 18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04"/>
                <a:gd name="T103" fmla="*/ 0 h 183"/>
                <a:gd name="T104" fmla="*/ 204 w 204"/>
                <a:gd name="T105" fmla="*/ 183 h 18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04" h="183">
                  <a:moveTo>
                    <a:pt x="167" y="56"/>
                  </a:moveTo>
                  <a:lnTo>
                    <a:pt x="168" y="41"/>
                  </a:lnTo>
                  <a:lnTo>
                    <a:pt x="168" y="24"/>
                  </a:lnTo>
                  <a:lnTo>
                    <a:pt x="171" y="10"/>
                  </a:lnTo>
                  <a:lnTo>
                    <a:pt x="181" y="0"/>
                  </a:lnTo>
                  <a:lnTo>
                    <a:pt x="187" y="17"/>
                  </a:lnTo>
                  <a:lnTo>
                    <a:pt x="188" y="38"/>
                  </a:lnTo>
                  <a:lnTo>
                    <a:pt x="190" y="56"/>
                  </a:lnTo>
                  <a:lnTo>
                    <a:pt x="204" y="65"/>
                  </a:lnTo>
                  <a:lnTo>
                    <a:pt x="203" y="72"/>
                  </a:lnTo>
                  <a:lnTo>
                    <a:pt x="202" y="79"/>
                  </a:lnTo>
                  <a:lnTo>
                    <a:pt x="198" y="84"/>
                  </a:lnTo>
                  <a:lnTo>
                    <a:pt x="190" y="84"/>
                  </a:lnTo>
                  <a:lnTo>
                    <a:pt x="181" y="82"/>
                  </a:lnTo>
                  <a:lnTo>
                    <a:pt x="174" y="77"/>
                  </a:lnTo>
                  <a:lnTo>
                    <a:pt x="166" y="72"/>
                  </a:lnTo>
                  <a:lnTo>
                    <a:pt x="157" y="77"/>
                  </a:lnTo>
                  <a:lnTo>
                    <a:pt x="142" y="91"/>
                  </a:lnTo>
                  <a:lnTo>
                    <a:pt x="126" y="102"/>
                  </a:lnTo>
                  <a:lnTo>
                    <a:pt x="108" y="112"/>
                  </a:lnTo>
                  <a:lnTo>
                    <a:pt x="92" y="122"/>
                  </a:lnTo>
                  <a:lnTo>
                    <a:pt x="76" y="131"/>
                  </a:lnTo>
                  <a:lnTo>
                    <a:pt x="59" y="140"/>
                  </a:lnTo>
                  <a:lnTo>
                    <a:pt x="43" y="150"/>
                  </a:lnTo>
                  <a:lnTo>
                    <a:pt x="28" y="162"/>
                  </a:lnTo>
                  <a:lnTo>
                    <a:pt x="21" y="169"/>
                  </a:lnTo>
                  <a:lnTo>
                    <a:pt x="18" y="177"/>
                  </a:lnTo>
                  <a:lnTo>
                    <a:pt x="15" y="183"/>
                  </a:lnTo>
                  <a:lnTo>
                    <a:pt x="5" y="183"/>
                  </a:lnTo>
                  <a:lnTo>
                    <a:pt x="1" y="176"/>
                  </a:lnTo>
                  <a:lnTo>
                    <a:pt x="0" y="167"/>
                  </a:lnTo>
                  <a:lnTo>
                    <a:pt x="0" y="158"/>
                  </a:lnTo>
                  <a:lnTo>
                    <a:pt x="3" y="152"/>
                  </a:lnTo>
                  <a:lnTo>
                    <a:pt x="167" y="56"/>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35" name="Freeform 103"/>
            <p:cNvSpPr>
              <a:spLocks/>
            </p:cNvSpPr>
            <p:nvPr/>
          </p:nvSpPr>
          <p:spPr bwMode="auto">
            <a:xfrm>
              <a:off x="4259263" y="3790950"/>
              <a:ext cx="241300" cy="136525"/>
            </a:xfrm>
            <a:custGeom>
              <a:avLst/>
              <a:gdLst>
                <a:gd name="T0" fmla="*/ 2147483647 w 303"/>
                <a:gd name="T1" fmla="*/ 2147483647 h 172"/>
                <a:gd name="T2" fmla="*/ 2147483647 w 303"/>
                <a:gd name="T3" fmla="*/ 2147483647 h 172"/>
                <a:gd name="T4" fmla="*/ 2147483647 w 303"/>
                <a:gd name="T5" fmla="*/ 2147483647 h 172"/>
                <a:gd name="T6" fmla="*/ 2147483647 w 303"/>
                <a:gd name="T7" fmla="*/ 2147483647 h 172"/>
                <a:gd name="T8" fmla="*/ 2147483647 w 303"/>
                <a:gd name="T9" fmla="*/ 2147483647 h 172"/>
                <a:gd name="T10" fmla="*/ 2147483647 w 303"/>
                <a:gd name="T11" fmla="*/ 2147483647 h 172"/>
                <a:gd name="T12" fmla="*/ 2147483647 w 303"/>
                <a:gd name="T13" fmla="*/ 2147483647 h 172"/>
                <a:gd name="T14" fmla="*/ 2147483647 w 303"/>
                <a:gd name="T15" fmla="*/ 2147483647 h 172"/>
                <a:gd name="T16" fmla="*/ 0 w 303"/>
                <a:gd name="T17" fmla="*/ 2147483647 h 172"/>
                <a:gd name="T18" fmla="*/ 2147483647 w 303"/>
                <a:gd name="T19" fmla="*/ 2147483647 h 172"/>
                <a:gd name="T20" fmla="*/ 2147483647 w 303"/>
                <a:gd name="T21" fmla="*/ 2147483647 h 172"/>
                <a:gd name="T22" fmla="*/ 2147483647 w 303"/>
                <a:gd name="T23" fmla="*/ 2147483647 h 172"/>
                <a:gd name="T24" fmla="*/ 2147483647 w 303"/>
                <a:gd name="T25" fmla="*/ 2147483647 h 172"/>
                <a:gd name="T26" fmla="*/ 2147483647 w 303"/>
                <a:gd name="T27" fmla="*/ 2147483647 h 172"/>
                <a:gd name="T28" fmla="*/ 2147483647 w 303"/>
                <a:gd name="T29" fmla="*/ 2147483647 h 172"/>
                <a:gd name="T30" fmla="*/ 2147483647 w 303"/>
                <a:gd name="T31" fmla="*/ 2147483647 h 172"/>
                <a:gd name="T32" fmla="*/ 2147483647 w 303"/>
                <a:gd name="T33" fmla="*/ 2147483647 h 172"/>
                <a:gd name="T34" fmla="*/ 2147483647 w 303"/>
                <a:gd name="T35" fmla="*/ 2147483647 h 172"/>
                <a:gd name="T36" fmla="*/ 2147483647 w 303"/>
                <a:gd name="T37" fmla="*/ 2147483647 h 172"/>
                <a:gd name="T38" fmla="*/ 2147483647 w 303"/>
                <a:gd name="T39" fmla="*/ 2147483647 h 172"/>
                <a:gd name="T40" fmla="*/ 2147483647 w 303"/>
                <a:gd name="T41" fmla="*/ 2147483647 h 172"/>
                <a:gd name="T42" fmla="*/ 2147483647 w 303"/>
                <a:gd name="T43" fmla="*/ 2147483647 h 172"/>
                <a:gd name="T44" fmla="*/ 2147483647 w 303"/>
                <a:gd name="T45" fmla="*/ 2147483647 h 172"/>
                <a:gd name="T46" fmla="*/ 2147483647 w 303"/>
                <a:gd name="T47" fmla="*/ 2147483647 h 172"/>
                <a:gd name="T48" fmla="*/ 2147483647 w 303"/>
                <a:gd name="T49" fmla="*/ 0 h 172"/>
                <a:gd name="T50" fmla="*/ 2147483647 w 303"/>
                <a:gd name="T51" fmla="*/ 2147483647 h 172"/>
                <a:gd name="T52" fmla="*/ 2147483647 w 303"/>
                <a:gd name="T53" fmla="*/ 2147483647 h 172"/>
                <a:gd name="T54" fmla="*/ 2147483647 w 303"/>
                <a:gd name="T55" fmla="*/ 2147483647 h 172"/>
                <a:gd name="T56" fmla="*/ 2147483647 w 303"/>
                <a:gd name="T57" fmla="*/ 2147483647 h 172"/>
                <a:gd name="T58" fmla="*/ 2147483647 w 303"/>
                <a:gd name="T59" fmla="*/ 2147483647 h 172"/>
                <a:gd name="T60" fmla="*/ 2147483647 w 303"/>
                <a:gd name="T61" fmla="*/ 2147483647 h 172"/>
                <a:gd name="T62" fmla="*/ 2147483647 w 303"/>
                <a:gd name="T63" fmla="*/ 2147483647 h 172"/>
                <a:gd name="T64" fmla="*/ 2147483647 w 303"/>
                <a:gd name="T65" fmla="*/ 2147483647 h 172"/>
                <a:gd name="T66" fmla="*/ 2147483647 w 303"/>
                <a:gd name="T67" fmla="*/ 2147483647 h 172"/>
                <a:gd name="T68" fmla="*/ 2147483647 w 303"/>
                <a:gd name="T69" fmla="*/ 2147483647 h 172"/>
                <a:gd name="T70" fmla="*/ 2147483647 w 303"/>
                <a:gd name="T71" fmla="*/ 2147483647 h 172"/>
                <a:gd name="T72" fmla="*/ 2147483647 w 303"/>
                <a:gd name="T73" fmla="*/ 2147483647 h 172"/>
                <a:gd name="T74" fmla="*/ 2147483647 w 303"/>
                <a:gd name="T75" fmla="*/ 2147483647 h 172"/>
                <a:gd name="T76" fmla="*/ 2147483647 w 303"/>
                <a:gd name="T77" fmla="*/ 2147483647 h 172"/>
                <a:gd name="T78" fmla="*/ 2147483647 w 303"/>
                <a:gd name="T79" fmla="*/ 2147483647 h 172"/>
                <a:gd name="T80" fmla="*/ 2147483647 w 303"/>
                <a:gd name="T81" fmla="*/ 2147483647 h 172"/>
                <a:gd name="T82" fmla="*/ 2147483647 w 303"/>
                <a:gd name="T83" fmla="*/ 2147483647 h 172"/>
                <a:gd name="T84" fmla="*/ 2147483647 w 303"/>
                <a:gd name="T85" fmla="*/ 2147483647 h 172"/>
                <a:gd name="T86" fmla="*/ 2147483647 w 303"/>
                <a:gd name="T87" fmla="*/ 2147483647 h 172"/>
                <a:gd name="T88" fmla="*/ 2147483647 w 303"/>
                <a:gd name="T89" fmla="*/ 2147483647 h 172"/>
                <a:gd name="T90" fmla="*/ 2147483647 w 303"/>
                <a:gd name="T91" fmla="*/ 2147483647 h 172"/>
                <a:gd name="T92" fmla="*/ 2147483647 w 303"/>
                <a:gd name="T93" fmla="*/ 2147483647 h 172"/>
                <a:gd name="T94" fmla="*/ 2147483647 w 303"/>
                <a:gd name="T95" fmla="*/ 2147483647 h 172"/>
                <a:gd name="T96" fmla="*/ 2147483647 w 303"/>
                <a:gd name="T97" fmla="*/ 2147483647 h 172"/>
                <a:gd name="T98" fmla="*/ 2147483647 w 303"/>
                <a:gd name="T99" fmla="*/ 2147483647 h 172"/>
                <a:gd name="T100" fmla="*/ 2147483647 w 303"/>
                <a:gd name="T101" fmla="*/ 2147483647 h 172"/>
                <a:gd name="T102" fmla="*/ 2147483647 w 303"/>
                <a:gd name="T103" fmla="*/ 2147483647 h 172"/>
                <a:gd name="T104" fmla="*/ 2147483647 w 303"/>
                <a:gd name="T105" fmla="*/ 2147483647 h 172"/>
                <a:gd name="T106" fmla="*/ 2147483647 w 303"/>
                <a:gd name="T107" fmla="*/ 2147483647 h 172"/>
                <a:gd name="T108" fmla="*/ 2147483647 w 303"/>
                <a:gd name="T109" fmla="*/ 2147483647 h 172"/>
                <a:gd name="T110" fmla="*/ 2147483647 w 303"/>
                <a:gd name="T111" fmla="*/ 2147483647 h 172"/>
                <a:gd name="T112" fmla="*/ 2147483647 w 303"/>
                <a:gd name="T113" fmla="*/ 2147483647 h 17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03"/>
                <a:gd name="T172" fmla="*/ 0 h 172"/>
                <a:gd name="T173" fmla="*/ 303 w 303"/>
                <a:gd name="T174" fmla="*/ 172 h 17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03" h="172">
                  <a:moveTo>
                    <a:pt x="164" y="172"/>
                  </a:moveTo>
                  <a:lnTo>
                    <a:pt x="157" y="167"/>
                  </a:lnTo>
                  <a:lnTo>
                    <a:pt x="139" y="158"/>
                  </a:lnTo>
                  <a:lnTo>
                    <a:pt x="115" y="147"/>
                  </a:lnTo>
                  <a:lnTo>
                    <a:pt x="88" y="135"/>
                  </a:lnTo>
                  <a:lnTo>
                    <a:pt x="59" y="124"/>
                  </a:lnTo>
                  <a:lnTo>
                    <a:pt x="32" y="115"/>
                  </a:lnTo>
                  <a:lnTo>
                    <a:pt x="11" y="109"/>
                  </a:lnTo>
                  <a:lnTo>
                    <a:pt x="0" y="109"/>
                  </a:lnTo>
                  <a:lnTo>
                    <a:pt x="1" y="104"/>
                  </a:lnTo>
                  <a:lnTo>
                    <a:pt x="6" y="97"/>
                  </a:lnTo>
                  <a:lnTo>
                    <a:pt x="13" y="90"/>
                  </a:lnTo>
                  <a:lnTo>
                    <a:pt x="22" y="82"/>
                  </a:lnTo>
                  <a:lnTo>
                    <a:pt x="33" y="74"/>
                  </a:lnTo>
                  <a:lnTo>
                    <a:pt x="47" y="66"/>
                  </a:lnTo>
                  <a:lnTo>
                    <a:pt x="62" y="56"/>
                  </a:lnTo>
                  <a:lnTo>
                    <a:pt x="77" y="48"/>
                  </a:lnTo>
                  <a:lnTo>
                    <a:pt x="93" y="40"/>
                  </a:lnTo>
                  <a:lnTo>
                    <a:pt x="109" y="32"/>
                  </a:lnTo>
                  <a:lnTo>
                    <a:pt x="126" y="25"/>
                  </a:lnTo>
                  <a:lnTo>
                    <a:pt x="142" y="19"/>
                  </a:lnTo>
                  <a:lnTo>
                    <a:pt x="157" y="13"/>
                  </a:lnTo>
                  <a:lnTo>
                    <a:pt x="171" y="7"/>
                  </a:lnTo>
                  <a:lnTo>
                    <a:pt x="182" y="4"/>
                  </a:lnTo>
                  <a:lnTo>
                    <a:pt x="192" y="0"/>
                  </a:lnTo>
                  <a:lnTo>
                    <a:pt x="186" y="12"/>
                  </a:lnTo>
                  <a:lnTo>
                    <a:pt x="171" y="24"/>
                  </a:lnTo>
                  <a:lnTo>
                    <a:pt x="149" y="37"/>
                  </a:lnTo>
                  <a:lnTo>
                    <a:pt x="123" y="50"/>
                  </a:lnTo>
                  <a:lnTo>
                    <a:pt x="96" y="63"/>
                  </a:lnTo>
                  <a:lnTo>
                    <a:pt x="70" y="76"/>
                  </a:lnTo>
                  <a:lnTo>
                    <a:pt x="48" y="88"/>
                  </a:lnTo>
                  <a:lnTo>
                    <a:pt x="32" y="98"/>
                  </a:lnTo>
                  <a:lnTo>
                    <a:pt x="51" y="103"/>
                  </a:lnTo>
                  <a:lnTo>
                    <a:pt x="68" y="109"/>
                  </a:lnTo>
                  <a:lnTo>
                    <a:pt x="83" y="116"/>
                  </a:lnTo>
                  <a:lnTo>
                    <a:pt x="98" y="124"/>
                  </a:lnTo>
                  <a:lnTo>
                    <a:pt x="113" y="132"/>
                  </a:lnTo>
                  <a:lnTo>
                    <a:pt x="128" y="138"/>
                  </a:lnTo>
                  <a:lnTo>
                    <a:pt x="144" y="144"/>
                  </a:lnTo>
                  <a:lnTo>
                    <a:pt x="162" y="147"/>
                  </a:lnTo>
                  <a:lnTo>
                    <a:pt x="166" y="145"/>
                  </a:lnTo>
                  <a:lnTo>
                    <a:pt x="177" y="137"/>
                  </a:lnTo>
                  <a:lnTo>
                    <a:pt x="194" y="127"/>
                  </a:lnTo>
                  <a:lnTo>
                    <a:pt x="213" y="114"/>
                  </a:lnTo>
                  <a:lnTo>
                    <a:pt x="236" y="101"/>
                  </a:lnTo>
                  <a:lnTo>
                    <a:pt x="259" y="88"/>
                  </a:lnTo>
                  <a:lnTo>
                    <a:pt x="282" y="76"/>
                  </a:lnTo>
                  <a:lnTo>
                    <a:pt x="303" y="67"/>
                  </a:lnTo>
                  <a:lnTo>
                    <a:pt x="297" y="74"/>
                  </a:lnTo>
                  <a:lnTo>
                    <a:pt x="283" y="84"/>
                  </a:lnTo>
                  <a:lnTo>
                    <a:pt x="265" y="98"/>
                  </a:lnTo>
                  <a:lnTo>
                    <a:pt x="244" y="112"/>
                  </a:lnTo>
                  <a:lnTo>
                    <a:pt x="221" y="128"/>
                  </a:lnTo>
                  <a:lnTo>
                    <a:pt x="199" y="144"/>
                  </a:lnTo>
                  <a:lnTo>
                    <a:pt x="180" y="159"/>
                  </a:lnTo>
                  <a:lnTo>
                    <a:pt x="164" y="172"/>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36" name="Freeform 104"/>
            <p:cNvSpPr>
              <a:spLocks/>
            </p:cNvSpPr>
            <p:nvPr/>
          </p:nvSpPr>
          <p:spPr bwMode="auto">
            <a:xfrm>
              <a:off x="4421188" y="3797300"/>
              <a:ext cx="95250" cy="36513"/>
            </a:xfrm>
            <a:custGeom>
              <a:avLst/>
              <a:gdLst>
                <a:gd name="T0" fmla="*/ 0 w 119"/>
                <a:gd name="T1" fmla="*/ 0 h 46"/>
                <a:gd name="T2" fmla="*/ 2147483647 w 119"/>
                <a:gd name="T3" fmla="*/ 2147483647 h 46"/>
                <a:gd name="T4" fmla="*/ 2147483647 w 119"/>
                <a:gd name="T5" fmla="*/ 2147483647 h 46"/>
                <a:gd name="T6" fmla="*/ 2147483647 w 119"/>
                <a:gd name="T7" fmla="*/ 2147483647 h 46"/>
                <a:gd name="T8" fmla="*/ 2147483647 w 119"/>
                <a:gd name="T9" fmla="*/ 2147483647 h 46"/>
                <a:gd name="T10" fmla="*/ 2147483647 w 119"/>
                <a:gd name="T11" fmla="*/ 2147483647 h 46"/>
                <a:gd name="T12" fmla="*/ 2147483647 w 119"/>
                <a:gd name="T13" fmla="*/ 2147483647 h 46"/>
                <a:gd name="T14" fmla="*/ 2147483647 w 119"/>
                <a:gd name="T15" fmla="*/ 2147483647 h 46"/>
                <a:gd name="T16" fmla="*/ 2147483647 w 119"/>
                <a:gd name="T17" fmla="*/ 2147483647 h 46"/>
                <a:gd name="T18" fmla="*/ 2147483647 w 119"/>
                <a:gd name="T19" fmla="*/ 2147483647 h 46"/>
                <a:gd name="T20" fmla="*/ 2147483647 w 119"/>
                <a:gd name="T21" fmla="*/ 2147483647 h 46"/>
                <a:gd name="T22" fmla="*/ 2147483647 w 119"/>
                <a:gd name="T23" fmla="*/ 2147483647 h 46"/>
                <a:gd name="T24" fmla="*/ 2147483647 w 119"/>
                <a:gd name="T25" fmla="*/ 2147483647 h 46"/>
                <a:gd name="T26" fmla="*/ 2147483647 w 119"/>
                <a:gd name="T27" fmla="*/ 2147483647 h 46"/>
                <a:gd name="T28" fmla="*/ 2147483647 w 119"/>
                <a:gd name="T29" fmla="*/ 2147483647 h 46"/>
                <a:gd name="T30" fmla="*/ 2147483647 w 119"/>
                <a:gd name="T31" fmla="*/ 2147483647 h 46"/>
                <a:gd name="T32" fmla="*/ 0 w 119"/>
                <a:gd name="T33" fmla="*/ 0 h 4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9"/>
                <a:gd name="T52" fmla="*/ 0 h 46"/>
                <a:gd name="T53" fmla="*/ 119 w 119"/>
                <a:gd name="T54" fmla="*/ 46 h 4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9" h="46">
                  <a:moveTo>
                    <a:pt x="0" y="0"/>
                  </a:moveTo>
                  <a:lnTo>
                    <a:pt x="10" y="2"/>
                  </a:lnTo>
                  <a:lnTo>
                    <a:pt x="25" y="7"/>
                  </a:lnTo>
                  <a:lnTo>
                    <a:pt x="41" y="13"/>
                  </a:lnTo>
                  <a:lnTo>
                    <a:pt x="60" y="20"/>
                  </a:lnTo>
                  <a:lnTo>
                    <a:pt x="77" y="28"/>
                  </a:lnTo>
                  <a:lnTo>
                    <a:pt x="93" y="35"/>
                  </a:lnTo>
                  <a:lnTo>
                    <a:pt x="108" y="40"/>
                  </a:lnTo>
                  <a:lnTo>
                    <a:pt x="119" y="45"/>
                  </a:lnTo>
                  <a:lnTo>
                    <a:pt x="107" y="46"/>
                  </a:lnTo>
                  <a:lnTo>
                    <a:pt x="91" y="45"/>
                  </a:lnTo>
                  <a:lnTo>
                    <a:pt x="73" y="40"/>
                  </a:lnTo>
                  <a:lnTo>
                    <a:pt x="53" y="35"/>
                  </a:lnTo>
                  <a:lnTo>
                    <a:pt x="35" y="28"/>
                  </a:lnTo>
                  <a:lnTo>
                    <a:pt x="18" y="19"/>
                  </a:lnTo>
                  <a:lnTo>
                    <a:pt x="6" y="9"/>
                  </a:lnTo>
                  <a:lnTo>
                    <a:pt x="0" y="0"/>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37" name="Freeform 105"/>
            <p:cNvSpPr>
              <a:spLocks/>
            </p:cNvSpPr>
            <p:nvPr/>
          </p:nvSpPr>
          <p:spPr bwMode="auto">
            <a:xfrm>
              <a:off x="4435475" y="4311650"/>
              <a:ext cx="73025" cy="41275"/>
            </a:xfrm>
            <a:custGeom>
              <a:avLst/>
              <a:gdLst>
                <a:gd name="T0" fmla="*/ 2147483647 w 92"/>
                <a:gd name="T1" fmla="*/ 2147483647 h 52"/>
                <a:gd name="T2" fmla="*/ 2147483647 w 92"/>
                <a:gd name="T3" fmla="*/ 2147483647 h 52"/>
                <a:gd name="T4" fmla="*/ 2147483647 w 92"/>
                <a:gd name="T5" fmla="*/ 2147483647 h 52"/>
                <a:gd name="T6" fmla="*/ 2147483647 w 92"/>
                <a:gd name="T7" fmla="*/ 2147483647 h 52"/>
                <a:gd name="T8" fmla="*/ 2147483647 w 92"/>
                <a:gd name="T9" fmla="*/ 2147483647 h 52"/>
                <a:gd name="T10" fmla="*/ 2147483647 w 92"/>
                <a:gd name="T11" fmla="*/ 2147483647 h 52"/>
                <a:gd name="T12" fmla="*/ 2147483647 w 92"/>
                <a:gd name="T13" fmla="*/ 2147483647 h 52"/>
                <a:gd name="T14" fmla="*/ 2147483647 w 92"/>
                <a:gd name="T15" fmla="*/ 2147483647 h 52"/>
                <a:gd name="T16" fmla="*/ 0 w 92"/>
                <a:gd name="T17" fmla="*/ 0 h 52"/>
                <a:gd name="T18" fmla="*/ 2147483647 w 92"/>
                <a:gd name="T19" fmla="*/ 2147483647 h 52"/>
                <a:gd name="T20" fmla="*/ 2147483647 w 92"/>
                <a:gd name="T21" fmla="*/ 2147483647 h 52"/>
                <a:gd name="T22" fmla="*/ 2147483647 w 92"/>
                <a:gd name="T23" fmla="*/ 2147483647 h 52"/>
                <a:gd name="T24" fmla="*/ 2147483647 w 92"/>
                <a:gd name="T25" fmla="*/ 2147483647 h 52"/>
                <a:gd name="T26" fmla="*/ 2147483647 w 92"/>
                <a:gd name="T27" fmla="*/ 2147483647 h 52"/>
                <a:gd name="T28" fmla="*/ 2147483647 w 92"/>
                <a:gd name="T29" fmla="*/ 2147483647 h 52"/>
                <a:gd name="T30" fmla="*/ 2147483647 w 92"/>
                <a:gd name="T31" fmla="*/ 2147483647 h 52"/>
                <a:gd name="T32" fmla="*/ 2147483647 w 92"/>
                <a:gd name="T33" fmla="*/ 2147483647 h 52"/>
                <a:gd name="T34" fmla="*/ 2147483647 w 92"/>
                <a:gd name="T35" fmla="*/ 2147483647 h 5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2"/>
                <a:gd name="T55" fmla="*/ 0 h 52"/>
                <a:gd name="T56" fmla="*/ 92 w 92"/>
                <a:gd name="T57" fmla="*/ 52 h 5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2" h="52">
                  <a:moveTo>
                    <a:pt x="84" y="52"/>
                  </a:moveTo>
                  <a:lnTo>
                    <a:pt x="68" y="47"/>
                  </a:lnTo>
                  <a:lnTo>
                    <a:pt x="54" y="43"/>
                  </a:lnTo>
                  <a:lnTo>
                    <a:pt x="40" y="38"/>
                  </a:lnTo>
                  <a:lnTo>
                    <a:pt x="29" y="32"/>
                  </a:lnTo>
                  <a:lnTo>
                    <a:pt x="19" y="27"/>
                  </a:lnTo>
                  <a:lnTo>
                    <a:pt x="10" y="20"/>
                  </a:lnTo>
                  <a:lnTo>
                    <a:pt x="4" y="10"/>
                  </a:lnTo>
                  <a:lnTo>
                    <a:pt x="0" y="0"/>
                  </a:lnTo>
                  <a:lnTo>
                    <a:pt x="9" y="1"/>
                  </a:lnTo>
                  <a:lnTo>
                    <a:pt x="19" y="4"/>
                  </a:lnTo>
                  <a:lnTo>
                    <a:pt x="28" y="8"/>
                  </a:lnTo>
                  <a:lnTo>
                    <a:pt x="38" y="13"/>
                  </a:lnTo>
                  <a:lnTo>
                    <a:pt x="50" y="17"/>
                  </a:lnTo>
                  <a:lnTo>
                    <a:pt x="62" y="22"/>
                  </a:lnTo>
                  <a:lnTo>
                    <a:pt x="76" y="25"/>
                  </a:lnTo>
                  <a:lnTo>
                    <a:pt x="92" y="27"/>
                  </a:lnTo>
                  <a:lnTo>
                    <a:pt x="84" y="52"/>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38" name="Freeform 106"/>
            <p:cNvSpPr>
              <a:spLocks/>
            </p:cNvSpPr>
            <p:nvPr/>
          </p:nvSpPr>
          <p:spPr bwMode="auto">
            <a:xfrm>
              <a:off x="4413250" y="4394200"/>
              <a:ext cx="101600" cy="28575"/>
            </a:xfrm>
            <a:custGeom>
              <a:avLst/>
              <a:gdLst>
                <a:gd name="T0" fmla="*/ 2147483647 w 128"/>
                <a:gd name="T1" fmla="*/ 2147483647 h 36"/>
                <a:gd name="T2" fmla="*/ 2147483647 w 128"/>
                <a:gd name="T3" fmla="*/ 2147483647 h 36"/>
                <a:gd name="T4" fmla="*/ 2147483647 w 128"/>
                <a:gd name="T5" fmla="*/ 2147483647 h 36"/>
                <a:gd name="T6" fmla="*/ 2147483647 w 128"/>
                <a:gd name="T7" fmla="*/ 2147483647 h 36"/>
                <a:gd name="T8" fmla="*/ 2147483647 w 128"/>
                <a:gd name="T9" fmla="*/ 2147483647 h 36"/>
                <a:gd name="T10" fmla="*/ 2147483647 w 128"/>
                <a:gd name="T11" fmla="*/ 2147483647 h 36"/>
                <a:gd name="T12" fmla="*/ 2147483647 w 128"/>
                <a:gd name="T13" fmla="*/ 2147483647 h 36"/>
                <a:gd name="T14" fmla="*/ 2147483647 w 128"/>
                <a:gd name="T15" fmla="*/ 2147483647 h 36"/>
                <a:gd name="T16" fmla="*/ 0 w 128"/>
                <a:gd name="T17" fmla="*/ 2147483647 h 36"/>
                <a:gd name="T18" fmla="*/ 0 w 128"/>
                <a:gd name="T19" fmla="*/ 2147483647 h 36"/>
                <a:gd name="T20" fmla="*/ 2147483647 w 128"/>
                <a:gd name="T21" fmla="*/ 0 h 36"/>
                <a:gd name="T22" fmla="*/ 2147483647 w 128"/>
                <a:gd name="T23" fmla="*/ 2147483647 h 36"/>
                <a:gd name="T24" fmla="*/ 2147483647 w 128"/>
                <a:gd name="T25" fmla="*/ 2147483647 h 36"/>
                <a:gd name="T26" fmla="*/ 2147483647 w 128"/>
                <a:gd name="T27" fmla="*/ 2147483647 h 36"/>
                <a:gd name="T28" fmla="*/ 2147483647 w 128"/>
                <a:gd name="T29" fmla="*/ 2147483647 h 36"/>
                <a:gd name="T30" fmla="*/ 2147483647 w 128"/>
                <a:gd name="T31" fmla="*/ 2147483647 h 36"/>
                <a:gd name="T32" fmla="*/ 2147483647 w 128"/>
                <a:gd name="T33" fmla="*/ 2147483647 h 36"/>
                <a:gd name="T34" fmla="*/ 2147483647 w 128"/>
                <a:gd name="T35" fmla="*/ 2147483647 h 36"/>
                <a:gd name="T36" fmla="*/ 2147483647 w 128"/>
                <a:gd name="T37" fmla="*/ 2147483647 h 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28"/>
                <a:gd name="T58" fmla="*/ 0 h 36"/>
                <a:gd name="T59" fmla="*/ 128 w 128"/>
                <a:gd name="T60" fmla="*/ 36 h 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28" h="36">
                  <a:moveTo>
                    <a:pt x="121" y="36"/>
                  </a:moveTo>
                  <a:lnTo>
                    <a:pt x="105" y="33"/>
                  </a:lnTo>
                  <a:lnTo>
                    <a:pt x="90" y="31"/>
                  </a:lnTo>
                  <a:lnTo>
                    <a:pt x="74" y="27"/>
                  </a:lnTo>
                  <a:lnTo>
                    <a:pt x="59" y="24"/>
                  </a:lnTo>
                  <a:lnTo>
                    <a:pt x="44" y="21"/>
                  </a:lnTo>
                  <a:lnTo>
                    <a:pt x="29" y="16"/>
                  </a:lnTo>
                  <a:lnTo>
                    <a:pt x="14" y="11"/>
                  </a:lnTo>
                  <a:lnTo>
                    <a:pt x="0" y="6"/>
                  </a:lnTo>
                  <a:lnTo>
                    <a:pt x="0" y="1"/>
                  </a:lnTo>
                  <a:lnTo>
                    <a:pt x="17" y="0"/>
                  </a:lnTo>
                  <a:lnTo>
                    <a:pt x="32" y="1"/>
                  </a:lnTo>
                  <a:lnTo>
                    <a:pt x="48" y="3"/>
                  </a:lnTo>
                  <a:lnTo>
                    <a:pt x="64" y="6"/>
                  </a:lnTo>
                  <a:lnTo>
                    <a:pt x="80" y="9"/>
                  </a:lnTo>
                  <a:lnTo>
                    <a:pt x="96" y="14"/>
                  </a:lnTo>
                  <a:lnTo>
                    <a:pt x="112" y="17"/>
                  </a:lnTo>
                  <a:lnTo>
                    <a:pt x="128" y="19"/>
                  </a:lnTo>
                  <a:lnTo>
                    <a:pt x="121" y="36"/>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39" name="Freeform 107"/>
            <p:cNvSpPr>
              <a:spLocks/>
            </p:cNvSpPr>
            <p:nvPr/>
          </p:nvSpPr>
          <p:spPr bwMode="auto">
            <a:xfrm>
              <a:off x="4405313" y="4267200"/>
              <a:ext cx="103188" cy="127000"/>
            </a:xfrm>
            <a:custGeom>
              <a:avLst/>
              <a:gdLst>
                <a:gd name="T0" fmla="*/ 2147483647 w 131"/>
                <a:gd name="T1" fmla="*/ 2147483647 h 159"/>
                <a:gd name="T2" fmla="*/ 2147483647 w 131"/>
                <a:gd name="T3" fmla="*/ 2147483647 h 159"/>
                <a:gd name="T4" fmla="*/ 2147483647 w 131"/>
                <a:gd name="T5" fmla="*/ 2147483647 h 159"/>
                <a:gd name="T6" fmla="*/ 2147483647 w 131"/>
                <a:gd name="T7" fmla="*/ 2147483647 h 159"/>
                <a:gd name="T8" fmla="*/ 2147483647 w 131"/>
                <a:gd name="T9" fmla="*/ 2147483647 h 159"/>
                <a:gd name="T10" fmla="*/ 2147483647 w 131"/>
                <a:gd name="T11" fmla="*/ 2147483647 h 159"/>
                <a:gd name="T12" fmla="*/ 2147483647 w 131"/>
                <a:gd name="T13" fmla="*/ 2147483647 h 159"/>
                <a:gd name="T14" fmla="*/ 2147483647 w 131"/>
                <a:gd name="T15" fmla="*/ 2147483647 h 159"/>
                <a:gd name="T16" fmla="*/ 2147483647 w 131"/>
                <a:gd name="T17" fmla="*/ 2147483647 h 159"/>
                <a:gd name="T18" fmla="*/ 0 w 131"/>
                <a:gd name="T19" fmla="*/ 2147483647 h 159"/>
                <a:gd name="T20" fmla="*/ 2147483647 w 131"/>
                <a:gd name="T21" fmla="*/ 2147483647 h 159"/>
                <a:gd name="T22" fmla="*/ 2147483647 w 131"/>
                <a:gd name="T23" fmla="*/ 2147483647 h 159"/>
                <a:gd name="T24" fmla="*/ 2147483647 w 131"/>
                <a:gd name="T25" fmla="*/ 2147483647 h 159"/>
                <a:gd name="T26" fmla="*/ 2147483647 w 131"/>
                <a:gd name="T27" fmla="*/ 2147483647 h 159"/>
                <a:gd name="T28" fmla="*/ 2147483647 w 131"/>
                <a:gd name="T29" fmla="*/ 2147483647 h 159"/>
                <a:gd name="T30" fmla="*/ 2147483647 w 131"/>
                <a:gd name="T31" fmla="*/ 2147483647 h 159"/>
                <a:gd name="T32" fmla="*/ 2147483647 w 131"/>
                <a:gd name="T33" fmla="*/ 0 h 159"/>
                <a:gd name="T34" fmla="*/ 2147483647 w 131"/>
                <a:gd name="T35" fmla="*/ 2147483647 h 159"/>
                <a:gd name="T36" fmla="*/ 2147483647 w 131"/>
                <a:gd name="T37" fmla="*/ 2147483647 h 159"/>
                <a:gd name="T38" fmla="*/ 2147483647 w 131"/>
                <a:gd name="T39" fmla="*/ 2147483647 h 159"/>
                <a:gd name="T40" fmla="*/ 2147483647 w 131"/>
                <a:gd name="T41" fmla="*/ 2147483647 h 159"/>
                <a:gd name="T42" fmla="*/ 2147483647 w 131"/>
                <a:gd name="T43" fmla="*/ 2147483647 h 159"/>
                <a:gd name="T44" fmla="*/ 2147483647 w 131"/>
                <a:gd name="T45" fmla="*/ 2147483647 h 159"/>
                <a:gd name="T46" fmla="*/ 2147483647 w 131"/>
                <a:gd name="T47" fmla="*/ 2147483647 h 159"/>
                <a:gd name="T48" fmla="*/ 2147483647 w 131"/>
                <a:gd name="T49" fmla="*/ 2147483647 h 159"/>
                <a:gd name="T50" fmla="*/ 2147483647 w 131"/>
                <a:gd name="T51" fmla="*/ 2147483647 h 159"/>
                <a:gd name="T52" fmla="*/ 2147483647 w 131"/>
                <a:gd name="T53" fmla="*/ 2147483647 h 159"/>
                <a:gd name="T54" fmla="*/ 2147483647 w 131"/>
                <a:gd name="T55" fmla="*/ 2147483647 h 159"/>
                <a:gd name="T56" fmla="*/ 2147483647 w 131"/>
                <a:gd name="T57" fmla="*/ 2147483647 h 159"/>
                <a:gd name="T58" fmla="*/ 2147483647 w 131"/>
                <a:gd name="T59" fmla="*/ 2147483647 h 159"/>
                <a:gd name="T60" fmla="*/ 2147483647 w 131"/>
                <a:gd name="T61" fmla="*/ 2147483647 h 159"/>
                <a:gd name="T62" fmla="*/ 2147483647 w 131"/>
                <a:gd name="T63" fmla="*/ 2147483647 h 159"/>
                <a:gd name="T64" fmla="*/ 2147483647 w 131"/>
                <a:gd name="T65" fmla="*/ 2147483647 h 159"/>
                <a:gd name="T66" fmla="*/ 2147483647 w 131"/>
                <a:gd name="T67" fmla="*/ 2147483647 h 159"/>
                <a:gd name="T68" fmla="*/ 2147483647 w 131"/>
                <a:gd name="T69" fmla="*/ 2147483647 h 159"/>
                <a:gd name="T70" fmla="*/ 2147483647 w 131"/>
                <a:gd name="T71" fmla="*/ 2147483647 h 159"/>
                <a:gd name="T72" fmla="*/ 2147483647 w 131"/>
                <a:gd name="T73" fmla="*/ 2147483647 h 15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31"/>
                <a:gd name="T112" fmla="*/ 0 h 159"/>
                <a:gd name="T113" fmla="*/ 131 w 131"/>
                <a:gd name="T114" fmla="*/ 159 h 15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31" h="159">
                  <a:moveTo>
                    <a:pt x="126" y="159"/>
                  </a:moveTo>
                  <a:lnTo>
                    <a:pt x="106" y="154"/>
                  </a:lnTo>
                  <a:lnTo>
                    <a:pt x="88" y="149"/>
                  </a:lnTo>
                  <a:lnTo>
                    <a:pt x="70" y="144"/>
                  </a:lnTo>
                  <a:lnTo>
                    <a:pt x="54" y="138"/>
                  </a:lnTo>
                  <a:lnTo>
                    <a:pt x="39" y="131"/>
                  </a:lnTo>
                  <a:lnTo>
                    <a:pt x="25" y="122"/>
                  </a:lnTo>
                  <a:lnTo>
                    <a:pt x="15" y="113"/>
                  </a:lnTo>
                  <a:lnTo>
                    <a:pt x="6" y="101"/>
                  </a:lnTo>
                  <a:lnTo>
                    <a:pt x="0" y="83"/>
                  </a:lnTo>
                  <a:lnTo>
                    <a:pt x="1" y="64"/>
                  </a:lnTo>
                  <a:lnTo>
                    <a:pt x="6" y="47"/>
                  </a:lnTo>
                  <a:lnTo>
                    <a:pt x="14" y="31"/>
                  </a:lnTo>
                  <a:lnTo>
                    <a:pt x="24" y="17"/>
                  </a:lnTo>
                  <a:lnTo>
                    <a:pt x="35" y="7"/>
                  </a:lnTo>
                  <a:lnTo>
                    <a:pt x="45" y="1"/>
                  </a:lnTo>
                  <a:lnTo>
                    <a:pt x="53" y="0"/>
                  </a:lnTo>
                  <a:lnTo>
                    <a:pt x="46" y="11"/>
                  </a:lnTo>
                  <a:lnTo>
                    <a:pt x="39" y="22"/>
                  </a:lnTo>
                  <a:lnTo>
                    <a:pt x="33" y="33"/>
                  </a:lnTo>
                  <a:lnTo>
                    <a:pt x="29" y="44"/>
                  </a:lnTo>
                  <a:lnTo>
                    <a:pt x="24" y="54"/>
                  </a:lnTo>
                  <a:lnTo>
                    <a:pt x="21" y="62"/>
                  </a:lnTo>
                  <a:lnTo>
                    <a:pt x="19" y="70"/>
                  </a:lnTo>
                  <a:lnTo>
                    <a:pt x="19" y="77"/>
                  </a:lnTo>
                  <a:lnTo>
                    <a:pt x="22" y="86"/>
                  </a:lnTo>
                  <a:lnTo>
                    <a:pt x="30" y="95"/>
                  </a:lnTo>
                  <a:lnTo>
                    <a:pt x="42" y="106"/>
                  </a:lnTo>
                  <a:lnTo>
                    <a:pt x="57" y="115"/>
                  </a:lnTo>
                  <a:lnTo>
                    <a:pt x="74" y="124"/>
                  </a:lnTo>
                  <a:lnTo>
                    <a:pt x="92" y="131"/>
                  </a:lnTo>
                  <a:lnTo>
                    <a:pt x="111" y="137"/>
                  </a:lnTo>
                  <a:lnTo>
                    <a:pt x="130" y="139"/>
                  </a:lnTo>
                  <a:lnTo>
                    <a:pt x="131" y="148"/>
                  </a:lnTo>
                  <a:lnTo>
                    <a:pt x="131" y="155"/>
                  </a:lnTo>
                  <a:lnTo>
                    <a:pt x="129" y="159"/>
                  </a:lnTo>
                  <a:lnTo>
                    <a:pt x="126" y="159"/>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40" name="Freeform 108"/>
            <p:cNvSpPr>
              <a:spLocks/>
            </p:cNvSpPr>
            <p:nvPr/>
          </p:nvSpPr>
          <p:spPr bwMode="auto">
            <a:xfrm>
              <a:off x="4183063" y="3641725"/>
              <a:ext cx="184150" cy="90488"/>
            </a:xfrm>
            <a:custGeom>
              <a:avLst/>
              <a:gdLst>
                <a:gd name="T0" fmla="*/ 0 w 233"/>
                <a:gd name="T1" fmla="*/ 2147483647 h 114"/>
                <a:gd name="T2" fmla="*/ 2147483647 w 233"/>
                <a:gd name="T3" fmla="*/ 2147483647 h 114"/>
                <a:gd name="T4" fmla="*/ 2147483647 w 233"/>
                <a:gd name="T5" fmla="*/ 2147483647 h 114"/>
                <a:gd name="T6" fmla="*/ 2147483647 w 233"/>
                <a:gd name="T7" fmla="*/ 2147483647 h 114"/>
                <a:gd name="T8" fmla="*/ 2147483647 w 233"/>
                <a:gd name="T9" fmla="*/ 2147483647 h 114"/>
                <a:gd name="T10" fmla="*/ 2147483647 w 233"/>
                <a:gd name="T11" fmla="*/ 2147483647 h 114"/>
                <a:gd name="T12" fmla="*/ 2147483647 w 233"/>
                <a:gd name="T13" fmla="*/ 2147483647 h 114"/>
                <a:gd name="T14" fmla="*/ 2147483647 w 233"/>
                <a:gd name="T15" fmla="*/ 2147483647 h 114"/>
                <a:gd name="T16" fmla="*/ 2147483647 w 233"/>
                <a:gd name="T17" fmla="*/ 2147483647 h 114"/>
                <a:gd name="T18" fmla="*/ 2147483647 w 233"/>
                <a:gd name="T19" fmla="*/ 2147483647 h 114"/>
                <a:gd name="T20" fmla="*/ 2147483647 w 233"/>
                <a:gd name="T21" fmla="*/ 2147483647 h 114"/>
                <a:gd name="T22" fmla="*/ 2147483647 w 233"/>
                <a:gd name="T23" fmla="*/ 2147483647 h 114"/>
                <a:gd name="T24" fmla="*/ 2147483647 w 233"/>
                <a:gd name="T25" fmla="*/ 2147483647 h 114"/>
                <a:gd name="T26" fmla="*/ 2147483647 w 233"/>
                <a:gd name="T27" fmla="*/ 2147483647 h 114"/>
                <a:gd name="T28" fmla="*/ 2147483647 w 233"/>
                <a:gd name="T29" fmla="*/ 2147483647 h 114"/>
                <a:gd name="T30" fmla="*/ 2147483647 w 233"/>
                <a:gd name="T31" fmla="*/ 2147483647 h 114"/>
                <a:gd name="T32" fmla="*/ 2147483647 w 233"/>
                <a:gd name="T33" fmla="*/ 0 h 114"/>
                <a:gd name="T34" fmla="*/ 2147483647 w 233"/>
                <a:gd name="T35" fmla="*/ 2147483647 h 114"/>
                <a:gd name="T36" fmla="*/ 2147483647 w 233"/>
                <a:gd name="T37" fmla="*/ 2147483647 h 114"/>
                <a:gd name="T38" fmla="*/ 2147483647 w 233"/>
                <a:gd name="T39" fmla="*/ 2147483647 h 114"/>
                <a:gd name="T40" fmla="*/ 2147483647 w 233"/>
                <a:gd name="T41" fmla="*/ 2147483647 h 114"/>
                <a:gd name="T42" fmla="*/ 2147483647 w 233"/>
                <a:gd name="T43" fmla="*/ 2147483647 h 114"/>
                <a:gd name="T44" fmla="*/ 2147483647 w 233"/>
                <a:gd name="T45" fmla="*/ 2147483647 h 114"/>
                <a:gd name="T46" fmla="*/ 2147483647 w 233"/>
                <a:gd name="T47" fmla="*/ 2147483647 h 114"/>
                <a:gd name="T48" fmla="*/ 2147483647 w 233"/>
                <a:gd name="T49" fmla="*/ 2147483647 h 114"/>
                <a:gd name="T50" fmla="*/ 2147483647 w 233"/>
                <a:gd name="T51" fmla="*/ 2147483647 h 114"/>
                <a:gd name="T52" fmla="*/ 2147483647 w 233"/>
                <a:gd name="T53" fmla="*/ 2147483647 h 114"/>
                <a:gd name="T54" fmla="*/ 2147483647 w 233"/>
                <a:gd name="T55" fmla="*/ 2147483647 h 114"/>
                <a:gd name="T56" fmla="*/ 2147483647 w 233"/>
                <a:gd name="T57" fmla="*/ 2147483647 h 114"/>
                <a:gd name="T58" fmla="*/ 2147483647 w 233"/>
                <a:gd name="T59" fmla="*/ 2147483647 h 114"/>
                <a:gd name="T60" fmla="*/ 2147483647 w 233"/>
                <a:gd name="T61" fmla="*/ 2147483647 h 114"/>
                <a:gd name="T62" fmla="*/ 2147483647 w 233"/>
                <a:gd name="T63" fmla="*/ 2147483647 h 114"/>
                <a:gd name="T64" fmla="*/ 0 w 233"/>
                <a:gd name="T65" fmla="*/ 2147483647 h 1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33"/>
                <a:gd name="T100" fmla="*/ 0 h 114"/>
                <a:gd name="T101" fmla="*/ 233 w 233"/>
                <a:gd name="T102" fmla="*/ 114 h 11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33" h="114">
                  <a:moveTo>
                    <a:pt x="0" y="112"/>
                  </a:moveTo>
                  <a:lnTo>
                    <a:pt x="13" y="104"/>
                  </a:lnTo>
                  <a:lnTo>
                    <a:pt x="25" y="95"/>
                  </a:lnTo>
                  <a:lnTo>
                    <a:pt x="39" y="87"/>
                  </a:lnTo>
                  <a:lnTo>
                    <a:pt x="53" y="79"/>
                  </a:lnTo>
                  <a:lnTo>
                    <a:pt x="67" y="71"/>
                  </a:lnTo>
                  <a:lnTo>
                    <a:pt x="81" y="64"/>
                  </a:lnTo>
                  <a:lnTo>
                    <a:pt x="96" y="56"/>
                  </a:lnTo>
                  <a:lnTo>
                    <a:pt x="111" y="49"/>
                  </a:lnTo>
                  <a:lnTo>
                    <a:pt x="125" y="42"/>
                  </a:lnTo>
                  <a:lnTo>
                    <a:pt x="140" y="35"/>
                  </a:lnTo>
                  <a:lnTo>
                    <a:pt x="155" y="29"/>
                  </a:lnTo>
                  <a:lnTo>
                    <a:pt x="170" y="22"/>
                  </a:lnTo>
                  <a:lnTo>
                    <a:pt x="186" y="17"/>
                  </a:lnTo>
                  <a:lnTo>
                    <a:pt x="201" y="11"/>
                  </a:lnTo>
                  <a:lnTo>
                    <a:pt x="216" y="5"/>
                  </a:lnTo>
                  <a:lnTo>
                    <a:pt x="231" y="0"/>
                  </a:lnTo>
                  <a:lnTo>
                    <a:pt x="233" y="4"/>
                  </a:lnTo>
                  <a:lnTo>
                    <a:pt x="229" y="9"/>
                  </a:lnTo>
                  <a:lnTo>
                    <a:pt x="220" y="15"/>
                  </a:lnTo>
                  <a:lnTo>
                    <a:pt x="208" y="25"/>
                  </a:lnTo>
                  <a:lnTo>
                    <a:pt x="190" y="35"/>
                  </a:lnTo>
                  <a:lnTo>
                    <a:pt x="171" y="45"/>
                  </a:lnTo>
                  <a:lnTo>
                    <a:pt x="150" y="57"/>
                  </a:lnTo>
                  <a:lnTo>
                    <a:pt x="128" y="67"/>
                  </a:lnTo>
                  <a:lnTo>
                    <a:pt x="105" y="79"/>
                  </a:lnTo>
                  <a:lnTo>
                    <a:pt x="82" y="88"/>
                  </a:lnTo>
                  <a:lnTo>
                    <a:pt x="61" y="97"/>
                  </a:lnTo>
                  <a:lnTo>
                    <a:pt x="42" y="105"/>
                  </a:lnTo>
                  <a:lnTo>
                    <a:pt x="25" y="110"/>
                  </a:lnTo>
                  <a:lnTo>
                    <a:pt x="12" y="113"/>
                  </a:lnTo>
                  <a:lnTo>
                    <a:pt x="4" y="114"/>
                  </a:lnTo>
                  <a:lnTo>
                    <a:pt x="0" y="112"/>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41" name="Freeform 109"/>
            <p:cNvSpPr>
              <a:spLocks/>
            </p:cNvSpPr>
            <p:nvPr/>
          </p:nvSpPr>
          <p:spPr bwMode="auto">
            <a:xfrm>
              <a:off x="4175125" y="4179888"/>
              <a:ext cx="236538" cy="150813"/>
            </a:xfrm>
            <a:custGeom>
              <a:avLst/>
              <a:gdLst>
                <a:gd name="T0" fmla="*/ 2147483647 w 298"/>
                <a:gd name="T1" fmla="*/ 2147483647 h 190"/>
                <a:gd name="T2" fmla="*/ 2147483647 w 298"/>
                <a:gd name="T3" fmla="*/ 2147483647 h 190"/>
                <a:gd name="T4" fmla="*/ 2147483647 w 298"/>
                <a:gd name="T5" fmla="*/ 2147483647 h 190"/>
                <a:gd name="T6" fmla="*/ 2147483647 w 298"/>
                <a:gd name="T7" fmla="*/ 2147483647 h 190"/>
                <a:gd name="T8" fmla="*/ 2147483647 w 298"/>
                <a:gd name="T9" fmla="*/ 2147483647 h 190"/>
                <a:gd name="T10" fmla="*/ 2147483647 w 298"/>
                <a:gd name="T11" fmla="*/ 2147483647 h 190"/>
                <a:gd name="T12" fmla="*/ 2147483647 w 298"/>
                <a:gd name="T13" fmla="*/ 2147483647 h 190"/>
                <a:gd name="T14" fmla="*/ 2147483647 w 298"/>
                <a:gd name="T15" fmla="*/ 2147483647 h 190"/>
                <a:gd name="T16" fmla="*/ 2147483647 w 298"/>
                <a:gd name="T17" fmla="*/ 2147483647 h 190"/>
                <a:gd name="T18" fmla="*/ 2147483647 w 298"/>
                <a:gd name="T19" fmla="*/ 2147483647 h 190"/>
                <a:gd name="T20" fmla="*/ 2147483647 w 298"/>
                <a:gd name="T21" fmla="*/ 2147483647 h 190"/>
                <a:gd name="T22" fmla="*/ 2147483647 w 298"/>
                <a:gd name="T23" fmla="*/ 2147483647 h 190"/>
                <a:gd name="T24" fmla="*/ 2147483647 w 298"/>
                <a:gd name="T25" fmla="*/ 2147483647 h 190"/>
                <a:gd name="T26" fmla="*/ 2147483647 w 298"/>
                <a:gd name="T27" fmla="*/ 2147483647 h 190"/>
                <a:gd name="T28" fmla="*/ 2147483647 w 298"/>
                <a:gd name="T29" fmla="*/ 2147483647 h 190"/>
                <a:gd name="T30" fmla="*/ 2147483647 w 298"/>
                <a:gd name="T31" fmla="*/ 2147483647 h 190"/>
                <a:gd name="T32" fmla="*/ 2147483647 w 298"/>
                <a:gd name="T33" fmla="*/ 2147483647 h 190"/>
                <a:gd name="T34" fmla="*/ 2147483647 w 298"/>
                <a:gd name="T35" fmla="*/ 2147483647 h 190"/>
                <a:gd name="T36" fmla="*/ 2147483647 w 298"/>
                <a:gd name="T37" fmla="*/ 2147483647 h 190"/>
                <a:gd name="T38" fmla="*/ 2147483647 w 298"/>
                <a:gd name="T39" fmla="*/ 2147483647 h 190"/>
                <a:gd name="T40" fmla="*/ 2147483647 w 298"/>
                <a:gd name="T41" fmla="*/ 2147483647 h 190"/>
                <a:gd name="T42" fmla="*/ 2147483647 w 298"/>
                <a:gd name="T43" fmla="*/ 2147483647 h 190"/>
                <a:gd name="T44" fmla="*/ 2147483647 w 298"/>
                <a:gd name="T45" fmla="*/ 2147483647 h 190"/>
                <a:gd name="T46" fmla="*/ 0 w 298"/>
                <a:gd name="T47" fmla="*/ 2147483647 h 190"/>
                <a:gd name="T48" fmla="*/ 0 w 298"/>
                <a:gd name="T49" fmla="*/ 2147483647 h 190"/>
                <a:gd name="T50" fmla="*/ 2147483647 w 298"/>
                <a:gd name="T51" fmla="*/ 2147483647 h 190"/>
                <a:gd name="T52" fmla="*/ 2147483647 w 298"/>
                <a:gd name="T53" fmla="*/ 2147483647 h 190"/>
                <a:gd name="T54" fmla="*/ 2147483647 w 298"/>
                <a:gd name="T55" fmla="*/ 2147483647 h 190"/>
                <a:gd name="T56" fmla="*/ 2147483647 w 298"/>
                <a:gd name="T57" fmla="*/ 0 h 190"/>
                <a:gd name="T58" fmla="*/ 2147483647 w 298"/>
                <a:gd name="T59" fmla="*/ 2147483647 h 190"/>
                <a:gd name="T60" fmla="*/ 2147483647 w 298"/>
                <a:gd name="T61" fmla="*/ 2147483647 h 190"/>
                <a:gd name="T62" fmla="*/ 2147483647 w 298"/>
                <a:gd name="T63" fmla="*/ 2147483647 h 190"/>
                <a:gd name="T64" fmla="*/ 2147483647 w 298"/>
                <a:gd name="T65" fmla="*/ 2147483647 h 190"/>
                <a:gd name="T66" fmla="*/ 2147483647 w 298"/>
                <a:gd name="T67" fmla="*/ 2147483647 h 190"/>
                <a:gd name="T68" fmla="*/ 2147483647 w 298"/>
                <a:gd name="T69" fmla="*/ 2147483647 h 190"/>
                <a:gd name="T70" fmla="*/ 2147483647 w 298"/>
                <a:gd name="T71" fmla="*/ 2147483647 h 190"/>
                <a:gd name="T72" fmla="*/ 2147483647 w 298"/>
                <a:gd name="T73" fmla="*/ 2147483647 h 190"/>
                <a:gd name="T74" fmla="*/ 2147483647 w 298"/>
                <a:gd name="T75" fmla="*/ 2147483647 h 190"/>
                <a:gd name="T76" fmla="*/ 2147483647 w 298"/>
                <a:gd name="T77" fmla="*/ 2147483647 h 190"/>
                <a:gd name="T78" fmla="*/ 2147483647 w 298"/>
                <a:gd name="T79" fmla="*/ 2147483647 h 190"/>
                <a:gd name="T80" fmla="*/ 2147483647 w 298"/>
                <a:gd name="T81" fmla="*/ 2147483647 h 190"/>
                <a:gd name="T82" fmla="*/ 2147483647 w 298"/>
                <a:gd name="T83" fmla="*/ 2147483647 h 190"/>
                <a:gd name="T84" fmla="*/ 2147483647 w 298"/>
                <a:gd name="T85" fmla="*/ 2147483647 h 190"/>
                <a:gd name="T86" fmla="*/ 2147483647 w 298"/>
                <a:gd name="T87" fmla="*/ 2147483647 h 190"/>
                <a:gd name="T88" fmla="*/ 2147483647 w 298"/>
                <a:gd name="T89" fmla="*/ 2147483647 h 190"/>
                <a:gd name="T90" fmla="*/ 2147483647 w 298"/>
                <a:gd name="T91" fmla="*/ 2147483647 h 190"/>
                <a:gd name="T92" fmla="*/ 2147483647 w 298"/>
                <a:gd name="T93" fmla="*/ 2147483647 h 190"/>
                <a:gd name="T94" fmla="*/ 2147483647 w 298"/>
                <a:gd name="T95" fmla="*/ 2147483647 h 190"/>
                <a:gd name="T96" fmla="*/ 2147483647 w 298"/>
                <a:gd name="T97" fmla="*/ 2147483647 h 190"/>
                <a:gd name="T98" fmla="*/ 2147483647 w 298"/>
                <a:gd name="T99" fmla="*/ 2147483647 h 190"/>
                <a:gd name="T100" fmla="*/ 2147483647 w 298"/>
                <a:gd name="T101" fmla="*/ 2147483647 h 190"/>
                <a:gd name="T102" fmla="*/ 2147483647 w 298"/>
                <a:gd name="T103" fmla="*/ 2147483647 h 190"/>
                <a:gd name="T104" fmla="*/ 2147483647 w 298"/>
                <a:gd name="T105" fmla="*/ 2147483647 h 19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98"/>
                <a:gd name="T160" fmla="*/ 0 h 190"/>
                <a:gd name="T161" fmla="*/ 298 w 298"/>
                <a:gd name="T162" fmla="*/ 190 h 19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98" h="190">
                  <a:moveTo>
                    <a:pt x="275" y="106"/>
                  </a:moveTo>
                  <a:lnTo>
                    <a:pt x="260" y="116"/>
                  </a:lnTo>
                  <a:lnTo>
                    <a:pt x="243" y="126"/>
                  </a:lnTo>
                  <a:lnTo>
                    <a:pt x="226" y="133"/>
                  </a:lnTo>
                  <a:lnTo>
                    <a:pt x="206" y="138"/>
                  </a:lnTo>
                  <a:lnTo>
                    <a:pt x="184" y="143"/>
                  </a:lnTo>
                  <a:lnTo>
                    <a:pt x="162" y="144"/>
                  </a:lnTo>
                  <a:lnTo>
                    <a:pt x="139" y="142"/>
                  </a:lnTo>
                  <a:lnTo>
                    <a:pt x="115" y="137"/>
                  </a:lnTo>
                  <a:lnTo>
                    <a:pt x="115" y="143"/>
                  </a:lnTo>
                  <a:lnTo>
                    <a:pt x="114" y="158"/>
                  </a:lnTo>
                  <a:lnTo>
                    <a:pt x="112" y="176"/>
                  </a:lnTo>
                  <a:lnTo>
                    <a:pt x="106" y="190"/>
                  </a:lnTo>
                  <a:lnTo>
                    <a:pt x="97" y="181"/>
                  </a:lnTo>
                  <a:lnTo>
                    <a:pt x="92" y="167"/>
                  </a:lnTo>
                  <a:lnTo>
                    <a:pt x="91" y="150"/>
                  </a:lnTo>
                  <a:lnTo>
                    <a:pt x="90" y="134"/>
                  </a:lnTo>
                  <a:lnTo>
                    <a:pt x="70" y="130"/>
                  </a:lnTo>
                  <a:lnTo>
                    <a:pt x="53" y="125"/>
                  </a:lnTo>
                  <a:lnTo>
                    <a:pt x="37" y="118"/>
                  </a:lnTo>
                  <a:lnTo>
                    <a:pt x="23" y="110"/>
                  </a:lnTo>
                  <a:lnTo>
                    <a:pt x="12" y="98"/>
                  </a:lnTo>
                  <a:lnTo>
                    <a:pt x="4" y="85"/>
                  </a:lnTo>
                  <a:lnTo>
                    <a:pt x="0" y="70"/>
                  </a:lnTo>
                  <a:lnTo>
                    <a:pt x="0" y="54"/>
                  </a:lnTo>
                  <a:lnTo>
                    <a:pt x="1" y="38"/>
                  </a:lnTo>
                  <a:lnTo>
                    <a:pt x="4" y="24"/>
                  </a:lnTo>
                  <a:lnTo>
                    <a:pt x="10" y="12"/>
                  </a:lnTo>
                  <a:lnTo>
                    <a:pt x="17" y="0"/>
                  </a:lnTo>
                  <a:lnTo>
                    <a:pt x="19" y="7"/>
                  </a:lnTo>
                  <a:lnTo>
                    <a:pt x="18" y="28"/>
                  </a:lnTo>
                  <a:lnTo>
                    <a:pt x="16" y="53"/>
                  </a:lnTo>
                  <a:lnTo>
                    <a:pt x="17" y="74"/>
                  </a:lnTo>
                  <a:lnTo>
                    <a:pt x="33" y="89"/>
                  </a:lnTo>
                  <a:lnTo>
                    <a:pt x="52" y="102"/>
                  </a:lnTo>
                  <a:lnTo>
                    <a:pt x="71" y="111"/>
                  </a:lnTo>
                  <a:lnTo>
                    <a:pt x="94" y="116"/>
                  </a:lnTo>
                  <a:lnTo>
                    <a:pt x="117" y="121"/>
                  </a:lnTo>
                  <a:lnTo>
                    <a:pt x="142" y="123"/>
                  </a:lnTo>
                  <a:lnTo>
                    <a:pt x="165" y="125"/>
                  </a:lnTo>
                  <a:lnTo>
                    <a:pt x="189" y="125"/>
                  </a:lnTo>
                  <a:lnTo>
                    <a:pt x="201" y="121"/>
                  </a:lnTo>
                  <a:lnTo>
                    <a:pt x="215" y="115"/>
                  </a:lnTo>
                  <a:lnTo>
                    <a:pt x="230" y="107"/>
                  </a:lnTo>
                  <a:lnTo>
                    <a:pt x="245" y="99"/>
                  </a:lnTo>
                  <a:lnTo>
                    <a:pt x="259" y="90"/>
                  </a:lnTo>
                  <a:lnTo>
                    <a:pt x="273" y="81"/>
                  </a:lnTo>
                  <a:lnTo>
                    <a:pt x="284" y="70"/>
                  </a:lnTo>
                  <a:lnTo>
                    <a:pt x="295" y="61"/>
                  </a:lnTo>
                  <a:lnTo>
                    <a:pt x="298" y="65"/>
                  </a:lnTo>
                  <a:lnTo>
                    <a:pt x="295" y="76"/>
                  </a:lnTo>
                  <a:lnTo>
                    <a:pt x="287" y="92"/>
                  </a:lnTo>
                  <a:lnTo>
                    <a:pt x="275" y="106"/>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42" name="Freeform 110"/>
            <p:cNvSpPr>
              <a:spLocks/>
            </p:cNvSpPr>
            <p:nvPr/>
          </p:nvSpPr>
          <p:spPr bwMode="auto">
            <a:xfrm>
              <a:off x="4137025" y="3890963"/>
              <a:ext cx="261938" cy="365125"/>
            </a:xfrm>
            <a:custGeom>
              <a:avLst/>
              <a:gdLst>
                <a:gd name="T0" fmla="*/ 2147483647 w 331"/>
                <a:gd name="T1" fmla="*/ 2147483647 h 459"/>
                <a:gd name="T2" fmla="*/ 2147483647 w 331"/>
                <a:gd name="T3" fmla="*/ 2147483647 h 459"/>
                <a:gd name="T4" fmla="*/ 2147483647 w 331"/>
                <a:gd name="T5" fmla="*/ 2147483647 h 459"/>
                <a:gd name="T6" fmla="*/ 2147483647 w 331"/>
                <a:gd name="T7" fmla="*/ 2147483647 h 459"/>
                <a:gd name="T8" fmla="*/ 2147483647 w 331"/>
                <a:gd name="T9" fmla="*/ 2147483647 h 459"/>
                <a:gd name="T10" fmla="*/ 2147483647 w 331"/>
                <a:gd name="T11" fmla="*/ 2147483647 h 459"/>
                <a:gd name="T12" fmla="*/ 2147483647 w 331"/>
                <a:gd name="T13" fmla="*/ 2147483647 h 459"/>
                <a:gd name="T14" fmla="*/ 2147483647 w 331"/>
                <a:gd name="T15" fmla="*/ 2147483647 h 459"/>
                <a:gd name="T16" fmla="*/ 2147483647 w 331"/>
                <a:gd name="T17" fmla="*/ 2147483647 h 459"/>
                <a:gd name="T18" fmla="*/ 2147483647 w 331"/>
                <a:gd name="T19" fmla="*/ 2147483647 h 459"/>
                <a:gd name="T20" fmla="*/ 2147483647 w 331"/>
                <a:gd name="T21" fmla="*/ 2147483647 h 459"/>
                <a:gd name="T22" fmla="*/ 2147483647 w 331"/>
                <a:gd name="T23" fmla="*/ 2147483647 h 459"/>
                <a:gd name="T24" fmla="*/ 2147483647 w 331"/>
                <a:gd name="T25" fmla="*/ 2147483647 h 459"/>
                <a:gd name="T26" fmla="*/ 2147483647 w 331"/>
                <a:gd name="T27" fmla="*/ 2147483647 h 459"/>
                <a:gd name="T28" fmla="*/ 2147483647 w 331"/>
                <a:gd name="T29" fmla="*/ 2147483647 h 459"/>
                <a:gd name="T30" fmla="*/ 2147483647 w 331"/>
                <a:gd name="T31" fmla="*/ 2147483647 h 459"/>
                <a:gd name="T32" fmla="*/ 2147483647 w 331"/>
                <a:gd name="T33" fmla="*/ 2147483647 h 459"/>
                <a:gd name="T34" fmla="*/ 2147483647 w 331"/>
                <a:gd name="T35" fmla="*/ 2147483647 h 459"/>
                <a:gd name="T36" fmla="*/ 2147483647 w 331"/>
                <a:gd name="T37" fmla="*/ 2147483647 h 459"/>
                <a:gd name="T38" fmla="*/ 2147483647 w 331"/>
                <a:gd name="T39" fmla="*/ 2147483647 h 459"/>
                <a:gd name="T40" fmla="*/ 2147483647 w 331"/>
                <a:gd name="T41" fmla="*/ 2147483647 h 459"/>
                <a:gd name="T42" fmla="*/ 2147483647 w 331"/>
                <a:gd name="T43" fmla="*/ 2147483647 h 459"/>
                <a:gd name="T44" fmla="*/ 2147483647 w 331"/>
                <a:gd name="T45" fmla="*/ 2147483647 h 459"/>
                <a:gd name="T46" fmla="*/ 2147483647 w 331"/>
                <a:gd name="T47" fmla="*/ 2147483647 h 459"/>
                <a:gd name="T48" fmla="*/ 2147483647 w 331"/>
                <a:gd name="T49" fmla="*/ 2147483647 h 459"/>
                <a:gd name="T50" fmla="*/ 2147483647 w 331"/>
                <a:gd name="T51" fmla="*/ 2147483647 h 459"/>
                <a:gd name="T52" fmla="*/ 2147483647 w 331"/>
                <a:gd name="T53" fmla="*/ 2147483647 h 459"/>
                <a:gd name="T54" fmla="*/ 2147483647 w 331"/>
                <a:gd name="T55" fmla="*/ 2147483647 h 459"/>
                <a:gd name="T56" fmla="*/ 2147483647 w 331"/>
                <a:gd name="T57" fmla="*/ 2147483647 h 459"/>
                <a:gd name="T58" fmla="*/ 2147483647 w 331"/>
                <a:gd name="T59" fmla="*/ 2147483647 h 459"/>
                <a:gd name="T60" fmla="*/ 2147483647 w 331"/>
                <a:gd name="T61" fmla="*/ 2147483647 h 459"/>
                <a:gd name="T62" fmla="*/ 2147483647 w 331"/>
                <a:gd name="T63" fmla="*/ 2147483647 h 459"/>
                <a:gd name="T64" fmla="*/ 2147483647 w 331"/>
                <a:gd name="T65" fmla="*/ 2147483647 h 459"/>
                <a:gd name="T66" fmla="*/ 2147483647 w 331"/>
                <a:gd name="T67" fmla="*/ 2147483647 h 459"/>
                <a:gd name="T68" fmla="*/ 2147483647 w 331"/>
                <a:gd name="T69" fmla="*/ 2147483647 h 459"/>
                <a:gd name="T70" fmla="*/ 2147483647 w 331"/>
                <a:gd name="T71" fmla="*/ 2147483647 h 459"/>
                <a:gd name="T72" fmla="*/ 2147483647 w 331"/>
                <a:gd name="T73" fmla="*/ 2147483647 h 459"/>
                <a:gd name="T74" fmla="*/ 2147483647 w 331"/>
                <a:gd name="T75" fmla="*/ 2147483647 h 459"/>
                <a:gd name="T76" fmla="*/ 2147483647 w 331"/>
                <a:gd name="T77" fmla="*/ 2147483647 h 459"/>
                <a:gd name="T78" fmla="*/ 2147483647 w 331"/>
                <a:gd name="T79" fmla="*/ 2147483647 h 459"/>
                <a:gd name="T80" fmla="*/ 2147483647 w 331"/>
                <a:gd name="T81" fmla="*/ 2147483647 h 459"/>
                <a:gd name="T82" fmla="*/ 2147483647 w 331"/>
                <a:gd name="T83" fmla="*/ 2147483647 h 459"/>
                <a:gd name="T84" fmla="*/ 2147483647 w 331"/>
                <a:gd name="T85" fmla="*/ 2147483647 h 459"/>
                <a:gd name="T86" fmla="*/ 2147483647 w 331"/>
                <a:gd name="T87" fmla="*/ 2147483647 h 459"/>
                <a:gd name="T88" fmla="*/ 2147483647 w 331"/>
                <a:gd name="T89" fmla="*/ 2147483647 h 459"/>
                <a:gd name="T90" fmla="*/ 2147483647 w 331"/>
                <a:gd name="T91" fmla="*/ 2147483647 h 459"/>
                <a:gd name="T92" fmla="*/ 2147483647 w 331"/>
                <a:gd name="T93" fmla="*/ 2147483647 h 459"/>
                <a:gd name="T94" fmla="*/ 2147483647 w 331"/>
                <a:gd name="T95" fmla="*/ 2147483647 h 45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31"/>
                <a:gd name="T145" fmla="*/ 0 h 459"/>
                <a:gd name="T146" fmla="*/ 331 w 331"/>
                <a:gd name="T147" fmla="*/ 459 h 45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31" h="459">
                  <a:moveTo>
                    <a:pt x="303" y="228"/>
                  </a:moveTo>
                  <a:lnTo>
                    <a:pt x="297" y="211"/>
                  </a:lnTo>
                  <a:lnTo>
                    <a:pt x="292" y="178"/>
                  </a:lnTo>
                  <a:lnTo>
                    <a:pt x="290" y="146"/>
                  </a:lnTo>
                  <a:lnTo>
                    <a:pt x="286" y="129"/>
                  </a:lnTo>
                  <a:lnTo>
                    <a:pt x="278" y="118"/>
                  </a:lnTo>
                  <a:lnTo>
                    <a:pt x="269" y="108"/>
                  </a:lnTo>
                  <a:lnTo>
                    <a:pt x="256" y="99"/>
                  </a:lnTo>
                  <a:lnTo>
                    <a:pt x="241" y="89"/>
                  </a:lnTo>
                  <a:lnTo>
                    <a:pt x="226" y="80"/>
                  </a:lnTo>
                  <a:lnTo>
                    <a:pt x="209" y="71"/>
                  </a:lnTo>
                  <a:lnTo>
                    <a:pt x="191" y="63"/>
                  </a:lnTo>
                  <a:lnTo>
                    <a:pt x="173" y="55"/>
                  </a:lnTo>
                  <a:lnTo>
                    <a:pt x="155" y="49"/>
                  </a:lnTo>
                  <a:lnTo>
                    <a:pt x="137" y="42"/>
                  </a:lnTo>
                  <a:lnTo>
                    <a:pt x="121" y="37"/>
                  </a:lnTo>
                  <a:lnTo>
                    <a:pt x="106" y="32"/>
                  </a:lnTo>
                  <a:lnTo>
                    <a:pt x="93" y="28"/>
                  </a:lnTo>
                  <a:lnTo>
                    <a:pt x="81" y="26"/>
                  </a:lnTo>
                  <a:lnTo>
                    <a:pt x="72" y="24"/>
                  </a:lnTo>
                  <a:lnTo>
                    <a:pt x="66" y="24"/>
                  </a:lnTo>
                  <a:lnTo>
                    <a:pt x="51" y="43"/>
                  </a:lnTo>
                  <a:lnTo>
                    <a:pt x="40" y="66"/>
                  </a:lnTo>
                  <a:lnTo>
                    <a:pt x="34" y="91"/>
                  </a:lnTo>
                  <a:lnTo>
                    <a:pt x="30" y="117"/>
                  </a:lnTo>
                  <a:lnTo>
                    <a:pt x="30" y="145"/>
                  </a:lnTo>
                  <a:lnTo>
                    <a:pt x="34" y="171"/>
                  </a:lnTo>
                  <a:lnTo>
                    <a:pt x="38" y="198"/>
                  </a:lnTo>
                  <a:lnTo>
                    <a:pt x="44" y="223"/>
                  </a:lnTo>
                  <a:lnTo>
                    <a:pt x="56" y="240"/>
                  </a:lnTo>
                  <a:lnTo>
                    <a:pt x="72" y="256"/>
                  </a:lnTo>
                  <a:lnTo>
                    <a:pt x="91" y="271"/>
                  </a:lnTo>
                  <a:lnTo>
                    <a:pt x="111" y="283"/>
                  </a:lnTo>
                  <a:lnTo>
                    <a:pt x="131" y="293"/>
                  </a:lnTo>
                  <a:lnTo>
                    <a:pt x="147" y="300"/>
                  </a:lnTo>
                  <a:lnTo>
                    <a:pt x="158" y="306"/>
                  </a:lnTo>
                  <a:lnTo>
                    <a:pt x="163" y="307"/>
                  </a:lnTo>
                  <a:lnTo>
                    <a:pt x="181" y="309"/>
                  </a:lnTo>
                  <a:lnTo>
                    <a:pt x="199" y="310"/>
                  </a:lnTo>
                  <a:lnTo>
                    <a:pt x="217" y="308"/>
                  </a:lnTo>
                  <a:lnTo>
                    <a:pt x="234" y="305"/>
                  </a:lnTo>
                  <a:lnTo>
                    <a:pt x="252" y="299"/>
                  </a:lnTo>
                  <a:lnTo>
                    <a:pt x="267" y="291"/>
                  </a:lnTo>
                  <a:lnTo>
                    <a:pt x="280" y="281"/>
                  </a:lnTo>
                  <a:lnTo>
                    <a:pt x="293" y="269"/>
                  </a:lnTo>
                  <a:lnTo>
                    <a:pt x="295" y="271"/>
                  </a:lnTo>
                  <a:lnTo>
                    <a:pt x="293" y="282"/>
                  </a:lnTo>
                  <a:lnTo>
                    <a:pt x="286" y="297"/>
                  </a:lnTo>
                  <a:lnTo>
                    <a:pt x="278" y="312"/>
                  </a:lnTo>
                  <a:lnTo>
                    <a:pt x="268" y="316"/>
                  </a:lnTo>
                  <a:lnTo>
                    <a:pt x="255" y="322"/>
                  </a:lnTo>
                  <a:lnTo>
                    <a:pt x="244" y="327"/>
                  </a:lnTo>
                  <a:lnTo>
                    <a:pt x="231" y="331"/>
                  </a:lnTo>
                  <a:lnTo>
                    <a:pt x="218" y="336"/>
                  </a:lnTo>
                  <a:lnTo>
                    <a:pt x="206" y="338"/>
                  </a:lnTo>
                  <a:lnTo>
                    <a:pt x="193" y="338"/>
                  </a:lnTo>
                  <a:lnTo>
                    <a:pt x="181" y="337"/>
                  </a:lnTo>
                  <a:lnTo>
                    <a:pt x="171" y="336"/>
                  </a:lnTo>
                  <a:lnTo>
                    <a:pt x="162" y="333"/>
                  </a:lnTo>
                  <a:lnTo>
                    <a:pt x="152" y="330"/>
                  </a:lnTo>
                  <a:lnTo>
                    <a:pt x="143" y="327"/>
                  </a:lnTo>
                  <a:lnTo>
                    <a:pt x="133" y="323"/>
                  </a:lnTo>
                  <a:lnTo>
                    <a:pt x="124" y="320"/>
                  </a:lnTo>
                  <a:lnTo>
                    <a:pt x="114" y="315"/>
                  </a:lnTo>
                  <a:lnTo>
                    <a:pt x="105" y="312"/>
                  </a:lnTo>
                  <a:lnTo>
                    <a:pt x="105" y="336"/>
                  </a:lnTo>
                  <a:lnTo>
                    <a:pt x="104" y="361"/>
                  </a:lnTo>
                  <a:lnTo>
                    <a:pt x="103" y="386"/>
                  </a:lnTo>
                  <a:lnTo>
                    <a:pt x="102" y="409"/>
                  </a:lnTo>
                  <a:lnTo>
                    <a:pt x="105" y="412"/>
                  </a:lnTo>
                  <a:lnTo>
                    <a:pt x="116" y="417"/>
                  </a:lnTo>
                  <a:lnTo>
                    <a:pt x="131" y="426"/>
                  </a:lnTo>
                  <a:lnTo>
                    <a:pt x="151" y="432"/>
                  </a:lnTo>
                  <a:lnTo>
                    <a:pt x="174" y="438"/>
                  </a:lnTo>
                  <a:lnTo>
                    <a:pt x="200" y="441"/>
                  </a:lnTo>
                  <a:lnTo>
                    <a:pt x="227" y="437"/>
                  </a:lnTo>
                  <a:lnTo>
                    <a:pt x="255" y="427"/>
                  </a:lnTo>
                  <a:lnTo>
                    <a:pt x="263" y="421"/>
                  </a:lnTo>
                  <a:lnTo>
                    <a:pt x="274" y="414"/>
                  </a:lnTo>
                  <a:lnTo>
                    <a:pt x="283" y="407"/>
                  </a:lnTo>
                  <a:lnTo>
                    <a:pt x="293" y="400"/>
                  </a:lnTo>
                  <a:lnTo>
                    <a:pt x="302" y="394"/>
                  </a:lnTo>
                  <a:lnTo>
                    <a:pt x="313" y="391"/>
                  </a:lnTo>
                  <a:lnTo>
                    <a:pt x="322" y="389"/>
                  </a:lnTo>
                  <a:lnTo>
                    <a:pt x="331" y="390"/>
                  </a:lnTo>
                  <a:lnTo>
                    <a:pt x="321" y="403"/>
                  </a:lnTo>
                  <a:lnTo>
                    <a:pt x="312" y="413"/>
                  </a:lnTo>
                  <a:lnTo>
                    <a:pt x="302" y="422"/>
                  </a:lnTo>
                  <a:lnTo>
                    <a:pt x="293" y="429"/>
                  </a:lnTo>
                  <a:lnTo>
                    <a:pt x="283" y="436"/>
                  </a:lnTo>
                  <a:lnTo>
                    <a:pt x="274" y="442"/>
                  </a:lnTo>
                  <a:lnTo>
                    <a:pt x="264" y="447"/>
                  </a:lnTo>
                  <a:lnTo>
                    <a:pt x="254" y="453"/>
                  </a:lnTo>
                  <a:lnTo>
                    <a:pt x="217" y="458"/>
                  </a:lnTo>
                  <a:lnTo>
                    <a:pt x="184" y="459"/>
                  </a:lnTo>
                  <a:lnTo>
                    <a:pt x="155" y="454"/>
                  </a:lnTo>
                  <a:lnTo>
                    <a:pt x="129" y="447"/>
                  </a:lnTo>
                  <a:lnTo>
                    <a:pt x="109" y="438"/>
                  </a:lnTo>
                  <a:lnTo>
                    <a:pt x="93" y="427"/>
                  </a:lnTo>
                  <a:lnTo>
                    <a:pt x="81" y="415"/>
                  </a:lnTo>
                  <a:lnTo>
                    <a:pt x="75" y="404"/>
                  </a:lnTo>
                  <a:lnTo>
                    <a:pt x="76" y="404"/>
                  </a:lnTo>
                  <a:lnTo>
                    <a:pt x="80" y="404"/>
                  </a:lnTo>
                  <a:lnTo>
                    <a:pt x="84" y="405"/>
                  </a:lnTo>
                  <a:lnTo>
                    <a:pt x="88" y="407"/>
                  </a:lnTo>
                  <a:lnTo>
                    <a:pt x="87" y="382"/>
                  </a:lnTo>
                  <a:lnTo>
                    <a:pt x="87" y="355"/>
                  </a:lnTo>
                  <a:lnTo>
                    <a:pt x="89" y="329"/>
                  </a:lnTo>
                  <a:lnTo>
                    <a:pt x="91" y="304"/>
                  </a:lnTo>
                  <a:lnTo>
                    <a:pt x="68" y="286"/>
                  </a:lnTo>
                  <a:lnTo>
                    <a:pt x="48" y="266"/>
                  </a:lnTo>
                  <a:lnTo>
                    <a:pt x="30" y="243"/>
                  </a:lnTo>
                  <a:lnTo>
                    <a:pt x="16" y="216"/>
                  </a:lnTo>
                  <a:lnTo>
                    <a:pt x="7" y="188"/>
                  </a:lnTo>
                  <a:lnTo>
                    <a:pt x="1" y="159"/>
                  </a:lnTo>
                  <a:lnTo>
                    <a:pt x="0" y="126"/>
                  </a:lnTo>
                  <a:lnTo>
                    <a:pt x="4" y="94"/>
                  </a:lnTo>
                  <a:lnTo>
                    <a:pt x="6" y="80"/>
                  </a:lnTo>
                  <a:lnTo>
                    <a:pt x="8" y="68"/>
                  </a:lnTo>
                  <a:lnTo>
                    <a:pt x="12" y="55"/>
                  </a:lnTo>
                  <a:lnTo>
                    <a:pt x="16" y="42"/>
                  </a:lnTo>
                  <a:lnTo>
                    <a:pt x="22" y="31"/>
                  </a:lnTo>
                  <a:lnTo>
                    <a:pt x="29" y="19"/>
                  </a:lnTo>
                  <a:lnTo>
                    <a:pt x="38" y="9"/>
                  </a:lnTo>
                  <a:lnTo>
                    <a:pt x="50" y="0"/>
                  </a:lnTo>
                  <a:lnTo>
                    <a:pt x="61" y="1"/>
                  </a:lnTo>
                  <a:lnTo>
                    <a:pt x="75" y="3"/>
                  </a:lnTo>
                  <a:lnTo>
                    <a:pt x="93" y="7"/>
                  </a:lnTo>
                  <a:lnTo>
                    <a:pt x="111" y="12"/>
                  </a:lnTo>
                  <a:lnTo>
                    <a:pt x="132" y="18"/>
                  </a:lnTo>
                  <a:lnTo>
                    <a:pt x="152" y="25"/>
                  </a:lnTo>
                  <a:lnTo>
                    <a:pt x="174" y="33"/>
                  </a:lnTo>
                  <a:lnTo>
                    <a:pt x="196" y="41"/>
                  </a:lnTo>
                  <a:lnTo>
                    <a:pt x="218" y="50"/>
                  </a:lnTo>
                  <a:lnTo>
                    <a:pt x="239" y="61"/>
                  </a:lnTo>
                  <a:lnTo>
                    <a:pt x="257" y="71"/>
                  </a:lnTo>
                  <a:lnTo>
                    <a:pt x="275" y="81"/>
                  </a:lnTo>
                  <a:lnTo>
                    <a:pt x="290" y="92"/>
                  </a:lnTo>
                  <a:lnTo>
                    <a:pt x="301" y="102"/>
                  </a:lnTo>
                  <a:lnTo>
                    <a:pt x="309" y="112"/>
                  </a:lnTo>
                  <a:lnTo>
                    <a:pt x="314" y="123"/>
                  </a:lnTo>
                  <a:lnTo>
                    <a:pt x="316" y="144"/>
                  </a:lnTo>
                  <a:lnTo>
                    <a:pt x="316" y="171"/>
                  </a:lnTo>
                  <a:lnTo>
                    <a:pt x="312" y="200"/>
                  </a:lnTo>
                  <a:lnTo>
                    <a:pt x="303" y="228"/>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43" name="Freeform 111"/>
            <p:cNvSpPr>
              <a:spLocks/>
            </p:cNvSpPr>
            <p:nvPr/>
          </p:nvSpPr>
          <p:spPr bwMode="auto">
            <a:xfrm>
              <a:off x="4287838" y="4360863"/>
              <a:ext cx="90488" cy="23813"/>
            </a:xfrm>
            <a:custGeom>
              <a:avLst/>
              <a:gdLst>
                <a:gd name="T0" fmla="*/ 0 w 114"/>
                <a:gd name="T1" fmla="*/ 2147483647 h 29"/>
                <a:gd name="T2" fmla="*/ 2147483647 w 114"/>
                <a:gd name="T3" fmla="*/ 2147483647 h 29"/>
                <a:gd name="T4" fmla="*/ 2147483647 w 114"/>
                <a:gd name="T5" fmla="*/ 2147483647 h 29"/>
                <a:gd name="T6" fmla="*/ 2147483647 w 114"/>
                <a:gd name="T7" fmla="*/ 2147483647 h 29"/>
                <a:gd name="T8" fmla="*/ 2147483647 w 114"/>
                <a:gd name="T9" fmla="*/ 2147483647 h 29"/>
                <a:gd name="T10" fmla="*/ 2147483647 w 114"/>
                <a:gd name="T11" fmla="*/ 2147483647 h 29"/>
                <a:gd name="T12" fmla="*/ 2147483647 w 114"/>
                <a:gd name="T13" fmla="*/ 2147483647 h 29"/>
                <a:gd name="T14" fmla="*/ 2147483647 w 114"/>
                <a:gd name="T15" fmla="*/ 2147483647 h 29"/>
                <a:gd name="T16" fmla="*/ 2147483647 w 114"/>
                <a:gd name="T17" fmla="*/ 2147483647 h 29"/>
                <a:gd name="T18" fmla="*/ 2147483647 w 114"/>
                <a:gd name="T19" fmla="*/ 2147483647 h 29"/>
                <a:gd name="T20" fmla="*/ 2147483647 w 114"/>
                <a:gd name="T21" fmla="*/ 2147483647 h 29"/>
                <a:gd name="T22" fmla="*/ 2147483647 w 114"/>
                <a:gd name="T23" fmla="*/ 2147483647 h 29"/>
                <a:gd name="T24" fmla="*/ 2147483647 w 114"/>
                <a:gd name="T25" fmla="*/ 0 h 29"/>
                <a:gd name="T26" fmla="*/ 2147483647 w 114"/>
                <a:gd name="T27" fmla="*/ 2147483647 h 29"/>
                <a:gd name="T28" fmla="*/ 2147483647 w 114"/>
                <a:gd name="T29" fmla="*/ 2147483647 h 29"/>
                <a:gd name="T30" fmla="*/ 2147483647 w 114"/>
                <a:gd name="T31" fmla="*/ 2147483647 h 29"/>
                <a:gd name="T32" fmla="*/ 2147483647 w 114"/>
                <a:gd name="T33" fmla="*/ 2147483647 h 29"/>
                <a:gd name="T34" fmla="*/ 2147483647 w 114"/>
                <a:gd name="T35" fmla="*/ 2147483647 h 29"/>
                <a:gd name="T36" fmla="*/ 2147483647 w 114"/>
                <a:gd name="T37" fmla="*/ 2147483647 h 29"/>
                <a:gd name="T38" fmla="*/ 2147483647 w 114"/>
                <a:gd name="T39" fmla="*/ 2147483647 h 29"/>
                <a:gd name="T40" fmla="*/ 0 w 114"/>
                <a:gd name="T41" fmla="*/ 2147483647 h 2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14"/>
                <a:gd name="T64" fmla="*/ 0 h 29"/>
                <a:gd name="T65" fmla="*/ 114 w 114"/>
                <a:gd name="T66" fmla="*/ 29 h 2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14" h="29">
                  <a:moveTo>
                    <a:pt x="0" y="29"/>
                  </a:moveTo>
                  <a:lnTo>
                    <a:pt x="3" y="23"/>
                  </a:lnTo>
                  <a:lnTo>
                    <a:pt x="9" y="19"/>
                  </a:lnTo>
                  <a:lnTo>
                    <a:pt x="17" y="14"/>
                  </a:lnTo>
                  <a:lnTo>
                    <a:pt x="25" y="12"/>
                  </a:lnTo>
                  <a:lnTo>
                    <a:pt x="35" y="11"/>
                  </a:lnTo>
                  <a:lnTo>
                    <a:pt x="47" y="9"/>
                  </a:lnTo>
                  <a:lnTo>
                    <a:pt x="58" y="8"/>
                  </a:lnTo>
                  <a:lnTo>
                    <a:pt x="70" y="6"/>
                  </a:lnTo>
                  <a:lnTo>
                    <a:pt x="82" y="4"/>
                  </a:lnTo>
                  <a:lnTo>
                    <a:pt x="93" y="3"/>
                  </a:lnTo>
                  <a:lnTo>
                    <a:pt x="103" y="1"/>
                  </a:lnTo>
                  <a:lnTo>
                    <a:pt x="114" y="0"/>
                  </a:lnTo>
                  <a:lnTo>
                    <a:pt x="106" y="8"/>
                  </a:lnTo>
                  <a:lnTo>
                    <a:pt x="91" y="15"/>
                  </a:lnTo>
                  <a:lnTo>
                    <a:pt x="72" y="20"/>
                  </a:lnTo>
                  <a:lnTo>
                    <a:pt x="52" y="23"/>
                  </a:lnTo>
                  <a:lnTo>
                    <a:pt x="32" y="27"/>
                  </a:lnTo>
                  <a:lnTo>
                    <a:pt x="16" y="28"/>
                  </a:lnTo>
                  <a:lnTo>
                    <a:pt x="4" y="29"/>
                  </a:lnTo>
                  <a:lnTo>
                    <a:pt x="0" y="29"/>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44" name="Freeform 112"/>
            <p:cNvSpPr>
              <a:spLocks/>
            </p:cNvSpPr>
            <p:nvPr/>
          </p:nvSpPr>
          <p:spPr bwMode="auto">
            <a:xfrm>
              <a:off x="4229100" y="3587750"/>
              <a:ext cx="131763" cy="50800"/>
            </a:xfrm>
            <a:custGeom>
              <a:avLst/>
              <a:gdLst>
                <a:gd name="T0" fmla="*/ 2147483647 w 165"/>
                <a:gd name="T1" fmla="*/ 2147483647 h 63"/>
                <a:gd name="T2" fmla="*/ 2147483647 w 165"/>
                <a:gd name="T3" fmla="*/ 2147483647 h 63"/>
                <a:gd name="T4" fmla="*/ 2147483647 w 165"/>
                <a:gd name="T5" fmla="*/ 2147483647 h 63"/>
                <a:gd name="T6" fmla="*/ 2147483647 w 165"/>
                <a:gd name="T7" fmla="*/ 2147483647 h 63"/>
                <a:gd name="T8" fmla="*/ 2147483647 w 165"/>
                <a:gd name="T9" fmla="*/ 2147483647 h 63"/>
                <a:gd name="T10" fmla="*/ 2147483647 w 165"/>
                <a:gd name="T11" fmla="*/ 2147483647 h 63"/>
                <a:gd name="T12" fmla="*/ 2147483647 w 165"/>
                <a:gd name="T13" fmla="*/ 2147483647 h 63"/>
                <a:gd name="T14" fmla="*/ 2147483647 w 165"/>
                <a:gd name="T15" fmla="*/ 2147483647 h 63"/>
                <a:gd name="T16" fmla="*/ 0 w 165"/>
                <a:gd name="T17" fmla="*/ 0 h 63"/>
                <a:gd name="T18" fmla="*/ 2147483647 w 165"/>
                <a:gd name="T19" fmla="*/ 2147483647 h 63"/>
                <a:gd name="T20" fmla="*/ 2147483647 w 165"/>
                <a:gd name="T21" fmla="*/ 2147483647 h 63"/>
                <a:gd name="T22" fmla="*/ 2147483647 w 165"/>
                <a:gd name="T23" fmla="*/ 2147483647 h 63"/>
                <a:gd name="T24" fmla="*/ 2147483647 w 165"/>
                <a:gd name="T25" fmla="*/ 2147483647 h 63"/>
                <a:gd name="T26" fmla="*/ 2147483647 w 165"/>
                <a:gd name="T27" fmla="*/ 2147483647 h 63"/>
                <a:gd name="T28" fmla="*/ 2147483647 w 165"/>
                <a:gd name="T29" fmla="*/ 2147483647 h 63"/>
                <a:gd name="T30" fmla="*/ 2147483647 w 165"/>
                <a:gd name="T31" fmla="*/ 2147483647 h 63"/>
                <a:gd name="T32" fmla="*/ 2147483647 w 165"/>
                <a:gd name="T33" fmla="*/ 2147483647 h 63"/>
                <a:gd name="T34" fmla="*/ 2147483647 w 165"/>
                <a:gd name="T35" fmla="*/ 2147483647 h 6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5"/>
                <a:gd name="T55" fmla="*/ 0 h 63"/>
                <a:gd name="T56" fmla="*/ 165 w 165"/>
                <a:gd name="T57" fmla="*/ 63 h 6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5" h="63">
                  <a:moveTo>
                    <a:pt x="147" y="63"/>
                  </a:moveTo>
                  <a:lnTo>
                    <a:pt x="135" y="58"/>
                  </a:lnTo>
                  <a:lnTo>
                    <a:pt x="116" y="51"/>
                  </a:lnTo>
                  <a:lnTo>
                    <a:pt x="94" y="43"/>
                  </a:lnTo>
                  <a:lnTo>
                    <a:pt x="71" y="34"/>
                  </a:lnTo>
                  <a:lnTo>
                    <a:pt x="48" y="25"/>
                  </a:lnTo>
                  <a:lnTo>
                    <a:pt x="28" y="16"/>
                  </a:lnTo>
                  <a:lnTo>
                    <a:pt x="10" y="6"/>
                  </a:lnTo>
                  <a:lnTo>
                    <a:pt x="0" y="0"/>
                  </a:lnTo>
                  <a:lnTo>
                    <a:pt x="15" y="2"/>
                  </a:lnTo>
                  <a:lnTo>
                    <a:pt x="36" y="6"/>
                  </a:lnTo>
                  <a:lnTo>
                    <a:pt x="60" y="13"/>
                  </a:lnTo>
                  <a:lnTo>
                    <a:pt x="85" y="21"/>
                  </a:lnTo>
                  <a:lnTo>
                    <a:pt x="111" y="31"/>
                  </a:lnTo>
                  <a:lnTo>
                    <a:pt x="134" y="39"/>
                  </a:lnTo>
                  <a:lnTo>
                    <a:pt x="152" y="47"/>
                  </a:lnTo>
                  <a:lnTo>
                    <a:pt x="165" y="53"/>
                  </a:lnTo>
                  <a:lnTo>
                    <a:pt x="147" y="63"/>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45" name="Freeform 113"/>
            <p:cNvSpPr>
              <a:spLocks/>
            </p:cNvSpPr>
            <p:nvPr/>
          </p:nvSpPr>
          <p:spPr bwMode="auto">
            <a:xfrm>
              <a:off x="4281488" y="4394200"/>
              <a:ext cx="65088" cy="39688"/>
            </a:xfrm>
            <a:custGeom>
              <a:avLst/>
              <a:gdLst>
                <a:gd name="T0" fmla="*/ 2147483647 w 83"/>
                <a:gd name="T1" fmla="*/ 2147483647 h 49"/>
                <a:gd name="T2" fmla="*/ 2147483647 w 83"/>
                <a:gd name="T3" fmla="*/ 2147483647 h 49"/>
                <a:gd name="T4" fmla="*/ 2147483647 w 83"/>
                <a:gd name="T5" fmla="*/ 2147483647 h 49"/>
                <a:gd name="T6" fmla="*/ 2147483647 w 83"/>
                <a:gd name="T7" fmla="*/ 2147483647 h 49"/>
                <a:gd name="T8" fmla="*/ 2147483647 w 83"/>
                <a:gd name="T9" fmla="*/ 2147483647 h 49"/>
                <a:gd name="T10" fmla="*/ 2147483647 w 83"/>
                <a:gd name="T11" fmla="*/ 2147483647 h 49"/>
                <a:gd name="T12" fmla="*/ 2147483647 w 83"/>
                <a:gd name="T13" fmla="*/ 2147483647 h 49"/>
                <a:gd name="T14" fmla="*/ 2147483647 w 83"/>
                <a:gd name="T15" fmla="*/ 2147483647 h 49"/>
                <a:gd name="T16" fmla="*/ 0 w 83"/>
                <a:gd name="T17" fmla="*/ 0 h 49"/>
                <a:gd name="T18" fmla="*/ 2147483647 w 83"/>
                <a:gd name="T19" fmla="*/ 2147483647 h 49"/>
                <a:gd name="T20" fmla="*/ 2147483647 w 83"/>
                <a:gd name="T21" fmla="*/ 2147483647 h 49"/>
                <a:gd name="T22" fmla="*/ 2147483647 w 83"/>
                <a:gd name="T23" fmla="*/ 2147483647 h 49"/>
                <a:gd name="T24" fmla="*/ 2147483647 w 83"/>
                <a:gd name="T25" fmla="*/ 2147483647 h 49"/>
                <a:gd name="T26" fmla="*/ 2147483647 w 83"/>
                <a:gd name="T27" fmla="*/ 2147483647 h 49"/>
                <a:gd name="T28" fmla="*/ 2147483647 w 83"/>
                <a:gd name="T29" fmla="*/ 2147483647 h 49"/>
                <a:gd name="T30" fmla="*/ 2147483647 w 83"/>
                <a:gd name="T31" fmla="*/ 2147483647 h 49"/>
                <a:gd name="T32" fmla="*/ 2147483647 w 83"/>
                <a:gd name="T33" fmla="*/ 2147483647 h 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3"/>
                <a:gd name="T52" fmla="*/ 0 h 49"/>
                <a:gd name="T53" fmla="*/ 83 w 83"/>
                <a:gd name="T54" fmla="*/ 49 h 4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3" h="49">
                  <a:moveTo>
                    <a:pt x="83" y="49"/>
                  </a:moveTo>
                  <a:lnTo>
                    <a:pt x="72" y="46"/>
                  </a:lnTo>
                  <a:lnTo>
                    <a:pt x="60" y="42"/>
                  </a:lnTo>
                  <a:lnTo>
                    <a:pt x="49" y="38"/>
                  </a:lnTo>
                  <a:lnTo>
                    <a:pt x="37" y="33"/>
                  </a:lnTo>
                  <a:lnTo>
                    <a:pt x="26" y="27"/>
                  </a:lnTo>
                  <a:lnTo>
                    <a:pt x="15" y="20"/>
                  </a:lnTo>
                  <a:lnTo>
                    <a:pt x="7" y="11"/>
                  </a:lnTo>
                  <a:lnTo>
                    <a:pt x="0" y="0"/>
                  </a:lnTo>
                  <a:lnTo>
                    <a:pt x="10" y="3"/>
                  </a:lnTo>
                  <a:lnTo>
                    <a:pt x="20" y="7"/>
                  </a:lnTo>
                  <a:lnTo>
                    <a:pt x="32" y="11"/>
                  </a:lnTo>
                  <a:lnTo>
                    <a:pt x="43" y="17"/>
                  </a:lnTo>
                  <a:lnTo>
                    <a:pt x="55" y="23"/>
                  </a:lnTo>
                  <a:lnTo>
                    <a:pt x="66" y="31"/>
                  </a:lnTo>
                  <a:lnTo>
                    <a:pt x="75" y="39"/>
                  </a:lnTo>
                  <a:lnTo>
                    <a:pt x="83" y="49"/>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46" name="Freeform 114"/>
            <p:cNvSpPr>
              <a:spLocks/>
            </p:cNvSpPr>
            <p:nvPr/>
          </p:nvSpPr>
          <p:spPr bwMode="auto">
            <a:xfrm>
              <a:off x="4130675" y="4329113"/>
              <a:ext cx="169863" cy="76200"/>
            </a:xfrm>
            <a:custGeom>
              <a:avLst/>
              <a:gdLst>
                <a:gd name="T0" fmla="*/ 2147483647 w 216"/>
                <a:gd name="T1" fmla="*/ 2147483647 h 96"/>
                <a:gd name="T2" fmla="*/ 2147483647 w 216"/>
                <a:gd name="T3" fmla="*/ 2147483647 h 96"/>
                <a:gd name="T4" fmla="*/ 2147483647 w 216"/>
                <a:gd name="T5" fmla="*/ 2147483647 h 96"/>
                <a:gd name="T6" fmla="*/ 2147483647 w 216"/>
                <a:gd name="T7" fmla="*/ 2147483647 h 96"/>
                <a:gd name="T8" fmla="*/ 2147483647 w 216"/>
                <a:gd name="T9" fmla="*/ 2147483647 h 96"/>
                <a:gd name="T10" fmla="*/ 2147483647 w 216"/>
                <a:gd name="T11" fmla="*/ 2147483647 h 96"/>
                <a:gd name="T12" fmla="*/ 2147483647 w 216"/>
                <a:gd name="T13" fmla="*/ 2147483647 h 96"/>
                <a:gd name="T14" fmla="*/ 2147483647 w 216"/>
                <a:gd name="T15" fmla="*/ 2147483647 h 96"/>
                <a:gd name="T16" fmla="*/ 2147483647 w 216"/>
                <a:gd name="T17" fmla="*/ 2147483647 h 96"/>
                <a:gd name="T18" fmla="*/ 2147483647 w 216"/>
                <a:gd name="T19" fmla="*/ 2147483647 h 96"/>
                <a:gd name="T20" fmla="*/ 2147483647 w 216"/>
                <a:gd name="T21" fmla="*/ 2147483647 h 96"/>
                <a:gd name="T22" fmla="*/ 2147483647 w 216"/>
                <a:gd name="T23" fmla="*/ 2147483647 h 96"/>
                <a:gd name="T24" fmla="*/ 2147483647 w 216"/>
                <a:gd name="T25" fmla="*/ 2147483647 h 96"/>
                <a:gd name="T26" fmla="*/ 2147483647 w 216"/>
                <a:gd name="T27" fmla="*/ 2147483647 h 96"/>
                <a:gd name="T28" fmla="*/ 2147483647 w 216"/>
                <a:gd name="T29" fmla="*/ 2147483647 h 96"/>
                <a:gd name="T30" fmla="*/ 2147483647 w 216"/>
                <a:gd name="T31" fmla="*/ 2147483647 h 96"/>
                <a:gd name="T32" fmla="*/ 2147483647 w 216"/>
                <a:gd name="T33" fmla="*/ 2147483647 h 96"/>
                <a:gd name="T34" fmla="*/ 2147483647 w 216"/>
                <a:gd name="T35" fmla="*/ 2147483647 h 96"/>
                <a:gd name="T36" fmla="*/ 2147483647 w 216"/>
                <a:gd name="T37" fmla="*/ 2147483647 h 96"/>
                <a:gd name="T38" fmla="*/ 2147483647 w 216"/>
                <a:gd name="T39" fmla="*/ 2147483647 h 96"/>
                <a:gd name="T40" fmla="*/ 0 w 216"/>
                <a:gd name="T41" fmla="*/ 2147483647 h 96"/>
                <a:gd name="T42" fmla="*/ 2147483647 w 216"/>
                <a:gd name="T43" fmla="*/ 2147483647 h 96"/>
                <a:gd name="T44" fmla="*/ 2147483647 w 216"/>
                <a:gd name="T45" fmla="*/ 2147483647 h 96"/>
                <a:gd name="T46" fmla="*/ 2147483647 w 216"/>
                <a:gd name="T47" fmla="*/ 2147483647 h 96"/>
                <a:gd name="T48" fmla="*/ 2147483647 w 216"/>
                <a:gd name="T49" fmla="*/ 2147483647 h 96"/>
                <a:gd name="T50" fmla="*/ 2147483647 w 216"/>
                <a:gd name="T51" fmla="*/ 2147483647 h 96"/>
                <a:gd name="T52" fmla="*/ 2147483647 w 216"/>
                <a:gd name="T53" fmla="*/ 2147483647 h 96"/>
                <a:gd name="T54" fmla="*/ 2147483647 w 216"/>
                <a:gd name="T55" fmla="*/ 2147483647 h 96"/>
                <a:gd name="T56" fmla="*/ 2147483647 w 216"/>
                <a:gd name="T57" fmla="*/ 2147483647 h 96"/>
                <a:gd name="T58" fmla="*/ 2147483647 w 216"/>
                <a:gd name="T59" fmla="*/ 2147483647 h 96"/>
                <a:gd name="T60" fmla="*/ 2147483647 w 216"/>
                <a:gd name="T61" fmla="*/ 2147483647 h 96"/>
                <a:gd name="T62" fmla="*/ 2147483647 w 216"/>
                <a:gd name="T63" fmla="*/ 2147483647 h 96"/>
                <a:gd name="T64" fmla="*/ 2147483647 w 216"/>
                <a:gd name="T65" fmla="*/ 2147483647 h 96"/>
                <a:gd name="T66" fmla="*/ 2147483647 w 216"/>
                <a:gd name="T67" fmla="*/ 0 h 96"/>
                <a:gd name="T68" fmla="*/ 2147483647 w 216"/>
                <a:gd name="T69" fmla="*/ 2147483647 h 96"/>
                <a:gd name="T70" fmla="*/ 2147483647 w 216"/>
                <a:gd name="T71" fmla="*/ 2147483647 h 96"/>
                <a:gd name="T72" fmla="*/ 2147483647 w 216"/>
                <a:gd name="T73" fmla="*/ 2147483647 h 96"/>
                <a:gd name="T74" fmla="*/ 2147483647 w 216"/>
                <a:gd name="T75" fmla="*/ 2147483647 h 96"/>
                <a:gd name="T76" fmla="*/ 2147483647 w 216"/>
                <a:gd name="T77" fmla="*/ 2147483647 h 96"/>
                <a:gd name="T78" fmla="*/ 2147483647 w 216"/>
                <a:gd name="T79" fmla="*/ 2147483647 h 96"/>
                <a:gd name="T80" fmla="*/ 2147483647 w 216"/>
                <a:gd name="T81" fmla="*/ 2147483647 h 96"/>
                <a:gd name="T82" fmla="*/ 2147483647 w 216"/>
                <a:gd name="T83" fmla="*/ 2147483647 h 96"/>
                <a:gd name="T84" fmla="*/ 2147483647 w 216"/>
                <a:gd name="T85" fmla="*/ 2147483647 h 96"/>
                <a:gd name="T86" fmla="*/ 2147483647 w 216"/>
                <a:gd name="T87" fmla="*/ 2147483647 h 96"/>
                <a:gd name="T88" fmla="*/ 2147483647 w 216"/>
                <a:gd name="T89" fmla="*/ 2147483647 h 9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16"/>
                <a:gd name="T136" fmla="*/ 0 h 96"/>
                <a:gd name="T137" fmla="*/ 216 w 216"/>
                <a:gd name="T138" fmla="*/ 96 h 9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16" h="96">
                  <a:moveTo>
                    <a:pt x="201" y="29"/>
                  </a:moveTo>
                  <a:lnTo>
                    <a:pt x="194" y="31"/>
                  </a:lnTo>
                  <a:lnTo>
                    <a:pt x="187" y="32"/>
                  </a:lnTo>
                  <a:lnTo>
                    <a:pt x="180" y="32"/>
                  </a:lnTo>
                  <a:lnTo>
                    <a:pt x="172" y="32"/>
                  </a:lnTo>
                  <a:lnTo>
                    <a:pt x="165" y="31"/>
                  </a:lnTo>
                  <a:lnTo>
                    <a:pt x="158" y="30"/>
                  </a:lnTo>
                  <a:lnTo>
                    <a:pt x="150" y="29"/>
                  </a:lnTo>
                  <a:lnTo>
                    <a:pt x="143" y="28"/>
                  </a:lnTo>
                  <a:lnTo>
                    <a:pt x="142" y="39"/>
                  </a:lnTo>
                  <a:lnTo>
                    <a:pt x="142" y="52"/>
                  </a:lnTo>
                  <a:lnTo>
                    <a:pt x="140" y="63"/>
                  </a:lnTo>
                  <a:lnTo>
                    <a:pt x="133" y="72"/>
                  </a:lnTo>
                  <a:lnTo>
                    <a:pt x="126" y="70"/>
                  </a:lnTo>
                  <a:lnTo>
                    <a:pt x="113" y="72"/>
                  </a:lnTo>
                  <a:lnTo>
                    <a:pt x="96" y="77"/>
                  </a:lnTo>
                  <a:lnTo>
                    <a:pt x="75" y="83"/>
                  </a:lnTo>
                  <a:lnTo>
                    <a:pt x="54" y="89"/>
                  </a:lnTo>
                  <a:lnTo>
                    <a:pt x="34" y="93"/>
                  </a:lnTo>
                  <a:lnTo>
                    <a:pt x="15" y="96"/>
                  </a:lnTo>
                  <a:lnTo>
                    <a:pt x="0" y="93"/>
                  </a:lnTo>
                  <a:lnTo>
                    <a:pt x="4" y="92"/>
                  </a:lnTo>
                  <a:lnTo>
                    <a:pt x="11" y="90"/>
                  </a:lnTo>
                  <a:lnTo>
                    <a:pt x="23" y="85"/>
                  </a:lnTo>
                  <a:lnTo>
                    <a:pt x="37" y="81"/>
                  </a:lnTo>
                  <a:lnTo>
                    <a:pt x="54" y="76"/>
                  </a:lnTo>
                  <a:lnTo>
                    <a:pt x="71" y="70"/>
                  </a:lnTo>
                  <a:lnTo>
                    <a:pt x="87" y="66"/>
                  </a:lnTo>
                  <a:lnTo>
                    <a:pt x="102" y="62"/>
                  </a:lnTo>
                  <a:lnTo>
                    <a:pt x="112" y="48"/>
                  </a:lnTo>
                  <a:lnTo>
                    <a:pt x="117" y="28"/>
                  </a:lnTo>
                  <a:lnTo>
                    <a:pt x="117" y="9"/>
                  </a:lnTo>
                  <a:lnTo>
                    <a:pt x="117" y="1"/>
                  </a:lnTo>
                  <a:lnTo>
                    <a:pt x="125" y="0"/>
                  </a:lnTo>
                  <a:lnTo>
                    <a:pt x="132" y="2"/>
                  </a:lnTo>
                  <a:lnTo>
                    <a:pt x="140" y="5"/>
                  </a:lnTo>
                  <a:lnTo>
                    <a:pt x="149" y="8"/>
                  </a:lnTo>
                  <a:lnTo>
                    <a:pt x="160" y="11"/>
                  </a:lnTo>
                  <a:lnTo>
                    <a:pt x="175" y="13"/>
                  </a:lnTo>
                  <a:lnTo>
                    <a:pt x="193" y="13"/>
                  </a:lnTo>
                  <a:lnTo>
                    <a:pt x="216" y="8"/>
                  </a:lnTo>
                  <a:lnTo>
                    <a:pt x="216" y="15"/>
                  </a:lnTo>
                  <a:lnTo>
                    <a:pt x="212" y="21"/>
                  </a:lnTo>
                  <a:lnTo>
                    <a:pt x="207" y="25"/>
                  </a:lnTo>
                  <a:lnTo>
                    <a:pt x="201" y="29"/>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47" name="Freeform 115"/>
            <p:cNvSpPr>
              <a:spLocks/>
            </p:cNvSpPr>
            <p:nvPr/>
          </p:nvSpPr>
          <p:spPr bwMode="auto">
            <a:xfrm>
              <a:off x="3879850" y="3355975"/>
              <a:ext cx="371475" cy="233363"/>
            </a:xfrm>
            <a:custGeom>
              <a:avLst/>
              <a:gdLst>
                <a:gd name="T0" fmla="*/ 2147483647 w 466"/>
                <a:gd name="T1" fmla="*/ 2147483647 h 295"/>
                <a:gd name="T2" fmla="*/ 2147483647 w 466"/>
                <a:gd name="T3" fmla="*/ 2147483647 h 295"/>
                <a:gd name="T4" fmla="*/ 2147483647 w 466"/>
                <a:gd name="T5" fmla="*/ 2147483647 h 295"/>
                <a:gd name="T6" fmla="*/ 2147483647 w 466"/>
                <a:gd name="T7" fmla="*/ 2147483647 h 295"/>
                <a:gd name="T8" fmla="*/ 2147483647 w 466"/>
                <a:gd name="T9" fmla="*/ 2147483647 h 295"/>
                <a:gd name="T10" fmla="*/ 2147483647 w 466"/>
                <a:gd name="T11" fmla="*/ 2147483647 h 295"/>
                <a:gd name="T12" fmla="*/ 2147483647 w 466"/>
                <a:gd name="T13" fmla="*/ 2147483647 h 295"/>
                <a:gd name="T14" fmla="*/ 2147483647 w 466"/>
                <a:gd name="T15" fmla="*/ 2147483647 h 295"/>
                <a:gd name="T16" fmla="*/ 2147483647 w 466"/>
                <a:gd name="T17" fmla="*/ 2147483647 h 295"/>
                <a:gd name="T18" fmla="*/ 2147483647 w 466"/>
                <a:gd name="T19" fmla="*/ 2147483647 h 295"/>
                <a:gd name="T20" fmla="*/ 2147483647 w 466"/>
                <a:gd name="T21" fmla="*/ 2147483647 h 295"/>
                <a:gd name="T22" fmla="*/ 2147483647 w 466"/>
                <a:gd name="T23" fmla="*/ 2147483647 h 295"/>
                <a:gd name="T24" fmla="*/ 2147483647 w 466"/>
                <a:gd name="T25" fmla="*/ 2147483647 h 295"/>
                <a:gd name="T26" fmla="*/ 2147483647 w 466"/>
                <a:gd name="T27" fmla="*/ 2147483647 h 295"/>
                <a:gd name="T28" fmla="*/ 2147483647 w 466"/>
                <a:gd name="T29" fmla="*/ 2147483647 h 295"/>
                <a:gd name="T30" fmla="*/ 2147483647 w 466"/>
                <a:gd name="T31" fmla="*/ 2147483647 h 295"/>
                <a:gd name="T32" fmla="*/ 2147483647 w 466"/>
                <a:gd name="T33" fmla="*/ 2147483647 h 295"/>
                <a:gd name="T34" fmla="*/ 2147483647 w 466"/>
                <a:gd name="T35" fmla="*/ 2147483647 h 295"/>
                <a:gd name="T36" fmla="*/ 2147483647 w 466"/>
                <a:gd name="T37" fmla="*/ 2147483647 h 295"/>
                <a:gd name="T38" fmla="*/ 2147483647 w 466"/>
                <a:gd name="T39" fmla="*/ 2147483647 h 295"/>
                <a:gd name="T40" fmla="*/ 2147483647 w 466"/>
                <a:gd name="T41" fmla="*/ 2147483647 h 295"/>
                <a:gd name="T42" fmla="*/ 2147483647 w 466"/>
                <a:gd name="T43" fmla="*/ 2147483647 h 295"/>
                <a:gd name="T44" fmla="*/ 2147483647 w 466"/>
                <a:gd name="T45" fmla="*/ 2147483647 h 295"/>
                <a:gd name="T46" fmla="*/ 0 w 466"/>
                <a:gd name="T47" fmla="*/ 2147483647 h 295"/>
                <a:gd name="T48" fmla="*/ 2147483647 w 466"/>
                <a:gd name="T49" fmla="*/ 2147483647 h 295"/>
                <a:gd name="T50" fmla="*/ 2147483647 w 466"/>
                <a:gd name="T51" fmla="*/ 2147483647 h 295"/>
                <a:gd name="T52" fmla="*/ 2147483647 w 466"/>
                <a:gd name="T53" fmla="*/ 2147483647 h 295"/>
                <a:gd name="T54" fmla="*/ 2147483647 w 466"/>
                <a:gd name="T55" fmla="*/ 2147483647 h 295"/>
                <a:gd name="T56" fmla="*/ 2147483647 w 466"/>
                <a:gd name="T57" fmla="*/ 2147483647 h 295"/>
                <a:gd name="T58" fmla="*/ 2147483647 w 466"/>
                <a:gd name="T59" fmla="*/ 2147483647 h 295"/>
                <a:gd name="T60" fmla="*/ 2147483647 w 466"/>
                <a:gd name="T61" fmla="*/ 2147483647 h 295"/>
                <a:gd name="T62" fmla="*/ 2147483647 w 466"/>
                <a:gd name="T63" fmla="*/ 2147483647 h 295"/>
                <a:gd name="T64" fmla="*/ 2147483647 w 466"/>
                <a:gd name="T65" fmla="*/ 2147483647 h 295"/>
                <a:gd name="T66" fmla="*/ 2147483647 w 466"/>
                <a:gd name="T67" fmla="*/ 2147483647 h 295"/>
                <a:gd name="T68" fmla="*/ 2147483647 w 466"/>
                <a:gd name="T69" fmla="*/ 0 h 295"/>
                <a:gd name="T70" fmla="*/ 2147483647 w 466"/>
                <a:gd name="T71" fmla="*/ 2147483647 h 295"/>
                <a:gd name="T72" fmla="*/ 2147483647 w 466"/>
                <a:gd name="T73" fmla="*/ 2147483647 h 295"/>
                <a:gd name="T74" fmla="*/ 2147483647 w 466"/>
                <a:gd name="T75" fmla="*/ 2147483647 h 295"/>
                <a:gd name="T76" fmla="*/ 2147483647 w 466"/>
                <a:gd name="T77" fmla="*/ 2147483647 h 295"/>
                <a:gd name="T78" fmla="*/ 2147483647 w 466"/>
                <a:gd name="T79" fmla="*/ 2147483647 h 295"/>
                <a:gd name="T80" fmla="*/ 2147483647 w 466"/>
                <a:gd name="T81" fmla="*/ 2147483647 h 295"/>
                <a:gd name="T82" fmla="*/ 2147483647 w 466"/>
                <a:gd name="T83" fmla="*/ 2147483647 h 295"/>
                <a:gd name="T84" fmla="*/ 2147483647 w 466"/>
                <a:gd name="T85" fmla="*/ 2147483647 h 295"/>
                <a:gd name="T86" fmla="*/ 2147483647 w 466"/>
                <a:gd name="T87" fmla="*/ 2147483647 h 295"/>
                <a:gd name="T88" fmla="*/ 2147483647 w 466"/>
                <a:gd name="T89" fmla="*/ 2147483647 h 295"/>
                <a:gd name="T90" fmla="*/ 2147483647 w 466"/>
                <a:gd name="T91" fmla="*/ 2147483647 h 295"/>
                <a:gd name="T92" fmla="*/ 2147483647 w 466"/>
                <a:gd name="T93" fmla="*/ 2147483647 h 295"/>
                <a:gd name="T94" fmla="*/ 2147483647 w 466"/>
                <a:gd name="T95" fmla="*/ 2147483647 h 295"/>
                <a:gd name="T96" fmla="*/ 2147483647 w 466"/>
                <a:gd name="T97" fmla="*/ 2147483647 h 295"/>
                <a:gd name="T98" fmla="*/ 2147483647 w 466"/>
                <a:gd name="T99" fmla="*/ 2147483647 h 29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66"/>
                <a:gd name="T151" fmla="*/ 0 h 295"/>
                <a:gd name="T152" fmla="*/ 466 w 466"/>
                <a:gd name="T153" fmla="*/ 295 h 29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66" h="295">
                  <a:moveTo>
                    <a:pt x="405" y="209"/>
                  </a:moveTo>
                  <a:lnTo>
                    <a:pt x="404" y="202"/>
                  </a:lnTo>
                  <a:lnTo>
                    <a:pt x="400" y="184"/>
                  </a:lnTo>
                  <a:lnTo>
                    <a:pt x="394" y="158"/>
                  </a:lnTo>
                  <a:lnTo>
                    <a:pt x="385" y="128"/>
                  </a:lnTo>
                  <a:lnTo>
                    <a:pt x="372" y="97"/>
                  </a:lnTo>
                  <a:lnTo>
                    <a:pt x="358" y="68"/>
                  </a:lnTo>
                  <a:lnTo>
                    <a:pt x="342" y="45"/>
                  </a:lnTo>
                  <a:lnTo>
                    <a:pt x="322" y="31"/>
                  </a:lnTo>
                  <a:lnTo>
                    <a:pt x="305" y="29"/>
                  </a:lnTo>
                  <a:lnTo>
                    <a:pt x="287" y="27"/>
                  </a:lnTo>
                  <a:lnTo>
                    <a:pt x="268" y="26"/>
                  </a:lnTo>
                  <a:lnTo>
                    <a:pt x="251" y="24"/>
                  </a:lnTo>
                  <a:lnTo>
                    <a:pt x="232" y="26"/>
                  </a:lnTo>
                  <a:lnTo>
                    <a:pt x="215" y="27"/>
                  </a:lnTo>
                  <a:lnTo>
                    <a:pt x="198" y="29"/>
                  </a:lnTo>
                  <a:lnTo>
                    <a:pt x="181" y="32"/>
                  </a:lnTo>
                  <a:lnTo>
                    <a:pt x="163" y="36"/>
                  </a:lnTo>
                  <a:lnTo>
                    <a:pt x="146" y="41"/>
                  </a:lnTo>
                  <a:lnTo>
                    <a:pt x="130" y="47"/>
                  </a:lnTo>
                  <a:lnTo>
                    <a:pt x="114" y="53"/>
                  </a:lnTo>
                  <a:lnTo>
                    <a:pt x="99" y="61"/>
                  </a:lnTo>
                  <a:lnTo>
                    <a:pt x="84" y="70"/>
                  </a:lnTo>
                  <a:lnTo>
                    <a:pt x="70" y="80"/>
                  </a:lnTo>
                  <a:lnTo>
                    <a:pt x="56" y="90"/>
                  </a:lnTo>
                  <a:lnTo>
                    <a:pt x="43" y="113"/>
                  </a:lnTo>
                  <a:lnTo>
                    <a:pt x="38" y="138"/>
                  </a:lnTo>
                  <a:lnTo>
                    <a:pt x="38" y="165"/>
                  </a:lnTo>
                  <a:lnTo>
                    <a:pt x="40" y="191"/>
                  </a:lnTo>
                  <a:lnTo>
                    <a:pt x="47" y="219"/>
                  </a:lnTo>
                  <a:lnTo>
                    <a:pt x="54" y="245"/>
                  </a:lnTo>
                  <a:lnTo>
                    <a:pt x="62" y="271"/>
                  </a:lnTo>
                  <a:lnTo>
                    <a:pt x="69" y="295"/>
                  </a:lnTo>
                  <a:lnTo>
                    <a:pt x="63" y="295"/>
                  </a:lnTo>
                  <a:lnTo>
                    <a:pt x="55" y="291"/>
                  </a:lnTo>
                  <a:lnTo>
                    <a:pt x="47" y="288"/>
                  </a:lnTo>
                  <a:lnTo>
                    <a:pt x="40" y="283"/>
                  </a:lnTo>
                  <a:lnTo>
                    <a:pt x="36" y="274"/>
                  </a:lnTo>
                  <a:lnTo>
                    <a:pt x="31" y="260"/>
                  </a:lnTo>
                  <a:lnTo>
                    <a:pt x="26" y="245"/>
                  </a:lnTo>
                  <a:lnTo>
                    <a:pt x="20" y="229"/>
                  </a:lnTo>
                  <a:lnTo>
                    <a:pt x="15" y="213"/>
                  </a:lnTo>
                  <a:lnTo>
                    <a:pt x="9" y="198"/>
                  </a:lnTo>
                  <a:lnTo>
                    <a:pt x="5" y="187"/>
                  </a:lnTo>
                  <a:lnTo>
                    <a:pt x="3" y="179"/>
                  </a:lnTo>
                  <a:lnTo>
                    <a:pt x="1" y="159"/>
                  </a:lnTo>
                  <a:lnTo>
                    <a:pt x="0" y="140"/>
                  </a:lnTo>
                  <a:lnTo>
                    <a:pt x="0" y="121"/>
                  </a:lnTo>
                  <a:lnTo>
                    <a:pt x="2" y="103"/>
                  </a:lnTo>
                  <a:lnTo>
                    <a:pt x="6" y="85"/>
                  </a:lnTo>
                  <a:lnTo>
                    <a:pt x="15" y="70"/>
                  </a:lnTo>
                  <a:lnTo>
                    <a:pt x="25" y="58"/>
                  </a:lnTo>
                  <a:lnTo>
                    <a:pt x="39" y="47"/>
                  </a:lnTo>
                  <a:lnTo>
                    <a:pt x="48" y="43"/>
                  </a:lnTo>
                  <a:lnTo>
                    <a:pt x="57" y="39"/>
                  </a:lnTo>
                  <a:lnTo>
                    <a:pt x="69" y="35"/>
                  </a:lnTo>
                  <a:lnTo>
                    <a:pt x="79" y="31"/>
                  </a:lnTo>
                  <a:lnTo>
                    <a:pt x="91" y="28"/>
                  </a:lnTo>
                  <a:lnTo>
                    <a:pt x="103" y="24"/>
                  </a:lnTo>
                  <a:lnTo>
                    <a:pt x="116" y="22"/>
                  </a:lnTo>
                  <a:lnTo>
                    <a:pt x="129" y="19"/>
                  </a:lnTo>
                  <a:lnTo>
                    <a:pt x="143" y="16"/>
                  </a:lnTo>
                  <a:lnTo>
                    <a:pt x="155" y="14"/>
                  </a:lnTo>
                  <a:lnTo>
                    <a:pt x="169" y="12"/>
                  </a:lnTo>
                  <a:lnTo>
                    <a:pt x="183" y="9"/>
                  </a:lnTo>
                  <a:lnTo>
                    <a:pt x="196" y="7"/>
                  </a:lnTo>
                  <a:lnTo>
                    <a:pt x="209" y="6"/>
                  </a:lnTo>
                  <a:lnTo>
                    <a:pt x="222" y="4"/>
                  </a:lnTo>
                  <a:lnTo>
                    <a:pt x="235" y="3"/>
                  </a:lnTo>
                  <a:lnTo>
                    <a:pt x="255" y="0"/>
                  </a:lnTo>
                  <a:lnTo>
                    <a:pt x="275" y="0"/>
                  </a:lnTo>
                  <a:lnTo>
                    <a:pt x="295" y="3"/>
                  </a:lnTo>
                  <a:lnTo>
                    <a:pt x="313" y="5"/>
                  </a:lnTo>
                  <a:lnTo>
                    <a:pt x="330" y="11"/>
                  </a:lnTo>
                  <a:lnTo>
                    <a:pt x="345" y="18"/>
                  </a:lnTo>
                  <a:lnTo>
                    <a:pt x="360" y="27"/>
                  </a:lnTo>
                  <a:lnTo>
                    <a:pt x="372" y="38"/>
                  </a:lnTo>
                  <a:lnTo>
                    <a:pt x="383" y="53"/>
                  </a:lnTo>
                  <a:lnTo>
                    <a:pt x="393" y="68"/>
                  </a:lnTo>
                  <a:lnTo>
                    <a:pt x="400" y="83"/>
                  </a:lnTo>
                  <a:lnTo>
                    <a:pt x="405" y="99"/>
                  </a:lnTo>
                  <a:lnTo>
                    <a:pt x="409" y="115"/>
                  </a:lnTo>
                  <a:lnTo>
                    <a:pt x="412" y="134"/>
                  </a:lnTo>
                  <a:lnTo>
                    <a:pt x="415" y="152"/>
                  </a:lnTo>
                  <a:lnTo>
                    <a:pt x="417" y="173"/>
                  </a:lnTo>
                  <a:lnTo>
                    <a:pt x="424" y="174"/>
                  </a:lnTo>
                  <a:lnTo>
                    <a:pt x="431" y="175"/>
                  </a:lnTo>
                  <a:lnTo>
                    <a:pt x="440" y="176"/>
                  </a:lnTo>
                  <a:lnTo>
                    <a:pt x="448" y="177"/>
                  </a:lnTo>
                  <a:lnTo>
                    <a:pt x="455" y="180"/>
                  </a:lnTo>
                  <a:lnTo>
                    <a:pt x="462" y="183"/>
                  </a:lnTo>
                  <a:lnTo>
                    <a:pt x="465" y="188"/>
                  </a:lnTo>
                  <a:lnTo>
                    <a:pt x="466" y="194"/>
                  </a:lnTo>
                  <a:lnTo>
                    <a:pt x="458" y="192"/>
                  </a:lnTo>
                  <a:lnTo>
                    <a:pt x="450" y="191"/>
                  </a:lnTo>
                  <a:lnTo>
                    <a:pt x="443" y="191"/>
                  </a:lnTo>
                  <a:lnTo>
                    <a:pt x="435" y="192"/>
                  </a:lnTo>
                  <a:lnTo>
                    <a:pt x="427" y="195"/>
                  </a:lnTo>
                  <a:lnTo>
                    <a:pt x="420" y="198"/>
                  </a:lnTo>
                  <a:lnTo>
                    <a:pt x="412" y="203"/>
                  </a:lnTo>
                  <a:lnTo>
                    <a:pt x="405" y="209"/>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48" name="Freeform 116"/>
            <p:cNvSpPr>
              <a:spLocks/>
            </p:cNvSpPr>
            <p:nvPr/>
          </p:nvSpPr>
          <p:spPr bwMode="auto">
            <a:xfrm>
              <a:off x="4224338" y="4416425"/>
              <a:ext cx="52388" cy="58738"/>
            </a:xfrm>
            <a:custGeom>
              <a:avLst/>
              <a:gdLst>
                <a:gd name="T0" fmla="*/ 0 w 66"/>
                <a:gd name="T1" fmla="*/ 2147483647 h 75"/>
                <a:gd name="T2" fmla="*/ 2147483647 w 66"/>
                <a:gd name="T3" fmla="*/ 2147483647 h 75"/>
                <a:gd name="T4" fmla="*/ 2147483647 w 66"/>
                <a:gd name="T5" fmla="*/ 2147483647 h 75"/>
                <a:gd name="T6" fmla="*/ 2147483647 w 66"/>
                <a:gd name="T7" fmla="*/ 2147483647 h 75"/>
                <a:gd name="T8" fmla="*/ 2147483647 w 66"/>
                <a:gd name="T9" fmla="*/ 2147483647 h 75"/>
                <a:gd name="T10" fmla="*/ 2147483647 w 66"/>
                <a:gd name="T11" fmla="*/ 2147483647 h 75"/>
                <a:gd name="T12" fmla="*/ 2147483647 w 66"/>
                <a:gd name="T13" fmla="*/ 2147483647 h 75"/>
                <a:gd name="T14" fmla="*/ 2147483647 w 66"/>
                <a:gd name="T15" fmla="*/ 2147483647 h 75"/>
                <a:gd name="T16" fmla="*/ 2147483647 w 66"/>
                <a:gd name="T17" fmla="*/ 0 h 75"/>
                <a:gd name="T18" fmla="*/ 2147483647 w 66"/>
                <a:gd name="T19" fmla="*/ 2147483647 h 75"/>
                <a:gd name="T20" fmla="*/ 2147483647 w 66"/>
                <a:gd name="T21" fmla="*/ 2147483647 h 75"/>
                <a:gd name="T22" fmla="*/ 2147483647 w 66"/>
                <a:gd name="T23" fmla="*/ 2147483647 h 75"/>
                <a:gd name="T24" fmla="*/ 2147483647 w 66"/>
                <a:gd name="T25" fmla="*/ 2147483647 h 75"/>
                <a:gd name="T26" fmla="*/ 2147483647 w 66"/>
                <a:gd name="T27" fmla="*/ 2147483647 h 75"/>
                <a:gd name="T28" fmla="*/ 2147483647 w 66"/>
                <a:gd name="T29" fmla="*/ 2147483647 h 75"/>
                <a:gd name="T30" fmla="*/ 2147483647 w 66"/>
                <a:gd name="T31" fmla="*/ 2147483647 h 75"/>
                <a:gd name="T32" fmla="*/ 0 w 66"/>
                <a:gd name="T33" fmla="*/ 2147483647 h 7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6"/>
                <a:gd name="T52" fmla="*/ 0 h 75"/>
                <a:gd name="T53" fmla="*/ 66 w 66"/>
                <a:gd name="T54" fmla="*/ 75 h 7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6" h="75">
                  <a:moveTo>
                    <a:pt x="0" y="75"/>
                  </a:moveTo>
                  <a:lnTo>
                    <a:pt x="1" y="64"/>
                  </a:lnTo>
                  <a:lnTo>
                    <a:pt x="6" y="52"/>
                  </a:lnTo>
                  <a:lnTo>
                    <a:pt x="14" y="42"/>
                  </a:lnTo>
                  <a:lnTo>
                    <a:pt x="23" y="31"/>
                  </a:lnTo>
                  <a:lnTo>
                    <a:pt x="33" y="22"/>
                  </a:lnTo>
                  <a:lnTo>
                    <a:pt x="45" y="13"/>
                  </a:lnTo>
                  <a:lnTo>
                    <a:pt x="55" y="6"/>
                  </a:lnTo>
                  <a:lnTo>
                    <a:pt x="66" y="0"/>
                  </a:lnTo>
                  <a:lnTo>
                    <a:pt x="61" y="12"/>
                  </a:lnTo>
                  <a:lnTo>
                    <a:pt x="55" y="22"/>
                  </a:lnTo>
                  <a:lnTo>
                    <a:pt x="47" y="31"/>
                  </a:lnTo>
                  <a:lnTo>
                    <a:pt x="38" y="41"/>
                  </a:lnTo>
                  <a:lnTo>
                    <a:pt x="29" y="50"/>
                  </a:lnTo>
                  <a:lnTo>
                    <a:pt x="18" y="59"/>
                  </a:lnTo>
                  <a:lnTo>
                    <a:pt x="9" y="67"/>
                  </a:lnTo>
                  <a:lnTo>
                    <a:pt x="0" y="75"/>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49" name="Freeform 117"/>
            <p:cNvSpPr>
              <a:spLocks/>
            </p:cNvSpPr>
            <p:nvPr/>
          </p:nvSpPr>
          <p:spPr bwMode="auto">
            <a:xfrm>
              <a:off x="4244975" y="4162425"/>
              <a:ext cx="22225" cy="63500"/>
            </a:xfrm>
            <a:custGeom>
              <a:avLst/>
              <a:gdLst>
                <a:gd name="T0" fmla="*/ 2147483647 w 27"/>
                <a:gd name="T1" fmla="*/ 2147483647 h 79"/>
                <a:gd name="T2" fmla="*/ 2147483647 w 27"/>
                <a:gd name="T3" fmla="*/ 2147483647 h 79"/>
                <a:gd name="T4" fmla="*/ 2147483647 w 27"/>
                <a:gd name="T5" fmla="*/ 2147483647 h 79"/>
                <a:gd name="T6" fmla="*/ 2147483647 w 27"/>
                <a:gd name="T7" fmla="*/ 2147483647 h 79"/>
                <a:gd name="T8" fmla="*/ 2147483647 w 27"/>
                <a:gd name="T9" fmla="*/ 2147483647 h 79"/>
                <a:gd name="T10" fmla="*/ 0 w 27"/>
                <a:gd name="T11" fmla="*/ 2147483647 h 79"/>
                <a:gd name="T12" fmla="*/ 0 w 27"/>
                <a:gd name="T13" fmla="*/ 2147483647 h 79"/>
                <a:gd name="T14" fmla="*/ 2147483647 w 27"/>
                <a:gd name="T15" fmla="*/ 2147483647 h 79"/>
                <a:gd name="T16" fmla="*/ 2147483647 w 27"/>
                <a:gd name="T17" fmla="*/ 0 h 79"/>
                <a:gd name="T18" fmla="*/ 2147483647 w 27"/>
                <a:gd name="T19" fmla="*/ 0 h 79"/>
                <a:gd name="T20" fmla="*/ 2147483647 w 27"/>
                <a:gd name="T21" fmla="*/ 2147483647 h 79"/>
                <a:gd name="T22" fmla="*/ 2147483647 w 27"/>
                <a:gd name="T23" fmla="*/ 2147483647 h 79"/>
                <a:gd name="T24" fmla="*/ 2147483647 w 27"/>
                <a:gd name="T25" fmla="*/ 2147483647 h 79"/>
                <a:gd name="T26" fmla="*/ 2147483647 w 27"/>
                <a:gd name="T27" fmla="*/ 2147483647 h 7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7"/>
                <a:gd name="T43" fmla="*/ 0 h 79"/>
                <a:gd name="T44" fmla="*/ 27 w 27"/>
                <a:gd name="T45" fmla="*/ 79 h 7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7" h="79">
                  <a:moveTo>
                    <a:pt x="27" y="78"/>
                  </a:moveTo>
                  <a:lnTo>
                    <a:pt x="24" y="79"/>
                  </a:lnTo>
                  <a:lnTo>
                    <a:pt x="18" y="78"/>
                  </a:lnTo>
                  <a:lnTo>
                    <a:pt x="11" y="77"/>
                  </a:lnTo>
                  <a:lnTo>
                    <a:pt x="6" y="75"/>
                  </a:lnTo>
                  <a:lnTo>
                    <a:pt x="0" y="57"/>
                  </a:lnTo>
                  <a:lnTo>
                    <a:pt x="0" y="38"/>
                  </a:lnTo>
                  <a:lnTo>
                    <a:pt x="2" y="18"/>
                  </a:lnTo>
                  <a:lnTo>
                    <a:pt x="5" y="0"/>
                  </a:lnTo>
                  <a:lnTo>
                    <a:pt x="12" y="0"/>
                  </a:lnTo>
                  <a:lnTo>
                    <a:pt x="15" y="18"/>
                  </a:lnTo>
                  <a:lnTo>
                    <a:pt x="14" y="39"/>
                  </a:lnTo>
                  <a:lnTo>
                    <a:pt x="17" y="58"/>
                  </a:lnTo>
                  <a:lnTo>
                    <a:pt x="27" y="78"/>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50" name="Freeform 118"/>
            <p:cNvSpPr>
              <a:spLocks/>
            </p:cNvSpPr>
            <p:nvPr/>
          </p:nvSpPr>
          <p:spPr bwMode="auto">
            <a:xfrm>
              <a:off x="4017963" y="3582988"/>
              <a:ext cx="201613" cy="77788"/>
            </a:xfrm>
            <a:custGeom>
              <a:avLst/>
              <a:gdLst>
                <a:gd name="T0" fmla="*/ 2147483647 w 253"/>
                <a:gd name="T1" fmla="*/ 2147483647 h 97"/>
                <a:gd name="T2" fmla="*/ 2147483647 w 253"/>
                <a:gd name="T3" fmla="*/ 2147483647 h 97"/>
                <a:gd name="T4" fmla="*/ 2147483647 w 253"/>
                <a:gd name="T5" fmla="*/ 2147483647 h 97"/>
                <a:gd name="T6" fmla="*/ 2147483647 w 253"/>
                <a:gd name="T7" fmla="*/ 2147483647 h 97"/>
                <a:gd name="T8" fmla="*/ 2147483647 w 253"/>
                <a:gd name="T9" fmla="*/ 2147483647 h 97"/>
                <a:gd name="T10" fmla="*/ 2147483647 w 253"/>
                <a:gd name="T11" fmla="*/ 2147483647 h 97"/>
                <a:gd name="T12" fmla="*/ 2147483647 w 253"/>
                <a:gd name="T13" fmla="*/ 2147483647 h 97"/>
                <a:gd name="T14" fmla="*/ 2147483647 w 253"/>
                <a:gd name="T15" fmla="*/ 2147483647 h 97"/>
                <a:gd name="T16" fmla="*/ 2147483647 w 253"/>
                <a:gd name="T17" fmla="*/ 2147483647 h 97"/>
                <a:gd name="T18" fmla="*/ 2147483647 w 253"/>
                <a:gd name="T19" fmla="*/ 2147483647 h 97"/>
                <a:gd name="T20" fmla="*/ 2147483647 w 253"/>
                <a:gd name="T21" fmla="*/ 2147483647 h 97"/>
                <a:gd name="T22" fmla="*/ 2147483647 w 253"/>
                <a:gd name="T23" fmla="*/ 2147483647 h 97"/>
                <a:gd name="T24" fmla="*/ 2147483647 w 253"/>
                <a:gd name="T25" fmla="*/ 2147483647 h 97"/>
                <a:gd name="T26" fmla="*/ 2147483647 w 253"/>
                <a:gd name="T27" fmla="*/ 2147483647 h 97"/>
                <a:gd name="T28" fmla="*/ 2147483647 w 253"/>
                <a:gd name="T29" fmla="*/ 2147483647 h 97"/>
                <a:gd name="T30" fmla="*/ 2147483647 w 253"/>
                <a:gd name="T31" fmla="*/ 2147483647 h 97"/>
                <a:gd name="T32" fmla="*/ 2147483647 w 253"/>
                <a:gd name="T33" fmla="*/ 2147483647 h 97"/>
                <a:gd name="T34" fmla="*/ 2147483647 w 253"/>
                <a:gd name="T35" fmla="*/ 2147483647 h 97"/>
                <a:gd name="T36" fmla="*/ 2147483647 w 253"/>
                <a:gd name="T37" fmla="*/ 2147483647 h 97"/>
                <a:gd name="T38" fmla="*/ 0 w 253"/>
                <a:gd name="T39" fmla="*/ 2147483647 h 97"/>
                <a:gd name="T40" fmla="*/ 2147483647 w 253"/>
                <a:gd name="T41" fmla="*/ 2147483647 h 97"/>
                <a:gd name="T42" fmla="*/ 2147483647 w 253"/>
                <a:gd name="T43" fmla="*/ 2147483647 h 97"/>
                <a:gd name="T44" fmla="*/ 2147483647 w 253"/>
                <a:gd name="T45" fmla="*/ 2147483647 h 97"/>
                <a:gd name="T46" fmla="*/ 2147483647 w 253"/>
                <a:gd name="T47" fmla="*/ 2147483647 h 97"/>
                <a:gd name="T48" fmla="*/ 2147483647 w 253"/>
                <a:gd name="T49" fmla="*/ 2147483647 h 97"/>
                <a:gd name="T50" fmla="*/ 2147483647 w 253"/>
                <a:gd name="T51" fmla="*/ 2147483647 h 97"/>
                <a:gd name="T52" fmla="*/ 2147483647 w 253"/>
                <a:gd name="T53" fmla="*/ 2147483647 h 97"/>
                <a:gd name="T54" fmla="*/ 2147483647 w 253"/>
                <a:gd name="T55" fmla="*/ 2147483647 h 97"/>
                <a:gd name="T56" fmla="*/ 2147483647 w 253"/>
                <a:gd name="T57" fmla="*/ 2147483647 h 97"/>
                <a:gd name="T58" fmla="*/ 2147483647 w 253"/>
                <a:gd name="T59" fmla="*/ 2147483647 h 97"/>
                <a:gd name="T60" fmla="*/ 2147483647 w 253"/>
                <a:gd name="T61" fmla="*/ 2147483647 h 97"/>
                <a:gd name="T62" fmla="*/ 2147483647 w 253"/>
                <a:gd name="T63" fmla="*/ 2147483647 h 97"/>
                <a:gd name="T64" fmla="*/ 2147483647 w 253"/>
                <a:gd name="T65" fmla="*/ 2147483647 h 97"/>
                <a:gd name="T66" fmla="*/ 2147483647 w 253"/>
                <a:gd name="T67" fmla="*/ 2147483647 h 97"/>
                <a:gd name="T68" fmla="*/ 2147483647 w 253"/>
                <a:gd name="T69" fmla="*/ 2147483647 h 97"/>
                <a:gd name="T70" fmla="*/ 2147483647 w 253"/>
                <a:gd name="T71" fmla="*/ 2147483647 h 97"/>
                <a:gd name="T72" fmla="*/ 2147483647 w 253"/>
                <a:gd name="T73" fmla="*/ 0 h 97"/>
                <a:gd name="T74" fmla="*/ 2147483647 w 253"/>
                <a:gd name="T75" fmla="*/ 2147483647 h 97"/>
                <a:gd name="T76" fmla="*/ 2147483647 w 253"/>
                <a:gd name="T77" fmla="*/ 2147483647 h 97"/>
                <a:gd name="T78" fmla="*/ 2147483647 w 253"/>
                <a:gd name="T79" fmla="*/ 2147483647 h 97"/>
                <a:gd name="T80" fmla="*/ 2147483647 w 253"/>
                <a:gd name="T81" fmla="*/ 2147483647 h 97"/>
                <a:gd name="T82" fmla="*/ 2147483647 w 253"/>
                <a:gd name="T83" fmla="*/ 2147483647 h 97"/>
                <a:gd name="T84" fmla="*/ 2147483647 w 253"/>
                <a:gd name="T85" fmla="*/ 2147483647 h 97"/>
                <a:gd name="T86" fmla="*/ 2147483647 w 253"/>
                <a:gd name="T87" fmla="*/ 2147483647 h 97"/>
                <a:gd name="T88" fmla="*/ 2147483647 w 253"/>
                <a:gd name="T89" fmla="*/ 2147483647 h 9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53"/>
                <a:gd name="T136" fmla="*/ 0 h 97"/>
                <a:gd name="T137" fmla="*/ 253 w 253"/>
                <a:gd name="T138" fmla="*/ 97 h 97"/>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53" h="97">
                  <a:moveTo>
                    <a:pt x="221" y="23"/>
                  </a:moveTo>
                  <a:lnTo>
                    <a:pt x="206" y="26"/>
                  </a:lnTo>
                  <a:lnTo>
                    <a:pt x="192" y="31"/>
                  </a:lnTo>
                  <a:lnTo>
                    <a:pt x="178" y="34"/>
                  </a:lnTo>
                  <a:lnTo>
                    <a:pt x="166" y="38"/>
                  </a:lnTo>
                  <a:lnTo>
                    <a:pt x="153" y="41"/>
                  </a:lnTo>
                  <a:lnTo>
                    <a:pt x="140" y="45"/>
                  </a:lnTo>
                  <a:lnTo>
                    <a:pt x="129" y="49"/>
                  </a:lnTo>
                  <a:lnTo>
                    <a:pt x="117" y="53"/>
                  </a:lnTo>
                  <a:lnTo>
                    <a:pt x="106" y="57"/>
                  </a:lnTo>
                  <a:lnTo>
                    <a:pt x="94" y="61"/>
                  </a:lnTo>
                  <a:lnTo>
                    <a:pt x="83" y="65"/>
                  </a:lnTo>
                  <a:lnTo>
                    <a:pt x="71" y="71"/>
                  </a:lnTo>
                  <a:lnTo>
                    <a:pt x="60" y="77"/>
                  </a:lnTo>
                  <a:lnTo>
                    <a:pt x="47" y="83"/>
                  </a:lnTo>
                  <a:lnTo>
                    <a:pt x="35" y="90"/>
                  </a:lnTo>
                  <a:lnTo>
                    <a:pt x="23" y="97"/>
                  </a:lnTo>
                  <a:lnTo>
                    <a:pt x="13" y="93"/>
                  </a:lnTo>
                  <a:lnTo>
                    <a:pt x="4" y="92"/>
                  </a:lnTo>
                  <a:lnTo>
                    <a:pt x="0" y="91"/>
                  </a:lnTo>
                  <a:lnTo>
                    <a:pt x="3" y="84"/>
                  </a:lnTo>
                  <a:lnTo>
                    <a:pt x="17" y="75"/>
                  </a:lnTo>
                  <a:lnTo>
                    <a:pt x="31" y="65"/>
                  </a:lnTo>
                  <a:lnTo>
                    <a:pt x="45" y="57"/>
                  </a:lnTo>
                  <a:lnTo>
                    <a:pt x="61" y="50"/>
                  </a:lnTo>
                  <a:lnTo>
                    <a:pt x="76" y="45"/>
                  </a:lnTo>
                  <a:lnTo>
                    <a:pt x="92" y="40"/>
                  </a:lnTo>
                  <a:lnTo>
                    <a:pt x="108" y="34"/>
                  </a:lnTo>
                  <a:lnTo>
                    <a:pt x="124" y="31"/>
                  </a:lnTo>
                  <a:lnTo>
                    <a:pt x="140" y="26"/>
                  </a:lnTo>
                  <a:lnTo>
                    <a:pt x="158" y="23"/>
                  </a:lnTo>
                  <a:lnTo>
                    <a:pt x="174" y="19"/>
                  </a:lnTo>
                  <a:lnTo>
                    <a:pt x="190" y="16"/>
                  </a:lnTo>
                  <a:lnTo>
                    <a:pt x="206" y="12"/>
                  </a:lnTo>
                  <a:lnTo>
                    <a:pt x="222" y="8"/>
                  </a:lnTo>
                  <a:lnTo>
                    <a:pt x="238" y="4"/>
                  </a:lnTo>
                  <a:lnTo>
                    <a:pt x="253" y="0"/>
                  </a:lnTo>
                  <a:lnTo>
                    <a:pt x="253" y="3"/>
                  </a:lnTo>
                  <a:lnTo>
                    <a:pt x="251" y="7"/>
                  </a:lnTo>
                  <a:lnTo>
                    <a:pt x="246" y="10"/>
                  </a:lnTo>
                  <a:lnTo>
                    <a:pt x="241" y="14"/>
                  </a:lnTo>
                  <a:lnTo>
                    <a:pt x="235" y="16"/>
                  </a:lnTo>
                  <a:lnTo>
                    <a:pt x="229" y="19"/>
                  </a:lnTo>
                  <a:lnTo>
                    <a:pt x="224" y="22"/>
                  </a:lnTo>
                  <a:lnTo>
                    <a:pt x="221" y="23"/>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51" name="Freeform 119"/>
            <p:cNvSpPr>
              <a:spLocks/>
            </p:cNvSpPr>
            <p:nvPr/>
          </p:nvSpPr>
          <p:spPr bwMode="auto">
            <a:xfrm>
              <a:off x="4191000" y="4397375"/>
              <a:ext cx="50800" cy="77788"/>
            </a:xfrm>
            <a:custGeom>
              <a:avLst/>
              <a:gdLst>
                <a:gd name="T0" fmla="*/ 2147483647 w 65"/>
                <a:gd name="T1" fmla="*/ 2147483647 h 98"/>
                <a:gd name="T2" fmla="*/ 0 w 65"/>
                <a:gd name="T3" fmla="*/ 2147483647 h 98"/>
                <a:gd name="T4" fmla="*/ 2147483647 w 65"/>
                <a:gd name="T5" fmla="*/ 2147483647 h 98"/>
                <a:gd name="T6" fmla="*/ 2147483647 w 65"/>
                <a:gd name="T7" fmla="*/ 2147483647 h 98"/>
                <a:gd name="T8" fmla="*/ 2147483647 w 65"/>
                <a:gd name="T9" fmla="*/ 2147483647 h 98"/>
                <a:gd name="T10" fmla="*/ 2147483647 w 65"/>
                <a:gd name="T11" fmla="*/ 0 h 98"/>
                <a:gd name="T12" fmla="*/ 2147483647 w 65"/>
                <a:gd name="T13" fmla="*/ 2147483647 h 98"/>
                <a:gd name="T14" fmla="*/ 2147483647 w 65"/>
                <a:gd name="T15" fmla="*/ 2147483647 h 98"/>
                <a:gd name="T16" fmla="*/ 2147483647 w 65"/>
                <a:gd name="T17" fmla="*/ 2147483647 h 98"/>
                <a:gd name="T18" fmla="*/ 2147483647 w 65"/>
                <a:gd name="T19" fmla="*/ 2147483647 h 98"/>
                <a:gd name="T20" fmla="*/ 2147483647 w 65"/>
                <a:gd name="T21" fmla="*/ 2147483647 h 98"/>
                <a:gd name="T22" fmla="*/ 2147483647 w 65"/>
                <a:gd name="T23" fmla="*/ 2147483647 h 98"/>
                <a:gd name="T24" fmla="*/ 2147483647 w 65"/>
                <a:gd name="T25" fmla="*/ 2147483647 h 98"/>
                <a:gd name="T26" fmla="*/ 2147483647 w 65"/>
                <a:gd name="T27" fmla="*/ 2147483647 h 98"/>
                <a:gd name="T28" fmla="*/ 2147483647 w 65"/>
                <a:gd name="T29" fmla="*/ 2147483647 h 98"/>
                <a:gd name="T30" fmla="*/ 2147483647 w 65"/>
                <a:gd name="T31" fmla="*/ 2147483647 h 98"/>
                <a:gd name="T32" fmla="*/ 2147483647 w 65"/>
                <a:gd name="T33" fmla="*/ 2147483647 h 98"/>
                <a:gd name="T34" fmla="*/ 2147483647 w 65"/>
                <a:gd name="T35" fmla="*/ 2147483647 h 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5"/>
                <a:gd name="T55" fmla="*/ 0 h 98"/>
                <a:gd name="T56" fmla="*/ 65 w 65"/>
                <a:gd name="T57" fmla="*/ 98 h 9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5" h="98">
                  <a:moveTo>
                    <a:pt x="1" y="98"/>
                  </a:moveTo>
                  <a:lnTo>
                    <a:pt x="0" y="94"/>
                  </a:lnTo>
                  <a:lnTo>
                    <a:pt x="3" y="83"/>
                  </a:lnTo>
                  <a:lnTo>
                    <a:pt x="6" y="72"/>
                  </a:lnTo>
                  <a:lnTo>
                    <a:pt x="11" y="64"/>
                  </a:lnTo>
                  <a:lnTo>
                    <a:pt x="58" y="0"/>
                  </a:lnTo>
                  <a:lnTo>
                    <a:pt x="65" y="4"/>
                  </a:lnTo>
                  <a:lnTo>
                    <a:pt x="65" y="11"/>
                  </a:lnTo>
                  <a:lnTo>
                    <a:pt x="61" y="18"/>
                  </a:lnTo>
                  <a:lnTo>
                    <a:pt x="59" y="24"/>
                  </a:lnTo>
                  <a:lnTo>
                    <a:pt x="52" y="33"/>
                  </a:lnTo>
                  <a:lnTo>
                    <a:pt x="44" y="42"/>
                  </a:lnTo>
                  <a:lnTo>
                    <a:pt x="37" y="52"/>
                  </a:lnTo>
                  <a:lnTo>
                    <a:pt x="29" y="62"/>
                  </a:lnTo>
                  <a:lnTo>
                    <a:pt x="22" y="72"/>
                  </a:lnTo>
                  <a:lnTo>
                    <a:pt x="15" y="82"/>
                  </a:lnTo>
                  <a:lnTo>
                    <a:pt x="8" y="90"/>
                  </a:lnTo>
                  <a:lnTo>
                    <a:pt x="1" y="98"/>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52" name="Freeform 120"/>
            <p:cNvSpPr>
              <a:spLocks/>
            </p:cNvSpPr>
            <p:nvPr/>
          </p:nvSpPr>
          <p:spPr bwMode="auto">
            <a:xfrm>
              <a:off x="4043363" y="3668713"/>
              <a:ext cx="128588" cy="63500"/>
            </a:xfrm>
            <a:custGeom>
              <a:avLst/>
              <a:gdLst>
                <a:gd name="T0" fmla="*/ 2147483647 w 160"/>
                <a:gd name="T1" fmla="*/ 2147483647 h 80"/>
                <a:gd name="T2" fmla="*/ 2147483647 w 160"/>
                <a:gd name="T3" fmla="*/ 2147483647 h 80"/>
                <a:gd name="T4" fmla="*/ 2147483647 w 160"/>
                <a:gd name="T5" fmla="*/ 2147483647 h 80"/>
                <a:gd name="T6" fmla="*/ 2147483647 w 160"/>
                <a:gd name="T7" fmla="*/ 2147483647 h 80"/>
                <a:gd name="T8" fmla="*/ 2147483647 w 160"/>
                <a:gd name="T9" fmla="*/ 2147483647 h 80"/>
                <a:gd name="T10" fmla="*/ 2147483647 w 160"/>
                <a:gd name="T11" fmla="*/ 2147483647 h 80"/>
                <a:gd name="T12" fmla="*/ 2147483647 w 160"/>
                <a:gd name="T13" fmla="*/ 2147483647 h 80"/>
                <a:gd name="T14" fmla="*/ 2147483647 w 160"/>
                <a:gd name="T15" fmla="*/ 2147483647 h 80"/>
                <a:gd name="T16" fmla="*/ 0 w 160"/>
                <a:gd name="T17" fmla="*/ 2147483647 h 80"/>
                <a:gd name="T18" fmla="*/ 2147483647 w 160"/>
                <a:gd name="T19" fmla="*/ 2147483647 h 80"/>
                <a:gd name="T20" fmla="*/ 2147483647 w 160"/>
                <a:gd name="T21" fmla="*/ 2147483647 h 80"/>
                <a:gd name="T22" fmla="*/ 2147483647 w 160"/>
                <a:gd name="T23" fmla="*/ 2147483647 h 80"/>
                <a:gd name="T24" fmla="*/ 2147483647 w 160"/>
                <a:gd name="T25" fmla="*/ 0 h 80"/>
                <a:gd name="T26" fmla="*/ 2147483647 w 160"/>
                <a:gd name="T27" fmla="*/ 2147483647 h 80"/>
                <a:gd name="T28" fmla="*/ 2147483647 w 160"/>
                <a:gd name="T29" fmla="*/ 2147483647 h 80"/>
                <a:gd name="T30" fmla="*/ 2147483647 w 160"/>
                <a:gd name="T31" fmla="*/ 2147483647 h 80"/>
                <a:gd name="T32" fmla="*/ 2147483647 w 160"/>
                <a:gd name="T33" fmla="*/ 2147483647 h 80"/>
                <a:gd name="T34" fmla="*/ 2147483647 w 160"/>
                <a:gd name="T35" fmla="*/ 2147483647 h 80"/>
                <a:gd name="T36" fmla="*/ 2147483647 w 160"/>
                <a:gd name="T37" fmla="*/ 2147483647 h 80"/>
                <a:gd name="T38" fmla="*/ 2147483647 w 160"/>
                <a:gd name="T39" fmla="*/ 2147483647 h 80"/>
                <a:gd name="T40" fmla="*/ 2147483647 w 160"/>
                <a:gd name="T41" fmla="*/ 2147483647 h 80"/>
                <a:gd name="T42" fmla="*/ 2147483647 w 160"/>
                <a:gd name="T43" fmla="*/ 2147483647 h 8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60"/>
                <a:gd name="T67" fmla="*/ 0 h 80"/>
                <a:gd name="T68" fmla="*/ 160 w 160"/>
                <a:gd name="T69" fmla="*/ 80 h 8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60" h="80">
                  <a:moveTo>
                    <a:pt x="160" y="80"/>
                  </a:moveTo>
                  <a:lnTo>
                    <a:pt x="141" y="80"/>
                  </a:lnTo>
                  <a:lnTo>
                    <a:pt x="120" y="75"/>
                  </a:lnTo>
                  <a:lnTo>
                    <a:pt x="99" y="64"/>
                  </a:lnTo>
                  <a:lnTo>
                    <a:pt x="78" y="52"/>
                  </a:lnTo>
                  <a:lnTo>
                    <a:pt x="58" y="39"/>
                  </a:lnTo>
                  <a:lnTo>
                    <a:pt x="38" y="25"/>
                  </a:lnTo>
                  <a:lnTo>
                    <a:pt x="18" y="15"/>
                  </a:lnTo>
                  <a:lnTo>
                    <a:pt x="0" y="7"/>
                  </a:lnTo>
                  <a:lnTo>
                    <a:pt x="2" y="4"/>
                  </a:lnTo>
                  <a:lnTo>
                    <a:pt x="8" y="3"/>
                  </a:lnTo>
                  <a:lnTo>
                    <a:pt x="14" y="2"/>
                  </a:lnTo>
                  <a:lnTo>
                    <a:pt x="18" y="0"/>
                  </a:lnTo>
                  <a:lnTo>
                    <a:pt x="33" y="7"/>
                  </a:lnTo>
                  <a:lnTo>
                    <a:pt x="49" y="15"/>
                  </a:lnTo>
                  <a:lnTo>
                    <a:pt x="64" y="24"/>
                  </a:lnTo>
                  <a:lnTo>
                    <a:pt x="81" y="32"/>
                  </a:lnTo>
                  <a:lnTo>
                    <a:pt x="97" y="40"/>
                  </a:lnTo>
                  <a:lnTo>
                    <a:pt x="114" y="47"/>
                  </a:lnTo>
                  <a:lnTo>
                    <a:pt x="132" y="53"/>
                  </a:lnTo>
                  <a:lnTo>
                    <a:pt x="153" y="57"/>
                  </a:lnTo>
                  <a:lnTo>
                    <a:pt x="160" y="80"/>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53" name="Freeform 121"/>
            <p:cNvSpPr>
              <a:spLocks/>
            </p:cNvSpPr>
            <p:nvPr/>
          </p:nvSpPr>
          <p:spPr bwMode="auto">
            <a:xfrm>
              <a:off x="3922713" y="4048125"/>
              <a:ext cx="242888" cy="127000"/>
            </a:xfrm>
            <a:custGeom>
              <a:avLst/>
              <a:gdLst>
                <a:gd name="T0" fmla="*/ 2147483647 w 304"/>
                <a:gd name="T1" fmla="*/ 2147483647 h 159"/>
                <a:gd name="T2" fmla="*/ 2147483647 w 304"/>
                <a:gd name="T3" fmla="*/ 2147483647 h 159"/>
                <a:gd name="T4" fmla="*/ 2147483647 w 304"/>
                <a:gd name="T5" fmla="*/ 2147483647 h 159"/>
                <a:gd name="T6" fmla="*/ 2147483647 w 304"/>
                <a:gd name="T7" fmla="*/ 2147483647 h 159"/>
                <a:gd name="T8" fmla="*/ 2147483647 w 304"/>
                <a:gd name="T9" fmla="*/ 2147483647 h 159"/>
                <a:gd name="T10" fmla="*/ 2147483647 w 304"/>
                <a:gd name="T11" fmla="*/ 2147483647 h 159"/>
                <a:gd name="T12" fmla="*/ 2147483647 w 304"/>
                <a:gd name="T13" fmla="*/ 2147483647 h 159"/>
                <a:gd name="T14" fmla="*/ 2147483647 w 304"/>
                <a:gd name="T15" fmla="*/ 2147483647 h 159"/>
                <a:gd name="T16" fmla="*/ 2147483647 w 304"/>
                <a:gd name="T17" fmla="*/ 2147483647 h 159"/>
                <a:gd name="T18" fmla="*/ 2147483647 w 304"/>
                <a:gd name="T19" fmla="*/ 2147483647 h 159"/>
                <a:gd name="T20" fmla="*/ 2147483647 w 304"/>
                <a:gd name="T21" fmla="*/ 2147483647 h 159"/>
                <a:gd name="T22" fmla="*/ 2147483647 w 304"/>
                <a:gd name="T23" fmla="*/ 2147483647 h 159"/>
                <a:gd name="T24" fmla="*/ 2147483647 w 304"/>
                <a:gd name="T25" fmla="*/ 2147483647 h 159"/>
                <a:gd name="T26" fmla="*/ 2147483647 w 304"/>
                <a:gd name="T27" fmla="*/ 2147483647 h 159"/>
                <a:gd name="T28" fmla="*/ 2147483647 w 304"/>
                <a:gd name="T29" fmla="*/ 2147483647 h 159"/>
                <a:gd name="T30" fmla="*/ 2147483647 w 304"/>
                <a:gd name="T31" fmla="*/ 2147483647 h 159"/>
                <a:gd name="T32" fmla="*/ 2147483647 w 304"/>
                <a:gd name="T33" fmla="*/ 2147483647 h 159"/>
                <a:gd name="T34" fmla="*/ 2147483647 w 304"/>
                <a:gd name="T35" fmla="*/ 2147483647 h 159"/>
                <a:gd name="T36" fmla="*/ 0 w 304"/>
                <a:gd name="T37" fmla="*/ 2147483647 h 159"/>
                <a:gd name="T38" fmla="*/ 2147483647 w 304"/>
                <a:gd name="T39" fmla="*/ 2147483647 h 159"/>
                <a:gd name="T40" fmla="*/ 2147483647 w 304"/>
                <a:gd name="T41" fmla="*/ 0 h 159"/>
                <a:gd name="T42" fmla="*/ 2147483647 w 304"/>
                <a:gd name="T43" fmla="*/ 2147483647 h 159"/>
                <a:gd name="T44" fmla="*/ 2147483647 w 304"/>
                <a:gd name="T45" fmla="*/ 2147483647 h 159"/>
                <a:gd name="T46" fmla="*/ 2147483647 w 304"/>
                <a:gd name="T47" fmla="*/ 2147483647 h 159"/>
                <a:gd name="T48" fmla="*/ 2147483647 w 304"/>
                <a:gd name="T49" fmla="*/ 2147483647 h 159"/>
                <a:gd name="T50" fmla="*/ 2147483647 w 304"/>
                <a:gd name="T51" fmla="*/ 2147483647 h 159"/>
                <a:gd name="T52" fmla="*/ 2147483647 w 304"/>
                <a:gd name="T53" fmla="*/ 2147483647 h 159"/>
                <a:gd name="T54" fmla="*/ 2147483647 w 304"/>
                <a:gd name="T55" fmla="*/ 2147483647 h 159"/>
                <a:gd name="T56" fmla="*/ 2147483647 w 304"/>
                <a:gd name="T57" fmla="*/ 2147483647 h 159"/>
                <a:gd name="T58" fmla="*/ 2147483647 w 304"/>
                <a:gd name="T59" fmla="*/ 2147483647 h 159"/>
                <a:gd name="T60" fmla="*/ 2147483647 w 304"/>
                <a:gd name="T61" fmla="*/ 2147483647 h 159"/>
                <a:gd name="T62" fmla="*/ 2147483647 w 304"/>
                <a:gd name="T63" fmla="*/ 2147483647 h 159"/>
                <a:gd name="T64" fmla="*/ 2147483647 w 304"/>
                <a:gd name="T65" fmla="*/ 2147483647 h 159"/>
                <a:gd name="T66" fmla="*/ 2147483647 w 304"/>
                <a:gd name="T67" fmla="*/ 2147483647 h 159"/>
                <a:gd name="T68" fmla="*/ 2147483647 w 304"/>
                <a:gd name="T69" fmla="*/ 2147483647 h 159"/>
                <a:gd name="T70" fmla="*/ 2147483647 w 304"/>
                <a:gd name="T71" fmla="*/ 2147483647 h 159"/>
                <a:gd name="T72" fmla="*/ 2147483647 w 304"/>
                <a:gd name="T73" fmla="*/ 2147483647 h 159"/>
                <a:gd name="T74" fmla="*/ 2147483647 w 304"/>
                <a:gd name="T75" fmla="*/ 2147483647 h 159"/>
                <a:gd name="T76" fmla="*/ 2147483647 w 304"/>
                <a:gd name="T77" fmla="*/ 2147483647 h 159"/>
                <a:gd name="T78" fmla="*/ 2147483647 w 304"/>
                <a:gd name="T79" fmla="*/ 2147483647 h 159"/>
                <a:gd name="T80" fmla="*/ 2147483647 w 304"/>
                <a:gd name="T81" fmla="*/ 2147483647 h 159"/>
                <a:gd name="T82" fmla="*/ 2147483647 w 304"/>
                <a:gd name="T83" fmla="*/ 2147483647 h 159"/>
                <a:gd name="T84" fmla="*/ 2147483647 w 304"/>
                <a:gd name="T85" fmla="*/ 2147483647 h 159"/>
                <a:gd name="T86" fmla="*/ 2147483647 w 304"/>
                <a:gd name="T87" fmla="*/ 2147483647 h 159"/>
                <a:gd name="T88" fmla="*/ 2147483647 w 304"/>
                <a:gd name="T89" fmla="*/ 2147483647 h 159"/>
                <a:gd name="T90" fmla="*/ 2147483647 w 304"/>
                <a:gd name="T91" fmla="*/ 2147483647 h 159"/>
                <a:gd name="T92" fmla="*/ 2147483647 w 304"/>
                <a:gd name="T93" fmla="*/ 2147483647 h 159"/>
                <a:gd name="T94" fmla="*/ 2147483647 w 304"/>
                <a:gd name="T95" fmla="*/ 2147483647 h 159"/>
                <a:gd name="T96" fmla="*/ 2147483647 w 304"/>
                <a:gd name="T97" fmla="*/ 2147483647 h 159"/>
                <a:gd name="T98" fmla="*/ 2147483647 w 304"/>
                <a:gd name="T99" fmla="*/ 2147483647 h 159"/>
                <a:gd name="T100" fmla="*/ 2147483647 w 304"/>
                <a:gd name="T101" fmla="*/ 2147483647 h 159"/>
                <a:gd name="T102" fmla="*/ 2147483647 w 304"/>
                <a:gd name="T103" fmla="*/ 2147483647 h 159"/>
                <a:gd name="T104" fmla="*/ 2147483647 w 304"/>
                <a:gd name="T105" fmla="*/ 2147483647 h 159"/>
                <a:gd name="T106" fmla="*/ 2147483647 w 304"/>
                <a:gd name="T107" fmla="*/ 2147483647 h 159"/>
                <a:gd name="T108" fmla="*/ 2147483647 w 304"/>
                <a:gd name="T109" fmla="*/ 2147483647 h 159"/>
                <a:gd name="T110" fmla="*/ 2147483647 w 304"/>
                <a:gd name="T111" fmla="*/ 2147483647 h 159"/>
                <a:gd name="T112" fmla="*/ 2147483647 w 304"/>
                <a:gd name="T113" fmla="*/ 2147483647 h 15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04"/>
                <a:gd name="T172" fmla="*/ 0 h 159"/>
                <a:gd name="T173" fmla="*/ 304 w 304"/>
                <a:gd name="T174" fmla="*/ 159 h 15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04" h="159">
                  <a:moveTo>
                    <a:pt x="257" y="147"/>
                  </a:moveTo>
                  <a:lnTo>
                    <a:pt x="238" y="151"/>
                  </a:lnTo>
                  <a:lnTo>
                    <a:pt x="221" y="155"/>
                  </a:lnTo>
                  <a:lnTo>
                    <a:pt x="204" y="157"/>
                  </a:lnTo>
                  <a:lnTo>
                    <a:pt x="185" y="159"/>
                  </a:lnTo>
                  <a:lnTo>
                    <a:pt x="168" y="159"/>
                  </a:lnTo>
                  <a:lnTo>
                    <a:pt x="151" y="158"/>
                  </a:lnTo>
                  <a:lnTo>
                    <a:pt x="135" y="157"/>
                  </a:lnTo>
                  <a:lnTo>
                    <a:pt x="118" y="154"/>
                  </a:lnTo>
                  <a:lnTo>
                    <a:pt x="102" y="150"/>
                  </a:lnTo>
                  <a:lnTo>
                    <a:pt x="86" y="145"/>
                  </a:lnTo>
                  <a:lnTo>
                    <a:pt x="72" y="139"/>
                  </a:lnTo>
                  <a:lnTo>
                    <a:pt x="57" y="131"/>
                  </a:lnTo>
                  <a:lnTo>
                    <a:pt x="44" y="122"/>
                  </a:lnTo>
                  <a:lnTo>
                    <a:pt x="31" y="111"/>
                  </a:lnTo>
                  <a:lnTo>
                    <a:pt x="19" y="100"/>
                  </a:lnTo>
                  <a:lnTo>
                    <a:pt x="8" y="86"/>
                  </a:lnTo>
                  <a:lnTo>
                    <a:pt x="2" y="65"/>
                  </a:lnTo>
                  <a:lnTo>
                    <a:pt x="0" y="42"/>
                  </a:lnTo>
                  <a:lnTo>
                    <a:pt x="2" y="20"/>
                  </a:lnTo>
                  <a:lnTo>
                    <a:pt x="10" y="0"/>
                  </a:lnTo>
                  <a:lnTo>
                    <a:pt x="10" y="8"/>
                  </a:lnTo>
                  <a:lnTo>
                    <a:pt x="11" y="26"/>
                  </a:lnTo>
                  <a:lnTo>
                    <a:pt x="14" y="49"/>
                  </a:lnTo>
                  <a:lnTo>
                    <a:pt x="18" y="66"/>
                  </a:lnTo>
                  <a:lnTo>
                    <a:pt x="27" y="77"/>
                  </a:lnTo>
                  <a:lnTo>
                    <a:pt x="38" y="87"/>
                  </a:lnTo>
                  <a:lnTo>
                    <a:pt x="48" y="95"/>
                  </a:lnTo>
                  <a:lnTo>
                    <a:pt x="60" y="103"/>
                  </a:lnTo>
                  <a:lnTo>
                    <a:pt x="71" y="110"/>
                  </a:lnTo>
                  <a:lnTo>
                    <a:pt x="83" y="117"/>
                  </a:lnTo>
                  <a:lnTo>
                    <a:pt x="95" y="122"/>
                  </a:lnTo>
                  <a:lnTo>
                    <a:pt x="109" y="126"/>
                  </a:lnTo>
                  <a:lnTo>
                    <a:pt x="122" y="130"/>
                  </a:lnTo>
                  <a:lnTo>
                    <a:pt x="136" y="133"/>
                  </a:lnTo>
                  <a:lnTo>
                    <a:pt x="150" y="135"/>
                  </a:lnTo>
                  <a:lnTo>
                    <a:pt x="163" y="136"/>
                  </a:lnTo>
                  <a:lnTo>
                    <a:pt x="178" y="138"/>
                  </a:lnTo>
                  <a:lnTo>
                    <a:pt x="192" y="138"/>
                  </a:lnTo>
                  <a:lnTo>
                    <a:pt x="207" y="136"/>
                  </a:lnTo>
                  <a:lnTo>
                    <a:pt x="221" y="135"/>
                  </a:lnTo>
                  <a:lnTo>
                    <a:pt x="230" y="133"/>
                  </a:lnTo>
                  <a:lnTo>
                    <a:pt x="242" y="130"/>
                  </a:lnTo>
                  <a:lnTo>
                    <a:pt x="254" y="126"/>
                  </a:lnTo>
                  <a:lnTo>
                    <a:pt x="267" y="123"/>
                  </a:lnTo>
                  <a:lnTo>
                    <a:pt x="280" y="119"/>
                  </a:lnTo>
                  <a:lnTo>
                    <a:pt x="290" y="117"/>
                  </a:lnTo>
                  <a:lnTo>
                    <a:pt x="299" y="116"/>
                  </a:lnTo>
                  <a:lnTo>
                    <a:pt x="304" y="117"/>
                  </a:lnTo>
                  <a:lnTo>
                    <a:pt x="303" y="124"/>
                  </a:lnTo>
                  <a:lnTo>
                    <a:pt x="299" y="130"/>
                  </a:lnTo>
                  <a:lnTo>
                    <a:pt x="295" y="134"/>
                  </a:lnTo>
                  <a:lnTo>
                    <a:pt x="290" y="136"/>
                  </a:lnTo>
                  <a:lnTo>
                    <a:pt x="283" y="140"/>
                  </a:lnTo>
                  <a:lnTo>
                    <a:pt x="275" y="142"/>
                  </a:lnTo>
                  <a:lnTo>
                    <a:pt x="267" y="145"/>
                  </a:lnTo>
                  <a:lnTo>
                    <a:pt x="257" y="147"/>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54" name="Freeform 122"/>
            <p:cNvSpPr>
              <a:spLocks/>
            </p:cNvSpPr>
            <p:nvPr/>
          </p:nvSpPr>
          <p:spPr bwMode="auto">
            <a:xfrm>
              <a:off x="4078288" y="4270375"/>
              <a:ext cx="85725" cy="20638"/>
            </a:xfrm>
            <a:custGeom>
              <a:avLst/>
              <a:gdLst>
                <a:gd name="T0" fmla="*/ 0 w 107"/>
                <a:gd name="T1" fmla="*/ 2147483647 h 26"/>
                <a:gd name="T2" fmla="*/ 2147483647 w 107"/>
                <a:gd name="T3" fmla="*/ 2147483647 h 26"/>
                <a:gd name="T4" fmla="*/ 2147483647 w 107"/>
                <a:gd name="T5" fmla="*/ 2147483647 h 26"/>
                <a:gd name="T6" fmla="*/ 2147483647 w 107"/>
                <a:gd name="T7" fmla="*/ 0 h 26"/>
                <a:gd name="T8" fmla="*/ 2147483647 w 107"/>
                <a:gd name="T9" fmla="*/ 2147483647 h 26"/>
                <a:gd name="T10" fmla="*/ 2147483647 w 107"/>
                <a:gd name="T11" fmla="*/ 2147483647 h 26"/>
                <a:gd name="T12" fmla="*/ 2147483647 w 107"/>
                <a:gd name="T13" fmla="*/ 2147483647 h 26"/>
                <a:gd name="T14" fmla="*/ 2147483647 w 107"/>
                <a:gd name="T15" fmla="*/ 2147483647 h 26"/>
                <a:gd name="T16" fmla="*/ 2147483647 w 107"/>
                <a:gd name="T17" fmla="*/ 2147483647 h 26"/>
                <a:gd name="T18" fmla="*/ 2147483647 w 107"/>
                <a:gd name="T19" fmla="*/ 2147483647 h 26"/>
                <a:gd name="T20" fmla="*/ 2147483647 w 107"/>
                <a:gd name="T21" fmla="*/ 2147483647 h 26"/>
                <a:gd name="T22" fmla="*/ 2147483647 w 107"/>
                <a:gd name="T23" fmla="*/ 2147483647 h 26"/>
                <a:gd name="T24" fmla="*/ 2147483647 w 107"/>
                <a:gd name="T25" fmla="*/ 2147483647 h 26"/>
                <a:gd name="T26" fmla="*/ 2147483647 w 107"/>
                <a:gd name="T27" fmla="*/ 2147483647 h 26"/>
                <a:gd name="T28" fmla="*/ 2147483647 w 107"/>
                <a:gd name="T29" fmla="*/ 2147483647 h 26"/>
                <a:gd name="T30" fmla="*/ 2147483647 w 107"/>
                <a:gd name="T31" fmla="*/ 2147483647 h 26"/>
                <a:gd name="T32" fmla="*/ 2147483647 w 107"/>
                <a:gd name="T33" fmla="*/ 2147483647 h 26"/>
                <a:gd name="T34" fmla="*/ 2147483647 w 107"/>
                <a:gd name="T35" fmla="*/ 2147483647 h 26"/>
                <a:gd name="T36" fmla="*/ 2147483647 w 107"/>
                <a:gd name="T37" fmla="*/ 2147483647 h 26"/>
                <a:gd name="T38" fmla="*/ 2147483647 w 107"/>
                <a:gd name="T39" fmla="*/ 2147483647 h 26"/>
                <a:gd name="T40" fmla="*/ 0 w 107"/>
                <a:gd name="T41" fmla="*/ 2147483647 h 2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07"/>
                <a:gd name="T64" fmla="*/ 0 h 26"/>
                <a:gd name="T65" fmla="*/ 107 w 107"/>
                <a:gd name="T66" fmla="*/ 26 h 2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07" h="26">
                  <a:moveTo>
                    <a:pt x="0" y="15"/>
                  </a:moveTo>
                  <a:lnTo>
                    <a:pt x="2" y="5"/>
                  </a:lnTo>
                  <a:lnTo>
                    <a:pt x="9" y="1"/>
                  </a:lnTo>
                  <a:lnTo>
                    <a:pt x="17" y="0"/>
                  </a:lnTo>
                  <a:lnTo>
                    <a:pt x="25" y="1"/>
                  </a:lnTo>
                  <a:lnTo>
                    <a:pt x="37" y="3"/>
                  </a:lnTo>
                  <a:lnTo>
                    <a:pt x="48" y="4"/>
                  </a:lnTo>
                  <a:lnTo>
                    <a:pt x="58" y="5"/>
                  </a:lnTo>
                  <a:lnTo>
                    <a:pt x="70" y="6"/>
                  </a:lnTo>
                  <a:lnTo>
                    <a:pt x="80" y="8"/>
                  </a:lnTo>
                  <a:lnTo>
                    <a:pt x="90" y="12"/>
                  </a:lnTo>
                  <a:lnTo>
                    <a:pt x="99" y="16"/>
                  </a:lnTo>
                  <a:lnTo>
                    <a:pt x="107" y="23"/>
                  </a:lnTo>
                  <a:lnTo>
                    <a:pt x="100" y="26"/>
                  </a:lnTo>
                  <a:lnTo>
                    <a:pt x="88" y="24"/>
                  </a:lnTo>
                  <a:lnTo>
                    <a:pt x="73" y="22"/>
                  </a:lnTo>
                  <a:lnTo>
                    <a:pt x="57" y="19"/>
                  </a:lnTo>
                  <a:lnTo>
                    <a:pt x="41" y="16"/>
                  </a:lnTo>
                  <a:lnTo>
                    <a:pt x="25" y="14"/>
                  </a:lnTo>
                  <a:lnTo>
                    <a:pt x="10" y="13"/>
                  </a:lnTo>
                  <a:lnTo>
                    <a:pt x="0" y="15"/>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55" name="Freeform 123"/>
            <p:cNvSpPr>
              <a:spLocks/>
            </p:cNvSpPr>
            <p:nvPr/>
          </p:nvSpPr>
          <p:spPr bwMode="auto">
            <a:xfrm>
              <a:off x="3929063" y="4183063"/>
              <a:ext cx="209550" cy="168275"/>
            </a:xfrm>
            <a:custGeom>
              <a:avLst/>
              <a:gdLst>
                <a:gd name="T0" fmla="*/ 2147483647 w 263"/>
                <a:gd name="T1" fmla="*/ 2147483647 h 212"/>
                <a:gd name="T2" fmla="*/ 2147483647 w 263"/>
                <a:gd name="T3" fmla="*/ 2147483647 h 212"/>
                <a:gd name="T4" fmla="*/ 2147483647 w 263"/>
                <a:gd name="T5" fmla="*/ 2147483647 h 212"/>
                <a:gd name="T6" fmla="*/ 2147483647 w 263"/>
                <a:gd name="T7" fmla="*/ 2147483647 h 212"/>
                <a:gd name="T8" fmla="*/ 2147483647 w 263"/>
                <a:gd name="T9" fmla="*/ 2147483647 h 212"/>
                <a:gd name="T10" fmla="*/ 2147483647 w 263"/>
                <a:gd name="T11" fmla="*/ 2147483647 h 212"/>
                <a:gd name="T12" fmla="*/ 2147483647 w 263"/>
                <a:gd name="T13" fmla="*/ 2147483647 h 212"/>
                <a:gd name="T14" fmla="*/ 2147483647 w 263"/>
                <a:gd name="T15" fmla="*/ 2147483647 h 212"/>
                <a:gd name="T16" fmla="*/ 2147483647 w 263"/>
                <a:gd name="T17" fmla="*/ 2147483647 h 212"/>
                <a:gd name="T18" fmla="*/ 2147483647 w 263"/>
                <a:gd name="T19" fmla="*/ 2147483647 h 212"/>
                <a:gd name="T20" fmla="*/ 2147483647 w 263"/>
                <a:gd name="T21" fmla="*/ 2147483647 h 212"/>
                <a:gd name="T22" fmla="*/ 2147483647 w 263"/>
                <a:gd name="T23" fmla="*/ 2147483647 h 212"/>
                <a:gd name="T24" fmla="*/ 2147483647 w 263"/>
                <a:gd name="T25" fmla="*/ 2147483647 h 212"/>
                <a:gd name="T26" fmla="*/ 2147483647 w 263"/>
                <a:gd name="T27" fmla="*/ 2147483647 h 212"/>
                <a:gd name="T28" fmla="*/ 2147483647 w 263"/>
                <a:gd name="T29" fmla="*/ 2147483647 h 212"/>
                <a:gd name="T30" fmla="*/ 2147483647 w 263"/>
                <a:gd name="T31" fmla="*/ 2147483647 h 212"/>
                <a:gd name="T32" fmla="*/ 2147483647 w 263"/>
                <a:gd name="T33" fmla="*/ 2147483647 h 212"/>
                <a:gd name="T34" fmla="*/ 2147483647 w 263"/>
                <a:gd name="T35" fmla="*/ 2147483647 h 212"/>
                <a:gd name="T36" fmla="*/ 2147483647 w 263"/>
                <a:gd name="T37" fmla="*/ 2147483647 h 212"/>
                <a:gd name="T38" fmla="*/ 2147483647 w 263"/>
                <a:gd name="T39" fmla="*/ 2147483647 h 212"/>
                <a:gd name="T40" fmla="*/ 2147483647 w 263"/>
                <a:gd name="T41" fmla="*/ 2147483647 h 212"/>
                <a:gd name="T42" fmla="*/ 2147483647 w 263"/>
                <a:gd name="T43" fmla="*/ 2147483647 h 212"/>
                <a:gd name="T44" fmla="*/ 2147483647 w 263"/>
                <a:gd name="T45" fmla="*/ 2147483647 h 212"/>
                <a:gd name="T46" fmla="*/ 2147483647 w 263"/>
                <a:gd name="T47" fmla="*/ 2147483647 h 212"/>
                <a:gd name="T48" fmla="*/ 2147483647 w 263"/>
                <a:gd name="T49" fmla="*/ 2147483647 h 212"/>
                <a:gd name="T50" fmla="*/ 2147483647 w 263"/>
                <a:gd name="T51" fmla="*/ 2147483647 h 212"/>
                <a:gd name="T52" fmla="*/ 2147483647 w 263"/>
                <a:gd name="T53" fmla="*/ 2147483647 h 212"/>
                <a:gd name="T54" fmla="*/ 2147483647 w 263"/>
                <a:gd name="T55" fmla="*/ 2147483647 h 212"/>
                <a:gd name="T56" fmla="*/ 2147483647 w 263"/>
                <a:gd name="T57" fmla="*/ 2147483647 h 212"/>
                <a:gd name="T58" fmla="*/ 2147483647 w 263"/>
                <a:gd name="T59" fmla="*/ 2147483647 h 212"/>
                <a:gd name="T60" fmla="*/ 2147483647 w 263"/>
                <a:gd name="T61" fmla="*/ 2147483647 h 212"/>
                <a:gd name="T62" fmla="*/ 2147483647 w 263"/>
                <a:gd name="T63" fmla="*/ 2147483647 h 212"/>
                <a:gd name="T64" fmla="*/ 2147483647 w 263"/>
                <a:gd name="T65" fmla="*/ 2147483647 h 212"/>
                <a:gd name="T66" fmla="*/ 2147483647 w 263"/>
                <a:gd name="T67" fmla="*/ 2147483647 h 212"/>
                <a:gd name="T68" fmla="*/ 2147483647 w 263"/>
                <a:gd name="T69" fmla="*/ 2147483647 h 212"/>
                <a:gd name="T70" fmla="*/ 2147483647 w 263"/>
                <a:gd name="T71" fmla="*/ 2147483647 h 212"/>
                <a:gd name="T72" fmla="*/ 2147483647 w 263"/>
                <a:gd name="T73" fmla="*/ 2147483647 h 212"/>
                <a:gd name="T74" fmla="*/ 2147483647 w 263"/>
                <a:gd name="T75" fmla="*/ 2147483647 h 212"/>
                <a:gd name="T76" fmla="*/ 2147483647 w 263"/>
                <a:gd name="T77" fmla="*/ 2147483647 h 212"/>
                <a:gd name="T78" fmla="*/ 2147483647 w 263"/>
                <a:gd name="T79" fmla="*/ 2147483647 h 212"/>
                <a:gd name="T80" fmla="*/ 0 w 263"/>
                <a:gd name="T81" fmla="*/ 2147483647 h 212"/>
                <a:gd name="T82" fmla="*/ 2147483647 w 263"/>
                <a:gd name="T83" fmla="*/ 2147483647 h 212"/>
                <a:gd name="T84" fmla="*/ 2147483647 w 263"/>
                <a:gd name="T85" fmla="*/ 2147483647 h 212"/>
                <a:gd name="T86" fmla="*/ 2147483647 w 263"/>
                <a:gd name="T87" fmla="*/ 2147483647 h 212"/>
                <a:gd name="T88" fmla="*/ 2147483647 w 263"/>
                <a:gd name="T89" fmla="*/ 2147483647 h 212"/>
                <a:gd name="T90" fmla="*/ 2147483647 w 263"/>
                <a:gd name="T91" fmla="*/ 0 h 212"/>
                <a:gd name="T92" fmla="*/ 2147483647 w 263"/>
                <a:gd name="T93" fmla="*/ 2147483647 h 212"/>
                <a:gd name="T94" fmla="*/ 2147483647 w 263"/>
                <a:gd name="T95" fmla="*/ 2147483647 h 21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63"/>
                <a:gd name="T145" fmla="*/ 0 h 212"/>
                <a:gd name="T146" fmla="*/ 263 w 263"/>
                <a:gd name="T147" fmla="*/ 212 h 21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63" h="212">
                  <a:moveTo>
                    <a:pt x="135" y="59"/>
                  </a:moveTo>
                  <a:lnTo>
                    <a:pt x="140" y="60"/>
                  </a:lnTo>
                  <a:lnTo>
                    <a:pt x="145" y="60"/>
                  </a:lnTo>
                  <a:lnTo>
                    <a:pt x="150" y="60"/>
                  </a:lnTo>
                  <a:lnTo>
                    <a:pt x="154" y="59"/>
                  </a:lnTo>
                  <a:lnTo>
                    <a:pt x="160" y="55"/>
                  </a:lnTo>
                  <a:lnTo>
                    <a:pt x="166" y="52"/>
                  </a:lnTo>
                  <a:lnTo>
                    <a:pt x="173" y="46"/>
                  </a:lnTo>
                  <a:lnTo>
                    <a:pt x="182" y="38"/>
                  </a:lnTo>
                  <a:lnTo>
                    <a:pt x="187" y="45"/>
                  </a:lnTo>
                  <a:lnTo>
                    <a:pt x="190" y="53"/>
                  </a:lnTo>
                  <a:lnTo>
                    <a:pt x="192" y="62"/>
                  </a:lnTo>
                  <a:lnTo>
                    <a:pt x="190" y="72"/>
                  </a:lnTo>
                  <a:lnTo>
                    <a:pt x="199" y="71"/>
                  </a:lnTo>
                  <a:lnTo>
                    <a:pt x="210" y="70"/>
                  </a:lnTo>
                  <a:lnTo>
                    <a:pt x="219" y="67"/>
                  </a:lnTo>
                  <a:lnTo>
                    <a:pt x="228" y="63"/>
                  </a:lnTo>
                  <a:lnTo>
                    <a:pt x="236" y="59"/>
                  </a:lnTo>
                  <a:lnTo>
                    <a:pt x="245" y="54"/>
                  </a:lnTo>
                  <a:lnTo>
                    <a:pt x="253" y="48"/>
                  </a:lnTo>
                  <a:lnTo>
                    <a:pt x="263" y="44"/>
                  </a:lnTo>
                  <a:lnTo>
                    <a:pt x="260" y="50"/>
                  </a:lnTo>
                  <a:lnTo>
                    <a:pt x="252" y="59"/>
                  </a:lnTo>
                  <a:lnTo>
                    <a:pt x="241" y="67"/>
                  </a:lnTo>
                  <a:lnTo>
                    <a:pt x="227" y="74"/>
                  </a:lnTo>
                  <a:lnTo>
                    <a:pt x="213" y="79"/>
                  </a:lnTo>
                  <a:lnTo>
                    <a:pt x="199" y="83"/>
                  </a:lnTo>
                  <a:lnTo>
                    <a:pt x="188" y="84"/>
                  </a:lnTo>
                  <a:lnTo>
                    <a:pt x="181" y="82"/>
                  </a:lnTo>
                  <a:lnTo>
                    <a:pt x="180" y="77"/>
                  </a:lnTo>
                  <a:lnTo>
                    <a:pt x="180" y="71"/>
                  </a:lnTo>
                  <a:lnTo>
                    <a:pt x="178" y="65"/>
                  </a:lnTo>
                  <a:lnTo>
                    <a:pt x="176" y="61"/>
                  </a:lnTo>
                  <a:lnTo>
                    <a:pt x="172" y="64"/>
                  </a:lnTo>
                  <a:lnTo>
                    <a:pt x="168" y="69"/>
                  </a:lnTo>
                  <a:lnTo>
                    <a:pt x="163" y="74"/>
                  </a:lnTo>
                  <a:lnTo>
                    <a:pt x="159" y="77"/>
                  </a:lnTo>
                  <a:lnTo>
                    <a:pt x="154" y="80"/>
                  </a:lnTo>
                  <a:lnTo>
                    <a:pt x="149" y="84"/>
                  </a:lnTo>
                  <a:lnTo>
                    <a:pt x="142" y="84"/>
                  </a:lnTo>
                  <a:lnTo>
                    <a:pt x="134" y="83"/>
                  </a:lnTo>
                  <a:lnTo>
                    <a:pt x="132" y="94"/>
                  </a:lnTo>
                  <a:lnTo>
                    <a:pt x="132" y="107"/>
                  </a:lnTo>
                  <a:lnTo>
                    <a:pt x="134" y="120"/>
                  </a:lnTo>
                  <a:lnTo>
                    <a:pt x="138" y="129"/>
                  </a:lnTo>
                  <a:lnTo>
                    <a:pt x="134" y="137"/>
                  </a:lnTo>
                  <a:lnTo>
                    <a:pt x="128" y="145"/>
                  </a:lnTo>
                  <a:lnTo>
                    <a:pt x="121" y="153"/>
                  </a:lnTo>
                  <a:lnTo>
                    <a:pt x="113" y="161"/>
                  </a:lnTo>
                  <a:lnTo>
                    <a:pt x="106" y="169"/>
                  </a:lnTo>
                  <a:lnTo>
                    <a:pt x="98" y="177"/>
                  </a:lnTo>
                  <a:lnTo>
                    <a:pt x="91" y="185"/>
                  </a:lnTo>
                  <a:lnTo>
                    <a:pt x="84" y="192"/>
                  </a:lnTo>
                  <a:lnTo>
                    <a:pt x="102" y="208"/>
                  </a:lnTo>
                  <a:lnTo>
                    <a:pt x="101" y="210"/>
                  </a:lnTo>
                  <a:lnTo>
                    <a:pt x="95" y="212"/>
                  </a:lnTo>
                  <a:lnTo>
                    <a:pt x="89" y="212"/>
                  </a:lnTo>
                  <a:lnTo>
                    <a:pt x="81" y="210"/>
                  </a:lnTo>
                  <a:lnTo>
                    <a:pt x="72" y="207"/>
                  </a:lnTo>
                  <a:lnTo>
                    <a:pt x="67" y="202"/>
                  </a:lnTo>
                  <a:lnTo>
                    <a:pt x="63" y="197"/>
                  </a:lnTo>
                  <a:lnTo>
                    <a:pt x="64" y="190"/>
                  </a:lnTo>
                  <a:lnTo>
                    <a:pt x="70" y="182"/>
                  </a:lnTo>
                  <a:lnTo>
                    <a:pt x="77" y="175"/>
                  </a:lnTo>
                  <a:lnTo>
                    <a:pt x="84" y="168"/>
                  </a:lnTo>
                  <a:lnTo>
                    <a:pt x="91" y="161"/>
                  </a:lnTo>
                  <a:lnTo>
                    <a:pt x="97" y="153"/>
                  </a:lnTo>
                  <a:lnTo>
                    <a:pt x="104" y="145"/>
                  </a:lnTo>
                  <a:lnTo>
                    <a:pt x="109" y="137"/>
                  </a:lnTo>
                  <a:lnTo>
                    <a:pt x="114" y="126"/>
                  </a:lnTo>
                  <a:lnTo>
                    <a:pt x="102" y="124"/>
                  </a:lnTo>
                  <a:lnTo>
                    <a:pt x="90" y="122"/>
                  </a:lnTo>
                  <a:lnTo>
                    <a:pt x="78" y="121"/>
                  </a:lnTo>
                  <a:lnTo>
                    <a:pt x="66" y="121"/>
                  </a:lnTo>
                  <a:lnTo>
                    <a:pt x="52" y="121"/>
                  </a:lnTo>
                  <a:lnTo>
                    <a:pt x="40" y="120"/>
                  </a:lnTo>
                  <a:lnTo>
                    <a:pt x="27" y="118"/>
                  </a:lnTo>
                  <a:lnTo>
                    <a:pt x="16" y="117"/>
                  </a:lnTo>
                  <a:lnTo>
                    <a:pt x="11" y="115"/>
                  </a:lnTo>
                  <a:lnTo>
                    <a:pt x="6" y="113"/>
                  </a:lnTo>
                  <a:lnTo>
                    <a:pt x="1" y="109"/>
                  </a:lnTo>
                  <a:lnTo>
                    <a:pt x="0" y="103"/>
                  </a:lnTo>
                  <a:lnTo>
                    <a:pt x="14" y="103"/>
                  </a:lnTo>
                  <a:lnTo>
                    <a:pt x="27" y="102"/>
                  </a:lnTo>
                  <a:lnTo>
                    <a:pt x="41" y="102"/>
                  </a:lnTo>
                  <a:lnTo>
                    <a:pt x="55" y="101"/>
                  </a:lnTo>
                  <a:lnTo>
                    <a:pt x="69" y="101"/>
                  </a:lnTo>
                  <a:lnTo>
                    <a:pt x="83" y="102"/>
                  </a:lnTo>
                  <a:lnTo>
                    <a:pt x="97" y="103"/>
                  </a:lnTo>
                  <a:lnTo>
                    <a:pt x="110" y="106"/>
                  </a:lnTo>
                  <a:lnTo>
                    <a:pt x="109" y="0"/>
                  </a:lnTo>
                  <a:lnTo>
                    <a:pt x="113" y="0"/>
                  </a:lnTo>
                  <a:lnTo>
                    <a:pt x="120" y="0"/>
                  </a:lnTo>
                  <a:lnTo>
                    <a:pt x="127" y="1"/>
                  </a:lnTo>
                  <a:lnTo>
                    <a:pt x="131" y="2"/>
                  </a:lnTo>
                  <a:lnTo>
                    <a:pt x="135" y="59"/>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56" name="Freeform 124"/>
            <p:cNvSpPr>
              <a:spLocks/>
            </p:cNvSpPr>
            <p:nvPr/>
          </p:nvSpPr>
          <p:spPr bwMode="auto">
            <a:xfrm>
              <a:off x="3898900" y="3775075"/>
              <a:ext cx="222250" cy="247650"/>
            </a:xfrm>
            <a:custGeom>
              <a:avLst/>
              <a:gdLst>
                <a:gd name="T0" fmla="*/ 2147483647 w 280"/>
                <a:gd name="T1" fmla="*/ 2147483647 h 311"/>
                <a:gd name="T2" fmla="*/ 2147483647 w 280"/>
                <a:gd name="T3" fmla="*/ 2147483647 h 311"/>
                <a:gd name="T4" fmla="*/ 2147483647 w 280"/>
                <a:gd name="T5" fmla="*/ 2147483647 h 311"/>
                <a:gd name="T6" fmla="*/ 2147483647 w 280"/>
                <a:gd name="T7" fmla="*/ 2147483647 h 311"/>
                <a:gd name="T8" fmla="*/ 2147483647 w 280"/>
                <a:gd name="T9" fmla="*/ 2147483647 h 311"/>
                <a:gd name="T10" fmla="*/ 2147483647 w 280"/>
                <a:gd name="T11" fmla="*/ 2147483647 h 311"/>
                <a:gd name="T12" fmla="*/ 2147483647 w 280"/>
                <a:gd name="T13" fmla="*/ 2147483647 h 311"/>
                <a:gd name="T14" fmla="*/ 2147483647 w 280"/>
                <a:gd name="T15" fmla="*/ 2147483647 h 311"/>
                <a:gd name="T16" fmla="*/ 2147483647 w 280"/>
                <a:gd name="T17" fmla="*/ 2147483647 h 311"/>
                <a:gd name="T18" fmla="*/ 2147483647 w 280"/>
                <a:gd name="T19" fmla="*/ 2147483647 h 311"/>
                <a:gd name="T20" fmla="*/ 2147483647 w 280"/>
                <a:gd name="T21" fmla="*/ 2147483647 h 311"/>
                <a:gd name="T22" fmla="*/ 2147483647 w 280"/>
                <a:gd name="T23" fmla="*/ 2147483647 h 311"/>
                <a:gd name="T24" fmla="*/ 2147483647 w 280"/>
                <a:gd name="T25" fmla="*/ 2147483647 h 311"/>
                <a:gd name="T26" fmla="*/ 2147483647 w 280"/>
                <a:gd name="T27" fmla="*/ 2147483647 h 311"/>
                <a:gd name="T28" fmla="*/ 2147483647 w 280"/>
                <a:gd name="T29" fmla="*/ 2147483647 h 311"/>
                <a:gd name="T30" fmla="*/ 2147483647 w 280"/>
                <a:gd name="T31" fmla="*/ 2147483647 h 311"/>
                <a:gd name="T32" fmla="*/ 2147483647 w 280"/>
                <a:gd name="T33" fmla="*/ 2147483647 h 311"/>
                <a:gd name="T34" fmla="*/ 2147483647 w 280"/>
                <a:gd name="T35" fmla="*/ 2147483647 h 311"/>
                <a:gd name="T36" fmla="*/ 2147483647 w 280"/>
                <a:gd name="T37" fmla="*/ 2147483647 h 311"/>
                <a:gd name="T38" fmla="*/ 2147483647 w 280"/>
                <a:gd name="T39" fmla="*/ 2147483647 h 311"/>
                <a:gd name="T40" fmla="*/ 2147483647 w 280"/>
                <a:gd name="T41" fmla="*/ 2147483647 h 311"/>
                <a:gd name="T42" fmla="*/ 2147483647 w 280"/>
                <a:gd name="T43" fmla="*/ 2147483647 h 311"/>
                <a:gd name="T44" fmla="*/ 2147483647 w 280"/>
                <a:gd name="T45" fmla="*/ 2147483647 h 311"/>
                <a:gd name="T46" fmla="*/ 2147483647 w 280"/>
                <a:gd name="T47" fmla="*/ 2147483647 h 311"/>
                <a:gd name="T48" fmla="*/ 2147483647 w 280"/>
                <a:gd name="T49" fmla="*/ 2147483647 h 311"/>
                <a:gd name="T50" fmla="*/ 2147483647 w 280"/>
                <a:gd name="T51" fmla="*/ 2147483647 h 311"/>
                <a:gd name="T52" fmla="*/ 2147483647 w 280"/>
                <a:gd name="T53" fmla="*/ 2147483647 h 311"/>
                <a:gd name="T54" fmla="*/ 2147483647 w 280"/>
                <a:gd name="T55" fmla="*/ 2147483647 h 311"/>
                <a:gd name="T56" fmla="*/ 2147483647 w 280"/>
                <a:gd name="T57" fmla="*/ 2147483647 h 311"/>
                <a:gd name="T58" fmla="*/ 2147483647 w 280"/>
                <a:gd name="T59" fmla="*/ 2147483647 h 311"/>
                <a:gd name="T60" fmla="*/ 2147483647 w 280"/>
                <a:gd name="T61" fmla="*/ 2147483647 h 311"/>
                <a:gd name="T62" fmla="*/ 0 w 280"/>
                <a:gd name="T63" fmla="*/ 2147483647 h 311"/>
                <a:gd name="T64" fmla="*/ 2147483647 w 280"/>
                <a:gd name="T65" fmla="*/ 2147483647 h 311"/>
                <a:gd name="T66" fmla="*/ 2147483647 w 280"/>
                <a:gd name="T67" fmla="*/ 2147483647 h 311"/>
                <a:gd name="T68" fmla="*/ 2147483647 w 280"/>
                <a:gd name="T69" fmla="*/ 2147483647 h 311"/>
                <a:gd name="T70" fmla="*/ 2147483647 w 280"/>
                <a:gd name="T71" fmla="*/ 0 h 311"/>
                <a:gd name="T72" fmla="*/ 2147483647 w 280"/>
                <a:gd name="T73" fmla="*/ 2147483647 h 311"/>
                <a:gd name="T74" fmla="*/ 2147483647 w 280"/>
                <a:gd name="T75" fmla="*/ 2147483647 h 311"/>
                <a:gd name="T76" fmla="*/ 2147483647 w 280"/>
                <a:gd name="T77" fmla="*/ 2147483647 h 311"/>
                <a:gd name="T78" fmla="*/ 2147483647 w 280"/>
                <a:gd name="T79" fmla="*/ 2147483647 h 311"/>
                <a:gd name="T80" fmla="*/ 2147483647 w 280"/>
                <a:gd name="T81" fmla="*/ 2147483647 h 311"/>
                <a:gd name="T82" fmla="*/ 2147483647 w 280"/>
                <a:gd name="T83" fmla="*/ 2147483647 h 311"/>
                <a:gd name="T84" fmla="*/ 2147483647 w 280"/>
                <a:gd name="T85" fmla="*/ 2147483647 h 311"/>
                <a:gd name="T86" fmla="*/ 2147483647 w 280"/>
                <a:gd name="T87" fmla="*/ 2147483647 h 31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80"/>
                <a:gd name="T133" fmla="*/ 0 h 311"/>
                <a:gd name="T134" fmla="*/ 280 w 280"/>
                <a:gd name="T135" fmla="*/ 311 h 31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80" h="311">
                  <a:moveTo>
                    <a:pt x="258" y="270"/>
                  </a:moveTo>
                  <a:lnTo>
                    <a:pt x="252" y="258"/>
                  </a:lnTo>
                  <a:lnTo>
                    <a:pt x="249" y="227"/>
                  </a:lnTo>
                  <a:lnTo>
                    <a:pt x="248" y="189"/>
                  </a:lnTo>
                  <a:lnTo>
                    <a:pt x="246" y="158"/>
                  </a:lnTo>
                  <a:lnTo>
                    <a:pt x="245" y="145"/>
                  </a:lnTo>
                  <a:lnTo>
                    <a:pt x="244" y="131"/>
                  </a:lnTo>
                  <a:lnTo>
                    <a:pt x="241" y="117"/>
                  </a:lnTo>
                  <a:lnTo>
                    <a:pt x="235" y="104"/>
                  </a:lnTo>
                  <a:lnTo>
                    <a:pt x="227" y="93"/>
                  </a:lnTo>
                  <a:lnTo>
                    <a:pt x="215" y="81"/>
                  </a:lnTo>
                  <a:lnTo>
                    <a:pt x="203" y="72"/>
                  </a:lnTo>
                  <a:lnTo>
                    <a:pt x="185" y="63"/>
                  </a:lnTo>
                  <a:lnTo>
                    <a:pt x="169" y="56"/>
                  </a:lnTo>
                  <a:lnTo>
                    <a:pt x="152" y="48"/>
                  </a:lnTo>
                  <a:lnTo>
                    <a:pt x="135" y="41"/>
                  </a:lnTo>
                  <a:lnTo>
                    <a:pt x="117" y="34"/>
                  </a:lnTo>
                  <a:lnTo>
                    <a:pt x="100" y="29"/>
                  </a:lnTo>
                  <a:lnTo>
                    <a:pt x="83" y="25"/>
                  </a:lnTo>
                  <a:lnTo>
                    <a:pt x="65" y="24"/>
                  </a:lnTo>
                  <a:lnTo>
                    <a:pt x="49" y="24"/>
                  </a:lnTo>
                  <a:lnTo>
                    <a:pt x="37" y="42"/>
                  </a:lnTo>
                  <a:lnTo>
                    <a:pt x="27" y="62"/>
                  </a:lnTo>
                  <a:lnTo>
                    <a:pt x="21" y="84"/>
                  </a:lnTo>
                  <a:lnTo>
                    <a:pt x="17" y="105"/>
                  </a:lnTo>
                  <a:lnTo>
                    <a:pt x="15" y="127"/>
                  </a:lnTo>
                  <a:lnTo>
                    <a:pt x="16" y="150"/>
                  </a:lnTo>
                  <a:lnTo>
                    <a:pt x="19" y="173"/>
                  </a:lnTo>
                  <a:lnTo>
                    <a:pt x="25" y="195"/>
                  </a:lnTo>
                  <a:lnTo>
                    <a:pt x="31" y="206"/>
                  </a:lnTo>
                  <a:lnTo>
                    <a:pt x="39" y="216"/>
                  </a:lnTo>
                  <a:lnTo>
                    <a:pt x="49" y="225"/>
                  </a:lnTo>
                  <a:lnTo>
                    <a:pt x="61" y="233"/>
                  </a:lnTo>
                  <a:lnTo>
                    <a:pt x="74" y="241"/>
                  </a:lnTo>
                  <a:lnTo>
                    <a:pt x="87" y="249"/>
                  </a:lnTo>
                  <a:lnTo>
                    <a:pt x="102" y="256"/>
                  </a:lnTo>
                  <a:lnTo>
                    <a:pt x="119" y="263"/>
                  </a:lnTo>
                  <a:lnTo>
                    <a:pt x="135" y="269"/>
                  </a:lnTo>
                  <a:lnTo>
                    <a:pt x="152" y="273"/>
                  </a:lnTo>
                  <a:lnTo>
                    <a:pt x="168" y="279"/>
                  </a:lnTo>
                  <a:lnTo>
                    <a:pt x="185" y="283"/>
                  </a:lnTo>
                  <a:lnTo>
                    <a:pt x="201" y="286"/>
                  </a:lnTo>
                  <a:lnTo>
                    <a:pt x="218" y="290"/>
                  </a:lnTo>
                  <a:lnTo>
                    <a:pt x="233" y="292"/>
                  </a:lnTo>
                  <a:lnTo>
                    <a:pt x="246" y="294"/>
                  </a:lnTo>
                  <a:lnTo>
                    <a:pt x="244" y="301"/>
                  </a:lnTo>
                  <a:lnTo>
                    <a:pt x="241" y="307"/>
                  </a:lnTo>
                  <a:lnTo>
                    <a:pt x="237" y="309"/>
                  </a:lnTo>
                  <a:lnTo>
                    <a:pt x="231" y="310"/>
                  </a:lnTo>
                  <a:lnTo>
                    <a:pt x="226" y="311"/>
                  </a:lnTo>
                  <a:lnTo>
                    <a:pt x="216" y="311"/>
                  </a:lnTo>
                  <a:lnTo>
                    <a:pt x="207" y="310"/>
                  </a:lnTo>
                  <a:lnTo>
                    <a:pt x="195" y="310"/>
                  </a:lnTo>
                  <a:lnTo>
                    <a:pt x="181" y="309"/>
                  </a:lnTo>
                  <a:lnTo>
                    <a:pt x="160" y="306"/>
                  </a:lnTo>
                  <a:lnTo>
                    <a:pt x="136" y="300"/>
                  </a:lnTo>
                  <a:lnTo>
                    <a:pt x="110" y="291"/>
                  </a:lnTo>
                  <a:lnTo>
                    <a:pt x="83" y="279"/>
                  </a:lnTo>
                  <a:lnTo>
                    <a:pt x="57" y="263"/>
                  </a:lnTo>
                  <a:lnTo>
                    <a:pt x="36" y="245"/>
                  </a:lnTo>
                  <a:lnTo>
                    <a:pt x="18" y="221"/>
                  </a:lnTo>
                  <a:lnTo>
                    <a:pt x="8" y="195"/>
                  </a:lnTo>
                  <a:lnTo>
                    <a:pt x="2" y="168"/>
                  </a:lnTo>
                  <a:lnTo>
                    <a:pt x="0" y="140"/>
                  </a:lnTo>
                  <a:lnTo>
                    <a:pt x="0" y="111"/>
                  </a:lnTo>
                  <a:lnTo>
                    <a:pt x="4" y="84"/>
                  </a:lnTo>
                  <a:lnTo>
                    <a:pt x="12" y="56"/>
                  </a:lnTo>
                  <a:lnTo>
                    <a:pt x="23" y="31"/>
                  </a:lnTo>
                  <a:lnTo>
                    <a:pt x="37" y="6"/>
                  </a:lnTo>
                  <a:lnTo>
                    <a:pt x="47" y="2"/>
                  </a:lnTo>
                  <a:lnTo>
                    <a:pt x="61" y="0"/>
                  </a:lnTo>
                  <a:lnTo>
                    <a:pt x="76" y="0"/>
                  </a:lnTo>
                  <a:lnTo>
                    <a:pt x="92" y="2"/>
                  </a:lnTo>
                  <a:lnTo>
                    <a:pt x="110" y="6"/>
                  </a:lnTo>
                  <a:lnTo>
                    <a:pt x="129" y="12"/>
                  </a:lnTo>
                  <a:lnTo>
                    <a:pt x="148" y="19"/>
                  </a:lnTo>
                  <a:lnTo>
                    <a:pt x="168" y="27"/>
                  </a:lnTo>
                  <a:lnTo>
                    <a:pt x="187" y="36"/>
                  </a:lnTo>
                  <a:lnTo>
                    <a:pt x="205" y="46"/>
                  </a:lnTo>
                  <a:lnTo>
                    <a:pt x="222" y="55"/>
                  </a:lnTo>
                  <a:lnTo>
                    <a:pt x="237" y="64"/>
                  </a:lnTo>
                  <a:lnTo>
                    <a:pt x="251" y="73"/>
                  </a:lnTo>
                  <a:lnTo>
                    <a:pt x="263" y="81"/>
                  </a:lnTo>
                  <a:lnTo>
                    <a:pt x="271" y="89"/>
                  </a:lnTo>
                  <a:lnTo>
                    <a:pt x="276" y="95"/>
                  </a:lnTo>
                  <a:lnTo>
                    <a:pt x="280" y="131"/>
                  </a:lnTo>
                  <a:lnTo>
                    <a:pt x="280" y="183"/>
                  </a:lnTo>
                  <a:lnTo>
                    <a:pt x="274" y="234"/>
                  </a:lnTo>
                  <a:lnTo>
                    <a:pt x="258" y="270"/>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57" name="Freeform 125"/>
            <p:cNvSpPr>
              <a:spLocks/>
            </p:cNvSpPr>
            <p:nvPr/>
          </p:nvSpPr>
          <p:spPr bwMode="auto">
            <a:xfrm>
              <a:off x="3946525" y="4075113"/>
              <a:ext cx="204788" cy="60325"/>
            </a:xfrm>
            <a:custGeom>
              <a:avLst/>
              <a:gdLst>
                <a:gd name="T0" fmla="*/ 2147483647 w 258"/>
                <a:gd name="T1" fmla="*/ 2147483647 h 76"/>
                <a:gd name="T2" fmla="*/ 2147483647 w 258"/>
                <a:gd name="T3" fmla="*/ 2147483647 h 76"/>
                <a:gd name="T4" fmla="*/ 2147483647 w 258"/>
                <a:gd name="T5" fmla="*/ 2147483647 h 76"/>
                <a:gd name="T6" fmla="*/ 2147483647 w 258"/>
                <a:gd name="T7" fmla="*/ 2147483647 h 76"/>
                <a:gd name="T8" fmla="*/ 2147483647 w 258"/>
                <a:gd name="T9" fmla="*/ 2147483647 h 76"/>
                <a:gd name="T10" fmla="*/ 2147483647 w 258"/>
                <a:gd name="T11" fmla="*/ 2147483647 h 76"/>
                <a:gd name="T12" fmla="*/ 2147483647 w 258"/>
                <a:gd name="T13" fmla="*/ 2147483647 h 76"/>
                <a:gd name="T14" fmla="*/ 2147483647 w 258"/>
                <a:gd name="T15" fmla="*/ 2147483647 h 76"/>
                <a:gd name="T16" fmla="*/ 0 w 258"/>
                <a:gd name="T17" fmla="*/ 0 h 76"/>
                <a:gd name="T18" fmla="*/ 2147483647 w 258"/>
                <a:gd name="T19" fmla="*/ 2147483647 h 76"/>
                <a:gd name="T20" fmla="*/ 2147483647 w 258"/>
                <a:gd name="T21" fmla="*/ 2147483647 h 76"/>
                <a:gd name="T22" fmla="*/ 2147483647 w 258"/>
                <a:gd name="T23" fmla="*/ 2147483647 h 76"/>
                <a:gd name="T24" fmla="*/ 2147483647 w 258"/>
                <a:gd name="T25" fmla="*/ 2147483647 h 76"/>
                <a:gd name="T26" fmla="*/ 2147483647 w 258"/>
                <a:gd name="T27" fmla="*/ 2147483647 h 76"/>
                <a:gd name="T28" fmla="*/ 2147483647 w 258"/>
                <a:gd name="T29" fmla="*/ 2147483647 h 76"/>
                <a:gd name="T30" fmla="*/ 2147483647 w 258"/>
                <a:gd name="T31" fmla="*/ 2147483647 h 76"/>
                <a:gd name="T32" fmla="*/ 2147483647 w 258"/>
                <a:gd name="T33" fmla="*/ 2147483647 h 76"/>
                <a:gd name="T34" fmla="*/ 2147483647 w 258"/>
                <a:gd name="T35" fmla="*/ 2147483647 h 76"/>
                <a:gd name="T36" fmla="*/ 2147483647 w 258"/>
                <a:gd name="T37" fmla="*/ 2147483647 h 76"/>
                <a:gd name="T38" fmla="*/ 2147483647 w 258"/>
                <a:gd name="T39" fmla="*/ 2147483647 h 76"/>
                <a:gd name="T40" fmla="*/ 2147483647 w 258"/>
                <a:gd name="T41" fmla="*/ 2147483647 h 76"/>
                <a:gd name="T42" fmla="*/ 2147483647 w 258"/>
                <a:gd name="T43" fmla="*/ 2147483647 h 76"/>
                <a:gd name="T44" fmla="*/ 2147483647 w 258"/>
                <a:gd name="T45" fmla="*/ 2147483647 h 76"/>
                <a:gd name="T46" fmla="*/ 2147483647 w 258"/>
                <a:gd name="T47" fmla="*/ 2147483647 h 76"/>
                <a:gd name="T48" fmla="*/ 2147483647 w 258"/>
                <a:gd name="T49" fmla="*/ 2147483647 h 76"/>
                <a:gd name="T50" fmla="*/ 2147483647 w 258"/>
                <a:gd name="T51" fmla="*/ 2147483647 h 76"/>
                <a:gd name="T52" fmla="*/ 2147483647 w 258"/>
                <a:gd name="T53" fmla="*/ 2147483647 h 76"/>
                <a:gd name="T54" fmla="*/ 2147483647 w 258"/>
                <a:gd name="T55" fmla="*/ 2147483647 h 76"/>
                <a:gd name="T56" fmla="*/ 2147483647 w 258"/>
                <a:gd name="T57" fmla="*/ 2147483647 h 76"/>
                <a:gd name="T58" fmla="*/ 2147483647 w 258"/>
                <a:gd name="T59" fmla="*/ 2147483647 h 76"/>
                <a:gd name="T60" fmla="*/ 2147483647 w 258"/>
                <a:gd name="T61" fmla="*/ 2147483647 h 76"/>
                <a:gd name="T62" fmla="*/ 2147483647 w 258"/>
                <a:gd name="T63" fmla="*/ 2147483647 h 76"/>
                <a:gd name="T64" fmla="*/ 2147483647 w 258"/>
                <a:gd name="T65" fmla="*/ 2147483647 h 7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58"/>
                <a:gd name="T100" fmla="*/ 0 h 76"/>
                <a:gd name="T101" fmla="*/ 258 w 258"/>
                <a:gd name="T102" fmla="*/ 76 h 7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58" h="76">
                  <a:moveTo>
                    <a:pt x="149" y="76"/>
                  </a:moveTo>
                  <a:lnTo>
                    <a:pt x="129" y="71"/>
                  </a:lnTo>
                  <a:lnTo>
                    <a:pt x="107" y="67"/>
                  </a:lnTo>
                  <a:lnTo>
                    <a:pt x="86" y="61"/>
                  </a:lnTo>
                  <a:lnTo>
                    <a:pt x="65" y="53"/>
                  </a:lnTo>
                  <a:lnTo>
                    <a:pt x="46" y="44"/>
                  </a:lnTo>
                  <a:lnTo>
                    <a:pt x="27" y="32"/>
                  </a:lnTo>
                  <a:lnTo>
                    <a:pt x="12" y="17"/>
                  </a:lnTo>
                  <a:lnTo>
                    <a:pt x="0" y="0"/>
                  </a:lnTo>
                  <a:lnTo>
                    <a:pt x="21" y="13"/>
                  </a:lnTo>
                  <a:lnTo>
                    <a:pt x="45" y="23"/>
                  </a:lnTo>
                  <a:lnTo>
                    <a:pt x="68" y="31"/>
                  </a:lnTo>
                  <a:lnTo>
                    <a:pt x="91" y="39"/>
                  </a:lnTo>
                  <a:lnTo>
                    <a:pt x="109" y="45"/>
                  </a:lnTo>
                  <a:lnTo>
                    <a:pt x="125" y="48"/>
                  </a:lnTo>
                  <a:lnTo>
                    <a:pt x="136" y="51"/>
                  </a:lnTo>
                  <a:lnTo>
                    <a:pt x="139" y="52"/>
                  </a:lnTo>
                  <a:lnTo>
                    <a:pt x="157" y="54"/>
                  </a:lnTo>
                  <a:lnTo>
                    <a:pt x="177" y="52"/>
                  </a:lnTo>
                  <a:lnTo>
                    <a:pt x="197" y="48"/>
                  </a:lnTo>
                  <a:lnTo>
                    <a:pt x="215" y="44"/>
                  </a:lnTo>
                  <a:lnTo>
                    <a:pt x="231" y="40"/>
                  </a:lnTo>
                  <a:lnTo>
                    <a:pt x="245" y="36"/>
                  </a:lnTo>
                  <a:lnTo>
                    <a:pt x="253" y="35"/>
                  </a:lnTo>
                  <a:lnTo>
                    <a:pt x="258" y="37"/>
                  </a:lnTo>
                  <a:lnTo>
                    <a:pt x="250" y="46"/>
                  </a:lnTo>
                  <a:lnTo>
                    <a:pt x="238" y="54"/>
                  </a:lnTo>
                  <a:lnTo>
                    <a:pt x="224" y="61"/>
                  </a:lnTo>
                  <a:lnTo>
                    <a:pt x="209" y="67"/>
                  </a:lnTo>
                  <a:lnTo>
                    <a:pt x="193" y="70"/>
                  </a:lnTo>
                  <a:lnTo>
                    <a:pt x="177" y="74"/>
                  </a:lnTo>
                  <a:lnTo>
                    <a:pt x="162" y="76"/>
                  </a:lnTo>
                  <a:lnTo>
                    <a:pt x="149" y="76"/>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58" name="Freeform 126"/>
            <p:cNvSpPr>
              <a:spLocks/>
            </p:cNvSpPr>
            <p:nvPr/>
          </p:nvSpPr>
          <p:spPr bwMode="auto">
            <a:xfrm>
              <a:off x="4016375" y="4302125"/>
              <a:ext cx="61913" cy="53975"/>
            </a:xfrm>
            <a:custGeom>
              <a:avLst/>
              <a:gdLst>
                <a:gd name="T0" fmla="*/ 0 w 80"/>
                <a:gd name="T1" fmla="*/ 2147483647 h 68"/>
                <a:gd name="T2" fmla="*/ 2147483647 w 80"/>
                <a:gd name="T3" fmla="*/ 2147483647 h 68"/>
                <a:gd name="T4" fmla="*/ 2147483647 w 80"/>
                <a:gd name="T5" fmla="*/ 2147483647 h 68"/>
                <a:gd name="T6" fmla="*/ 2147483647 w 80"/>
                <a:gd name="T7" fmla="*/ 2147483647 h 68"/>
                <a:gd name="T8" fmla="*/ 2147483647 w 80"/>
                <a:gd name="T9" fmla="*/ 2147483647 h 68"/>
                <a:gd name="T10" fmla="*/ 2147483647 w 80"/>
                <a:gd name="T11" fmla="*/ 2147483647 h 68"/>
                <a:gd name="T12" fmla="*/ 2147483647 w 80"/>
                <a:gd name="T13" fmla="*/ 2147483647 h 68"/>
                <a:gd name="T14" fmla="*/ 2147483647 w 80"/>
                <a:gd name="T15" fmla="*/ 2147483647 h 68"/>
                <a:gd name="T16" fmla="*/ 2147483647 w 80"/>
                <a:gd name="T17" fmla="*/ 2147483647 h 68"/>
                <a:gd name="T18" fmla="*/ 2147483647 w 80"/>
                <a:gd name="T19" fmla="*/ 2147483647 h 68"/>
                <a:gd name="T20" fmla="*/ 2147483647 w 80"/>
                <a:gd name="T21" fmla="*/ 2147483647 h 68"/>
                <a:gd name="T22" fmla="*/ 2147483647 w 80"/>
                <a:gd name="T23" fmla="*/ 2147483647 h 68"/>
                <a:gd name="T24" fmla="*/ 2147483647 w 80"/>
                <a:gd name="T25" fmla="*/ 2147483647 h 68"/>
                <a:gd name="T26" fmla="*/ 2147483647 w 80"/>
                <a:gd name="T27" fmla="*/ 2147483647 h 68"/>
                <a:gd name="T28" fmla="*/ 2147483647 w 80"/>
                <a:gd name="T29" fmla="*/ 2147483647 h 68"/>
                <a:gd name="T30" fmla="*/ 2147483647 w 80"/>
                <a:gd name="T31" fmla="*/ 0 h 68"/>
                <a:gd name="T32" fmla="*/ 2147483647 w 80"/>
                <a:gd name="T33" fmla="*/ 0 h 68"/>
                <a:gd name="T34" fmla="*/ 2147483647 w 80"/>
                <a:gd name="T35" fmla="*/ 2147483647 h 68"/>
                <a:gd name="T36" fmla="*/ 2147483647 w 80"/>
                <a:gd name="T37" fmla="*/ 2147483647 h 68"/>
                <a:gd name="T38" fmla="*/ 2147483647 w 80"/>
                <a:gd name="T39" fmla="*/ 2147483647 h 68"/>
                <a:gd name="T40" fmla="*/ 2147483647 w 80"/>
                <a:gd name="T41" fmla="*/ 2147483647 h 68"/>
                <a:gd name="T42" fmla="*/ 2147483647 w 80"/>
                <a:gd name="T43" fmla="*/ 2147483647 h 68"/>
                <a:gd name="T44" fmla="*/ 2147483647 w 80"/>
                <a:gd name="T45" fmla="*/ 2147483647 h 68"/>
                <a:gd name="T46" fmla="*/ 2147483647 w 80"/>
                <a:gd name="T47" fmla="*/ 2147483647 h 68"/>
                <a:gd name="T48" fmla="*/ 0 w 80"/>
                <a:gd name="T49" fmla="*/ 2147483647 h 6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80"/>
                <a:gd name="T76" fmla="*/ 0 h 68"/>
                <a:gd name="T77" fmla="*/ 80 w 80"/>
                <a:gd name="T78" fmla="*/ 68 h 6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80" h="68">
                  <a:moveTo>
                    <a:pt x="0" y="68"/>
                  </a:moveTo>
                  <a:lnTo>
                    <a:pt x="2" y="61"/>
                  </a:lnTo>
                  <a:lnTo>
                    <a:pt x="5" y="56"/>
                  </a:lnTo>
                  <a:lnTo>
                    <a:pt x="9" y="50"/>
                  </a:lnTo>
                  <a:lnTo>
                    <a:pt x="14" y="44"/>
                  </a:lnTo>
                  <a:lnTo>
                    <a:pt x="19" y="38"/>
                  </a:lnTo>
                  <a:lnTo>
                    <a:pt x="24" y="34"/>
                  </a:lnTo>
                  <a:lnTo>
                    <a:pt x="30" y="29"/>
                  </a:lnTo>
                  <a:lnTo>
                    <a:pt x="35" y="25"/>
                  </a:lnTo>
                  <a:lnTo>
                    <a:pt x="38" y="20"/>
                  </a:lnTo>
                  <a:lnTo>
                    <a:pt x="44" y="15"/>
                  </a:lnTo>
                  <a:lnTo>
                    <a:pt x="50" y="12"/>
                  </a:lnTo>
                  <a:lnTo>
                    <a:pt x="57" y="7"/>
                  </a:lnTo>
                  <a:lnTo>
                    <a:pt x="64" y="5"/>
                  </a:lnTo>
                  <a:lnTo>
                    <a:pt x="70" y="2"/>
                  </a:lnTo>
                  <a:lnTo>
                    <a:pt x="75" y="0"/>
                  </a:lnTo>
                  <a:lnTo>
                    <a:pt x="80" y="0"/>
                  </a:lnTo>
                  <a:lnTo>
                    <a:pt x="75" y="6"/>
                  </a:lnTo>
                  <a:lnTo>
                    <a:pt x="66" y="14"/>
                  </a:lnTo>
                  <a:lnTo>
                    <a:pt x="54" y="25"/>
                  </a:lnTo>
                  <a:lnTo>
                    <a:pt x="42" y="36"/>
                  </a:lnTo>
                  <a:lnTo>
                    <a:pt x="28" y="46"/>
                  </a:lnTo>
                  <a:lnTo>
                    <a:pt x="16" y="57"/>
                  </a:lnTo>
                  <a:lnTo>
                    <a:pt x="6" y="64"/>
                  </a:lnTo>
                  <a:lnTo>
                    <a:pt x="0" y="68"/>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59" name="Freeform 127"/>
            <p:cNvSpPr>
              <a:spLocks/>
            </p:cNvSpPr>
            <p:nvPr/>
          </p:nvSpPr>
          <p:spPr bwMode="auto">
            <a:xfrm>
              <a:off x="4013200" y="4029075"/>
              <a:ext cx="15875" cy="66675"/>
            </a:xfrm>
            <a:custGeom>
              <a:avLst/>
              <a:gdLst>
                <a:gd name="T0" fmla="*/ 2147483647 w 19"/>
                <a:gd name="T1" fmla="*/ 2147483647 h 84"/>
                <a:gd name="T2" fmla="*/ 2147483647 w 19"/>
                <a:gd name="T3" fmla="*/ 2147483647 h 84"/>
                <a:gd name="T4" fmla="*/ 0 w 19"/>
                <a:gd name="T5" fmla="*/ 2147483647 h 84"/>
                <a:gd name="T6" fmla="*/ 2147483647 w 19"/>
                <a:gd name="T7" fmla="*/ 2147483647 h 84"/>
                <a:gd name="T8" fmla="*/ 2147483647 w 19"/>
                <a:gd name="T9" fmla="*/ 0 h 84"/>
                <a:gd name="T10" fmla="*/ 2147483647 w 19"/>
                <a:gd name="T11" fmla="*/ 2147483647 h 84"/>
                <a:gd name="T12" fmla="*/ 2147483647 w 19"/>
                <a:gd name="T13" fmla="*/ 2147483647 h 84"/>
                <a:gd name="T14" fmla="*/ 2147483647 w 19"/>
                <a:gd name="T15" fmla="*/ 2147483647 h 84"/>
                <a:gd name="T16" fmla="*/ 2147483647 w 19"/>
                <a:gd name="T17" fmla="*/ 2147483647 h 84"/>
                <a:gd name="T18" fmla="*/ 2147483647 w 19"/>
                <a:gd name="T19" fmla="*/ 2147483647 h 8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84"/>
                <a:gd name="T32" fmla="*/ 19 w 19"/>
                <a:gd name="T33" fmla="*/ 84 h 8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84">
                  <a:moveTo>
                    <a:pt x="9" y="84"/>
                  </a:moveTo>
                  <a:lnTo>
                    <a:pt x="2" y="62"/>
                  </a:lnTo>
                  <a:lnTo>
                    <a:pt x="0" y="42"/>
                  </a:lnTo>
                  <a:lnTo>
                    <a:pt x="2" y="21"/>
                  </a:lnTo>
                  <a:lnTo>
                    <a:pt x="9" y="0"/>
                  </a:lnTo>
                  <a:lnTo>
                    <a:pt x="14" y="21"/>
                  </a:lnTo>
                  <a:lnTo>
                    <a:pt x="15" y="42"/>
                  </a:lnTo>
                  <a:lnTo>
                    <a:pt x="16" y="64"/>
                  </a:lnTo>
                  <a:lnTo>
                    <a:pt x="19" y="84"/>
                  </a:lnTo>
                  <a:lnTo>
                    <a:pt x="9" y="84"/>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60" name="Freeform 128"/>
            <p:cNvSpPr>
              <a:spLocks/>
            </p:cNvSpPr>
            <p:nvPr/>
          </p:nvSpPr>
          <p:spPr bwMode="auto">
            <a:xfrm>
              <a:off x="3973513" y="4016375"/>
              <a:ext cx="26988" cy="73025"/>
            </a:xfrm>
            <a:custGeom>
              <a:avLst/>
              <a:gdLst>
                <a:gd name="T0" fmla="*/ 2147483647 w 34"/>
                <a:gd name="T1" fmla="*/ 2147483647 h 93"/>
                <a:gd name="T2" fmla="*/ 2147483647 w 34"/>
                <a:gd name="T3" fmla="*/ 2147483647 h 93"/>
                <a:gd name="T4" fmla="*/ 2147483647 w 34"/>
                <a:gd name="T5" fmla="*/ 2147483647 h 93"/>
                <a:gd name="T6" fmla="*/ 2147483647 w 34"/>
                <a:gd name="T7" fmla="*/ 2147483647 h 93"/>
                <a:gd name="T8" fmla="*/ 2147483647 w 34"/>
                <a:gd name="T9" fmla="*/ 2147483647 h 93"/>
                <a:gd name="T10" fmla="*/ 0 w 34"/>
                <a:gd name="T11" fmla="*/ 0 h 93"/>
                <a:gd name="T12" fmla="*/ 2147483647 w 34"/>
                <a:gd name="T13" fmla="*/ 2147483647 h 93"/>
                <a:gd name="T14" fmla="*/ 2147483647 w 34"/>
                <a:gd name="T15" fmla="*/ 2147483647 h 93"/>
                <a:gd name="T16" fmla="*/ 2147483647 w 34"/>
                <a:gd name="T17" fmla="*/ 2147483647 h 93"/>
                <a:gd name="T18" fmla="*/ 2147483647 w 34"/>
                <a:gd name="T19" fmla="*/ 2147483647 h 93"/>
                <a:gd name="T20" fmla="*/ 2147483647 w 34"/>
                <a:gd name="T21" fmla="*/ 2147483647 h 93"/>
                <a:gd name="T22" fmla="*/ 2147483647 w 34"/>
                <a:gd name="T23" fmla="*/ 2147483647 h 9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4"/>
                <a:gd name="T37" fmla="*/ 0 h 93"/>
                <a:gd name="T38" fmla="*/ 34 w 34"/>
                <a:gd name="T39" fmla="*/ 93 h 9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4" h="93">
                  <a:moveTo>
                    <a:pt x="32" y="93"/>
                  </a:moveTo>
                  <a:lnTo>
                    <a:pt x="24" y="93"/>
                  </a:lnTo>
                  <a:lnTo>
                    <a:pt x="19" y="89"/>
                  </a:lnTo>
                  <a:lnTo>
                    <a:pt x="15" y="82"/>
                  </a:lnTo>
                  <a:lnTo>
                    <a:pt x="13" y="75"/>
                  </a:lnTo>
                  <a:lnTo>
                    <a:pt x="0" y="0"/>
                  </a:lnTo>
                  <a:lnTo>
                    <a:pt x="15" y="8"/>
                  </a:lnTo>
                  <a:lnTo>
                    <a:pt x="20" y="29"/>
                  </a:lnTo>
                  <a:lnTo>
                    <a:pt x="23" y="50"/>
                  </a:lnTo>
                  <a:lnTo>
                    <a:pt x="27" y="72"/>
                  </a:lnTo>
                  <a:lnTo>
                    <a:pt x="34" y="92"/>
                  </a:lnTo>
                  <a:lnTo>
                    <a:pt x="32" y="93"/>
                  </a:lnTo>
                  <a:close/>
                </a:path>
              </a:pathLst>
            </a:custGeom>
            <a:solidFill>
              <a:srgbClr val="0035FF"/>
            </a:solidFill>
            <a:ln w="9525">
              <a:noFill/>
              <a:round/>
              <a:headEnd/>
              <a:tailEnd/>
            </a:ln>
          </p:spPr>
          <p:txBody>
            <a:bodyPr/>
            <a:lstStyle/>
            <a:p>
              <a:pPr algn="ctr"/>
              <a:endParaRPr lang="fr-FR">
                <a:cs typeface="Times New Roman" pitchFamily="18" charset="0"/>
              </a:endParaRPr>
            </a:p>
          </p:txBody>
        </p:sp>
        <p:sp>
          <p:nvSpPr>
            <p:cNvPr id="261" name="Freeform 129"/>
            <p:cNvSpPr>
              <a:spLocks/>
            </p:cNvSpPr>
            <p:nvPr/>
          </p:nvSpPr>
          <p:spPr bwMode="auto">
            <a:xfrm>
              <a:off x="3879850" y="3605213"/>
              <a:ext cx="66675" cy="36513"/>
            </a:xfrm>
            <a:custGeom>
              <a:avLst/>
              <a:gdLst>
                <a:gd name="T0" fmla="*/ 2147483647 w 86"/>
                <a:gd name="T1" fmla="*/ 2147483647 h 47"/>
                <a:gd name="T2" fmla="*/ 2147483647 w 86"/>
                <a:gd name="T3" fmla="*/ 2147483647 h 47"/>
                <a:gd name="T4" fmla="*/ 2147483647 w 86"/>
                <a:gd name="T5" fmla="*/ 2147483647 h 47"/>
                <a:gd name="T6" fmla="*/ 2147483647 w 86"/>
                <a:gd name="T7" fmla="*/ 2147483647 h 47"/>
                <a:gd name="T8" fmla="*/ 2147483647 w 86"/>
                <a:gd name="T9" fmla="*/ 2147483647 h 47"/>
                <a:gd name="T10" fmla="*/ 2147483647 w 86"/>
                <a:gd name="T11" fmla="*/ 2147483647 h 47"/>
                <a:gd name="T12" fmla="*/ 2147483647 w 86"/>
                <a:gd name="T13" fmla="*/ 2147483647 h 47"/>
                <a:gd name="T14" fmla="*/ 2147483647 w 86"/>
                <a:gd name="T15" fmla="*/ 2147483647 h 47"/>
                <a:gd name="T16" fmla="*/ 2147483647 w 86"/>
                <a:gd name="T17" fmla="*/ 2147483647 h 47"/>
                <a:gd name="T18" fmla="*/ 2147483647 w 86"/>
                <a:gd name="T19" fmla="*/ 2147483647 h 47"/>
                <a:gd name="T20" fmla="*/ 2147483647 w 86"/>
                <a:gd name="T21" fmla="*/ 2147483647 h 47"/>
                <a:gd name="T22" fmla="*/ 2147483647 w 86"/>
                <a:gd name="T23" fmla="*/ 2147483647 h 47"/>
                <a:gd name="T24" fmla="*/ 0 w 86"/>
                <a:gd name="T25" fmla="*/ 2147483647 h 47"/>
                <a:gd name="T26" fmla="*/ 2147483647 w 86"/>
                <a:gd name="T27" fmla="*/ 2147483647 h 47"/>
                <a:gd name="T28" fmla="*/ 2147483647 w 86"/>
                <a:gd name="T29" fmla="*/ 2147483647 h 47"/>
                <a:gd name="T30" fmla="*/ 2147483647 w 86"/>
                <a:gd name="T31" fmla="*/ 2147483647 h 47"/>
                <a:gd name="T32" fmla="*/ 2147483647 w 86"/>
                <a:gd name="T33" fmla="*/ 2147483647 h 47"/>
                <a:gd name="T34" fmla="*/ 2147483647 w 86"/>
                <a:gd name="T35" fmla="*/ 0 h 47"/>
                <a:gd name="T36" fmla="*/ 2147483647 w 86"/>
                <a:gd name="T37" fmla="*/ 0 h 47"/>
                <a:gd name="T38" fmla="*/ 2147483647 w 86"/>
                <a:gd name="T39" fmla="*/ 2147483647 h 47"/>
                <a:gd name="T40" fmla="*/ 2147483647 w 86"/>
                <a:gd name="T41" fmla="*/ 2147483647 h 4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86"/>
                <a:gd name="T64" fmla="*/ 0 h 47"/>
                <a:gd name="T65" fmla="*/ 86 w 86"/>
                <a:gd name="T66" fmla="*/ 47 h 4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86" h="47">
                  <a:moveTo>
                    <a:pt x="86" y="11"/>
                  </a:moveTo>
                  <a:lnTo>
                    <a:pt x="74" y="12"/>
                  </a:lnTo>
                  <a:lnTo>
                    <a:pt x="63" y="16"/>
                  </a:lnTo>
                  <a:lnTo>
                    <a:pt x="52" y="22"/>
                  </a:lnTo>
                  <a:lnTo>
                    <a:pt x="42" y="29"/>
                  </a:lnTo>
                  <a:lnTo>
                    <a:pt x="33" y="36"/>
                  </a:lnTo>
                  <a:lnTo>
                    <a:pt x="26" y="42"/>
                  </a:lnTo>
                  <a:lnTo>
                    <a:pt x="21" y="46"/>
                  </a:lnTo>
                  <a:lnTo>
                    <a:pt x="20" y="47"/>
                  </a:lnTo>
                  <a:lnTo>
                    <a:pt x="17" y="45"/>
                  </a:lnTo>
                  <a:lnTo>
                    <a:pt x="11" y="43"/>
                  </a:lnTo>
                  <a:lnTo>
                    <a:pt x="5" y="42"/>
                  </a:lnTo>
                  <a:lnTo>
                    <a:pt x="0" y="41"/>
                  </a:lnTo>
                  <a:lnTo>
                    <a:pt x="5" y="29"/>
                  </a:lnTo>
                  <a:lnTo>
                    <a:pt x="15" y="19"/>
                  </a:lnTo>
                  <a:lnTo>
                    <a:pt x="30" y="11"/>
                  </a:lnTo>
                  <a:lnTo>
                    <a:pt x="47" y="4"/>
                  </a:lnTo>
                  <a:lnTo>
                    <a:pt x="62" y="0"/>
                  </a:lnTo>
                  <a:lnTo>
                    <a:pt x="75" y="0"/>
                  </a:lnTo>
                  <a:lnTo>
                    <a:pt x="83" y="3"/>
                  </a:lnTo>
                  <a:lnTo>
                    <a:pt x="86" y="11"/>
                  </a:lnTo>
                  <a:close/>
                </a:path>
              </a:pathLst>
            </a:custGeom>
            <a:solidFill>
              <a:srgbClr val="0035FF"/>
            </a:solidFill>
            <a:ln w="9525">
              <a:noFill/>
              <a:round/>
              <a:headEnd/>
              <a:tailEnd/>
            </a:ln>
          </p:spPr>
          <p:txBody>
            <a:bodyPr/>
            <a:lstStyle/>
            <a:p>
              <a:pPr algn="ctr"/>
              <a:endParaRPr lang="fr-FR">
                <a:cs typeface="Times New Roman" pitchFamily="18" charset="0"/>
              </a:endParaRPr>
            </a:p>
          </p:txBody>
        </p:sp>
      </p:grpSp>
    </p:spTree>
    <p:extLst>
      <p:ext uri="{BB962C8B-B14F-4D97-AF65-F5344CB8AC3E}">
        <p14:creationId xmlns:p14="http://schemas.microsoft.com/office/powerpoint/2010/main" xmlns="" val="15869683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dirty="0" smtClean="0"/>
              <a:t>Public White </a:t>
            </a:r>
            <a:r>
              <a:rPr lang="fr-FR" dirty="0" err="1"/>
              <a:t>P</a:t>
            </a:r>
            <a:r>
              <a:rPr lang="fr-FR" dirty="0" err="1" smtClean="0"/>
              <a:t>aper</a:t>
            </a:r>
            <a:endParaRPr lang="fr-FR" dirty="0"/>
          </a:p>
        </p:txBody>
      </p:sp>
      <p:sp>
        <p:nvSpPr>
          <p:cNvPr id="4" name="Espace réservé du contenu 3"/>
          <p:cNvSpPr>
            <a:spLocks noGrp="1"/>
          </p:cNvSpPr>
          <p:nvPr>
            <p:ph idx="1"/>
          </p:nvPr>
        </p:nvSpPr>
        <p:spPr/>
        <p:txBody>
          <a:bodyPr/>
          <a:lstStyle/>
          <a:p>
            <a:endParaRPr lang="en-US" sz="1800" dirty="0" smtClean="0"/>
          </a:p>
          <a:p>
            <a:pPr algn="ctr"/>
            <a:r>
              <a:rPr lang="en-GB" sz="2800" b="0" dirty="0">
                <a:latin typeface="+mj-lt"/>
              </a:rPr>
              <a:t>How to improve the European financial market </a:t>
            </a:r>
            <a:r>
              <a:rPr lang="en-GB" sz="2800" b="0" dirty="0" smtClean="0">
                <a:latin typeface="+mj-lt"/>
              </a:rPr>
              <a:t>for listed </a:t>
            </a:r>
            <a:r>
              <a:rPr lang="en-GB" sz="2800" b="0" dirty="0">
                <a:latin typeface="+mj-lt"/>
              </a:rPr>
              <a:t>companies</a:t>
            </a:r>
            <a:endParaRPr lang="fr-FR" sz="2800" b="0" dirty="0">
              <a:latin typeface="+mj-lt"/>
            </a:endParaRPr>
          </a:p>
          <a:p>
            <a:endParaRPr lang="en-US" sz="1800" dirty="0" smtClean="0"/>
          </a:p>
          <a:p>
            <a:endParaRPr lang="en-US" sz="1800" dirty="0"/>
          </a:p>
          <a:p>
            <a:endParaRPr lang="en-US" sz="1800" dirty="0" smtClean="0"/>
          </a:p>
          <a:p>
            <a:pPr algn="ctr"/>
            <a:r>
              <a:rPr lang="en-US" sz="1800" dirty="0" smtClean="0"/>
              <a:t>Preparation: IFRS</a:t>
            </a:r>
            <a:r>
              <a:rPr lang="en-US" sz="1800" dirty="0"/>
              <a:t>, Securities and </a:t>
            </a:r>
            <a:r>
              <a:rPr lang="en-US" sz="1800" dirty="0" smtClean="0"/>
              <a:t>Markets</a:t>
            </a:r>
          </a:p>
          <a:p>
            <a:pPr algn="ctr"/>
            <a:r>
              <a:rPr lang="en-US" sz="1800" dirty="0" smtClean="0"/>
              <a:t>Validation: XBRL Europe Board</a:t>
            </a:r>
            <a:endParaRPr lang="en-US" sz="1800" dirty="0"/>
          </a:p>
          <a:p>
            <a:endParaRPr lang="fr-FR" dirty="0"/>
          </a:p>
        </p:txBody>
      </p:sp>
      <p:cxnSp>
        <p:nvCxnSpPr>
          <p:cNvPr id="6" name="Connecteur droit 5"/>
          <p:cNvCxnSpPr>
            <a:stCxn id="4" idx="1"/>
            <a:endCxn id="4" idx="3"/>
          </p:cNvCxnSpPr>
          <p:nvPr/>
        </p:nvCxnSpPr>
        <p:spPr bwMode="auto">
          <a:xfrm>
            <a:off x="1189038" y="3422650"/>
            <a:ext cx="7415212" cy="0"/>
          </a:xfrm>
          <a:prstGeom prst="line">
            <a:avLst/>
          </a:prstGeom>
          <a:no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xmlns="" val="1771274403"/>
      </p:ext>
    </p:extLst>
  </p:cSld>
  <p:clrMapOvr>
    <a:masterClrMapping/>
  </p:clrMapOvr>
  <p:transition>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27384"/>
            <a:ext cx="4232920" cy="6858000"/>
          </a:xfrm>
          <a:solidFill>
            <a:schemeClr val="bg1">
              <a:lumMod val="85000"/>
            </a:schemeClr>
          </a:solidFill>
        </p:spPr>
        <p:txBody>
          <a:bodyPr/>
          <a:lstStyle/>
          <a:p>
            <a:pPr algn="l"/>
            <a:endParaRPr lang="fr-FR" sz="3200" dirty="0" smtClean="0"/>
          </a:p>
          <a:p>
            <a:pPr algn="l"/>
            <a:r>
              <a:rPr lang="fr-FR" sz="3200" dirty="0" smtClean="0">
                <a:solidFill>
                  <a:schemeClr val="accent2">
                    <a:lumMod val="50000"/>
                  </a:schemeClr>
                </a:solidFill>
              </a:rPr>
              <a:t>Goal</a:t>
            </a:r>
          </a:p>
          <a:p>
            <a:pPr algn="l"/>
            <a:r>
              <a:rPr lang="en-US" sz="1800" b="0" dirty="0" smtClean="0">
                <a:solidFill>
                  <a:schemeClr val="accent2">
                    <a:lumMod val="50000"/>
                  </a:schemeClr>
                </a:solidFill>
                <a:ea typeface="Arial Unicode MS" pitchFamily="34" charset="-128"/>
                <a:cs typeface="Arial Unicode MS" pitchFamily="34" charset="-128"/>
              </a:rPr>
              <a:t>XBRL Europe will communicate with ESMA (and publicly)</a:t>
            </a:r>
          </a:p>
          <a:p>
            <a:pPr marL="285750" indent="-285750" algn="l">
              <a:buFontTx/>
              <a:buChar char="-"/>
            </a:pPr>
            <a:endParaRPr lang="en-GB" sz="1800" b="0" dirty="0">
              <a:solidFill>
                <a:schemeClr val="accent2">
                  <a:lumMod val="50000"/>
                </a:schemeClr>
              </a:solidFill>
              <a:ea typeface="Arial Unicode MS" pitchFamily="34" charset="-128"/>
              <a:cs typeface="Arial Unicode MS" pitchFamily="34" charset="-128"/>
            </a:endParaRPr>
          </a:p>
          <a:p>
            <a:pPr algn="l"/>
            <a:endParaRPr lang="en-US" sz="3200" dirty="0" smtClean="0">
              <a:solidFill>
                <a:schemeClr val="accent2">
                  <a:lumMod val="50000"/>
                </a:schemeClr>
              </a:solidFill>
            </a:endParaRPr>
          </a:p>
          <a:p>
            <a:pPr algn="l"/>
            <a:endParaRPr lang="en-US" sz="3200" dirty="0">
              <a:solidFill>
                <a:schemeClr val="accent2">
                  <a:lumMod val="50000"/>
                </a:schemeClr>
              </a:solidFill>
            </a:endParaRPr>
          </a:p>
          <a:p>
            <a:pPr algn="l"/>
            <a:r>
              <a:rPr lang="en-US" sz="3200" dirty="0" smtClean="0">
                <a:solidFill>
                  <a:schemeClr val="accent2">
                    <a:lumMod val="50000"/>
                  </a:schemeClr>
                </a:solidFill>
              </a:rPr>
              <a:t>Process</a:t>
            </a:r>
            <a:endParaRPr lang="en-US" sz="3200" dirty="0">
              <a:solidFill>
                <a:schemeClr val="accent2">
                  <a:lumMod val="50000"/>
                </a:schemeClr>
              </a:solidFill>
            </a:endParaRPr>
          </a:p>
          <a:p>
            <a:pPr algn="l"/>
            <a:r>
              <a:rPr lang="en-US" sz="1800" b="0" dirty="0" smtClean="0">
                <a:solidFill>
                  <a:schemeClr val="accent2">
                    <a:lumMod val="50000"/>
                  </a:schemeClr>
                </a:solidFill>
                <a:ea typeface="Arial Unicode MS" pitchFamily="34" charset="-128"/>
                <a:cs typeface="Arial Unicode MS" pitchFamily="34" charset="-128"/>
              </a:rPr>
              <a:t>Prepare a White Paper presenting options for the Transparency Directive requirements</a:t>
            </a:r>
            <a:endParaRPr lang="en-US" sz="1800" b="0" dirty="0">
              <a:solidFill>
                <a:schemeClr val="accent2">
                  <a:lumMod val="50000"/>
                </a:schemeClr>
              </a:solidFill>
              <a:ea typeface="Arial Unicode MS" pitchFamily="34" charset="-128"/>
              <a:cs typeface="Arial Unicode MS" pitchFamily="34" charset="-128"/>
            </a:endParaRPr>
          </a:p>
        </p:txBody>
      </p:sp>
      <p:sp>
        <p:nvSpPr>
          <p:cNvPr id="4" name="Espace réservé du numéro de diapositive 3"/>
          <p:cNvSpPr>
            <a:spLocks noGrp="1"/>
          </p:cNvSpPr>
          <p:nvPr>
            <p:ph type="sldNum" sz="quarter" idx="4294967295"/>
          </p:nvPr>
        </p:nvSpPr>
        <p:spPr>
          <a:xfrm>
            <a:off x="7099300" y="6356350"/>
            <a:ext cx="2311400" cy="365125"/>
          </a:xfrm>
          <a:prstGeom prst="rect">
            <a:avLst/>
          </a:prstGeom>
        </p:spPr>
        <p:txBody>
          <a:bodyPr/>
          <a:lstStyle/>
          <a:p>
            <a:pPr>
              <a:defRPr/>
            </a:pPr>
            <a:fld id="{19518CF6-0FA1-4867-9B57-BFC63E8ADD66}" type="slidenum">
              <a:rPr lang="en-US" smtClean="0"/>
              <a:pPr>
                <a:defRPr/>
              </a:pPr>
              <a:t>6</a:t>
            </a:fld>
            <a:endParaRPr lang="en-US"/>
          </a:p>
        </p:txBody>
      </p:sp>
      <p:sp>
        <p:nvSpPr>
          <p:cNvPr id="134" name="Sous-titre 2"/>
          <p:cNvSpPr txBox="1">
            <a:spLocks/>
          </p:cNvSpPr>
          <p:nvPr/>
        </p:nvSpPr>
        <p:spPr bwMode="auto">
          <a:xfrm>
            <a:off x="4448944" y="27384"/>
            <a:ext cx="5040560" cy="6858000"/>
          </a:xfrm>
          <a:prstGeom prst="rect">
            <a:avLst/>
          </a:prstGeom>
          <a:noFill/>
          <a:ln w="9525">
            <a:noFill/>
            <a:miter lim="800000"/>
            <a:headEnd/>
            <a:tailEnd/>
          </a:ln>
        </p:spPr>
        <p:txBody>
          <a:bodyPr vert="horz" wrap="square" lIns="69156" tIns="34578" rIns="69156" bIns="34578" numCol="1" anchor="t" anchorCtr="0" compatLnSpc="1">
            <a:prstTxWarp prst="textNoShape">
              <a:avLst/>
            </a:prstTxWarp>
          </a:bodyPr>
          <a:lstStyle>
            <a:lvl1pPr marL="0" indent="0" algn="ctr" defTabSz="958850" rtl="0" eaLnBrk="0" fontAlgn="base" hangingPunct="0">
              <a:lnSpc>
                <a:spcPts val="2275"/>
              </a:lnSpc>
              <a:spcBef>
                <a:spcPct val="0"/>
              </a:spcBef>
              <a:spcAft>
                <a:spcPct val="30000"/>
              </a:spcAft>
              <a:buNone/>
              <a:tabLst>
                <a:tab pos="338138" algn="l"/>
              </a:tabLst>
              <a:defRPr sz="1700" b="1">
                <a:solidFill>
                  <a:schemeClr val="tx1">
                    <a:tint val="75000"/>
                  </a:schemeClr>
                </a:solidFill>
                <a:latin typeface="+mn-lt"/>
                <a:ea typeface="+mn-ea"/>
                <a:cs typeface="+mn-cs"/>
              </a:defRPr>
            </a:lvl1pPr>
            <a:lvl2pPr marL="457200" indent="0" algn="ctr" defTabSz="958850" rtl="0" eaLnBrk="0" fontAlgn="base" hangingPunct="0">
              <a:lnSpc>
                <a:spcPts val="2275"/>
              </a:lnSpc>
              <a:spcBef>
                <a:spcPct val="0"/>
              </a:spcBef>
              <a:spcAft>
                <a:spcPct val="30000"/>
              </a:spcAft>
              <a:buNone/>
              <a:tabLst>
                <a:tab pos="338138" algn="l"/>
              </a:tabLst>
              <a:defRPr sz="1700" b="1">
                <a:solidFill>
                  <a:schemeClr val="tx1">
                    <a:tint val="75000"/>
                  </a:schemeClr>
                </a:solidFill>
                <a:latin typeface="+mn-lt"/>
              </a:defRPr>
            </a:lvl2pPr>
            <a:lvl3pPr marL="914400" indent="0" algn="ctr" defTabSz="958850" rtl="0" eaLnBrk="0" fontAlgn="base" hangingPunct="0">
              <a:lnSpc>
                <a:spcPts val="2275"/>
              </a:lnSpc>
              <a:spcBef>
                <a:spcPct val="0"/>
              </a:spcBef>
              <a:spcAft>
                <a:spcPct val="0"/>
              </a:spcAft>
              <a:buNone/>
              <a:tabLst>
                <a:tab pos="338138" algn="l"/>
              </a:tabLst>
              <a:defRPr sz="1700">
                <a:solidFill>
                  <a:schemeClr val="tx1">
                    <a:tint val="75000"/>
                  </a:schemeClr>
                </a:solidFill>
                <a:latin typeface="+mn-lt"/>
              </a:defRPr>
            </a:lvl3pPr>
            <a:lvl4pPr marL="1371600" indent="0" algn="ctr" defTabSz="958850" rtl="0" eaLnBrk="0" fontAlgn="base" hangingPunct="0">
              <a:lnSpc>
                <a:spcPts val="2275"/>
              </a:lnSpc>
              <a:spcBef>
                <a:spcPct val="0"/>
              </a:spcBef>
              <a:spcAft>
                <a:spcPct val="0"/>
              </a:spcAft>
              <a:buNone/>
              <a:tabLst>
                <a:tab pos="338138" algn="l"/>
              </a:tabLst>
              <a:defRPr sz="1700">
                <a:solidFill>
                  <a:schemeClr val="tx1">
                    <a:tint val="75000"/>
                  </a:schemeClr>
                </a:solidFill>
                <a:latin typeface="+mn-lt"/>
              </a:defRPr>
            </a:lvl4pPr>
            <a:lvl5pPr marL="1828800" indent="0" algn="ctr" defTabSz="958850" rtl="0" eaLnBrk="0" fontAlgn="base" hangingPunct="0">
              <a:lnSpc>
                <a:spcPts val="2275"/>
              </a:lnSpc>
              <a:spcBef>
                <a:spcPct val="0"/>
              </a:spcBef>
              <a:spcAft>
                <a:spcPct val="0"/>
              </a:spcAft>
              <a:buNone/>
              <a:tabLst>
                <a:tab pos="338138" algn="l"/>
              </a:tabLst>
              <a:defRPr sz="1700">
                <a:solidFill>
                  <a:schemeClr val="tx1">
                    <a:tint val="75000"/>
                  </a:schemeClr>
                </a:solidFill>
                <a:latin typeface="RotisSansSerif" pitchFamily="2" charset="0"/>
              </a:defRPr>
            </a:lvl5pPr>
            <a:lvl6pPr marL="2286000" indent="0" algn="ctr" defTabSz="958850" rtl="0" fontAlgn="base">
              <a:lnSpc>
                <a:spcPts val="2275"/>
              </a:lnSpc>
              <a:spcBef>
                <a:spcPct val="0"/>
              </a:spcBef>
              <a:spcAft>
                <a:spcPct val="0"/>
              </a:spcAft>
              <a:buNone/>
              <a:tabLst>
                <a:tab pos="338138" algn="l"/>
              </a:tabLst>
              <a:defRPr sz="1700">
                <a:solidFill>
                  <a:schemeClr val="tx1">
                    <a:tint val="75000"/>
                  </a:schemeClr>
                </a:solidFill>
                <a:latin typeface="RotisSansSerif" pitchFamily="2" charset="0"/>
              </a:defRPr>
            </a:lvl6pPr>
            <a:lvl7pPr marL="2743200" indent="0" algn="ctr" defTabSz="958850" rtl="0" fontAlgn="base">
              <a:lnSpc>
                <a:spcPts val="2275"/>
              </a:lnSpc>
              <a:spcBef>
                <a:spcPct val="0"/>
              </a:spcBef>
              <a:spcAft>
                <a:spcPct val="0"/>
              </a:spcAft>
              <a:buNone/>
              <a:tabLst>
                <a:tab pos="338138" algn="l"/>
              </a:tabLst>
              <a:defRPr sz="1700">
                <a:solidFill>
                  <a:schemeClr val="tx1">
                    <a:tint val="75000"/>
                  </a:schemeClr>
                </a:solidFill>
                <a:latin typeface="RotisSansSerif" pitchFamily="2" charset="0"/>
              </a:defRPr>
            </a:lvl7pPr>
            <a:lvl8pPr marL="3200400" indent="0" algn="ctr" defTabSz="958850" rtl="0" fontAlgn="base">
              <a:lnSpc>
                <a:spcPts val="2275"/>
              </a:lnSpc>
              <a:spcBef>
                <a:spcPct val="0"/>
              </a:spcBef>
              <a:spcAft>
                <a:spcPct val="0"/>
              </a:spcAft>
              <a:buNone/>
              <a:tabLst>
                <a:tab pos="338138" algn="l"/>
              </a:tabLst>
              <a:defRPr sz="1700">
                <a:solidFill>
                  <a:schemeClr val="tx1">
                    <a:tint val="75000"/>
                  </a:schemeClr>
                </a:solidFill>
                <a:latin typeface="RotisSansSerif" pitchFamily="2" charset="0"/>
              </a:defRPr>
            </a:lvl8pPr>
            <a:lvl9pPr marL="3657600" indent="0" algn="ctr" defTabSz="958850" rtl="0" fontAlgn="base">
              <a:lnSpc>
                <a:spcPts val="2275"/>
              </a:lnSpc>
              <a:spcBef>
                <a:spcPct val="0"/>
              </a:spcBef>
              <a:spcAft>
                <a:spcPct val="0"/>
              </a:spcAft>
              <a:buNone/>
              <a:tabLst>
                <a:tab pos="338138" algn="l"/>
              </a:tabLst>
              <a:defRPr sz="1700">
                <a:solidFill>
                  <a:schemeClr val="tx1">
                    <a:tint val="75000"/>
                  </a:schemeClr>
                </a:solidFill>
                <a:latin typeface="RotisSansSerif" pitchFamily="2" charset="0"/>
              </a:defRPr>
            </a:lvl9pPr>
          </a:lstStyle>
          <a:p>
            <a:pPr algn="l"/>
            <a:endParaRPr lang="fr-FR" sz="3200" kern="0" dirty="0" smtClean="0"/>
          </a:p>
          <a:p>
            <a:pPr algn="l"/>
            <a:r>
              <a:rPr lang="en-US" sz="1800" b="0" kern="0" dirty="0" smtClean="0">
                <a:ea typeface="Arial Unicode MS" pitchFamily="34" charset="-128"/>
                <a:cs typeface="Arial Unicode MS" pitchFamily="34" charset="-128"/>
              </a:rPr>
              <a:t>Outline approved by XBRL Europe Executive committee</a:t>
            </a:r>
          </a:p>
          <a:p>
            <a:pPr algn="l"/>
            <a:endParaRPr lang="en-US" sz="1800" b="0" kern="0" dirty="0">
              <a:ea typeface="Arial Unicode MS" pitchFamily="34" charset="-128"/>
              <a:cs typeface="Arial Unicode MS" pitchFamily="34" charset="-128"/>
            </a:endParaRPr>
          </a:p>
          <a:p>
            <a:pPr algn="l"/>
            <a:endParaRPr lang="en-US" sz="1800" b="0" kern="0" dirty="0" smtClean="0">
              <a:ea typeface="Arial Unicode MS" pitchFamily="34" charset="-128"/>
              <a:cs typeface="Arial Unicode MS" pitchFamily="34" charset="-128"/>
            </a:endParaRPr>
          </a:p>
          <a:p>
            <a:pPr algn="l"/>
            <a:endParaRPr lang="en-US" sz="1800" b="0" kern="0" dirty="0">
              <a:ea typeface="Arial Unicode MS" pitchFamily="34" charset="-128"/>
              <a:cs typeface="Arial Unicode MS" pitchFamily="34" charset="-128"/>
            </a:endParaRPr>
          </a:p>
          <a:p>
            <a:pPr algn="l"/>
            <a:endParaRPr lang="en-US" sz="1800" b="0" kern="0" dirty="0" smtClean="0">
              <a:ea typeface="Arial Unicode MS" pitchFamily="34" charset="-128"/>
              <a:cs typeface="Arial Unicode MS" pitchFamily="34" charset="-128"/>
            </a:endParaRPr>
          </a:p>
          <a:p>
            <a:pPr algn="l"/>
            <a:endParaRPr lang="en-US" sz="1800" b="0" kern="0" dirty="0">
              <a:ea typeface="Arial Unicode MS" pitchFamily="34" charset="-128"/>
              <a:cs typeface="Arial Unicode MS" pitchFamily="34" charset="-128"/>
            </a:endParaRPr>
          </a:p>
          <a:p>
            <a:pPr algn="l"/>
            <a:endParaRPr lang="en-US" sz="1800" b="0" kern="0" dirty="0" smtClean="0">
              <a:ea typeface="Arial Unicode MS" pitchFamily="34" charset="-128"/>
              <a:cs typeface="Arial Unicode MS" pitchFamily="34" charset="-128"/>
            </a:endParaRPr>
          </a:p>
          <a:p>
            <a:pPr algn="l"/>
            <a:endParaRPr lang="en-US" sz="1800" b="0" kern="0" dirty="0">
              <a:ea typeface="Arial Unicode MS" pitchFamily="34" charset="-128"/>
              <a:cs typeface="Arial Unicode MS" pitchFamily="34" charset="-128"/>
            </a:endParaRPr>
          </a:p>
          <a:p>
            <a:pPr algn="l"/>
            <a:endParaRPr lang="en-US" sz="1800" b="0" kern="0" dirty="0" smtClean="0">
              <a:ea typeface="Arial Unicode MS" pitchFamily="34" charset="-128"/>
              <a:cs typeface="Arial Unicode MS" pitchFamily="34" charset="-128"/>
            </a:endParaRPr>
          </a:p>
          <a:p>
            <a:pPr algn="l"/>
            <a:r>
              <a:rPr lang="en-US" sz="1800" b="0" kern="0" dirty="0" smtClean="0">
                <a:solidFill>
                  <a:schemeClr val="bg2">
                    <a:lumMod val="50000"/>
                  </a:schemeClr>
                </a:solidFill>
                <a:ea typeface="Arial Unicode MS" pitchFamily="34" charset="-128"/>
                <a:cs typeface="Arial Unicode MS" pitchFamily="34" charset="-128"/>
              </a:rPr>
              <a:t>Preparation</a:t>
            </a:r>
            <a:r>
              <a:rPr lang="en-US" sz="1800" b="0" kern="0" dirty="0" smtClean="0">
                <a:ea typeface="Arial Unicode MS" pitchFamily="34" charset="-128"/>
                <a:cs typeface="Arial Unicode MS" pitchFamily="34" charset="-128"/>
              </a:rPr>
              <a:t>: IFRSSAM WG</a:t>
            </a:r>
          </a:p>
          <a:p>
            <a:pPr algn="l"/>
            <a:r>
              <a:rPr lang="en-US" sz="1800" b="0" kern="0" dirty="0" smtClean="0">
                <a:solidFill>
                  <a:schemeClr val="bg2">
                    <a:lumMod val="50000"/>
                  </a:schemeClr>
                </a:solidFill>
                <a:ea typeface="Arial Unicode MS" pitchFamily="34" charset="-128"/>
                <a:cs typeface="Arial Unicode MS" pitchFamily="34" charset="-128"/>
              </a:rPr>
              <a:t>Inputs</a:t>
            </a:r>
            <a:r>
              <a:rPr lang="en-US" sz="1800" b="0" kern="0" dirty="0" smtClean="0">
                <a:ea typeface="Arial Unicode MS" pitchFamily="34" charset="-128"/>
                <a:cs typeface="Arial Unicode MS" pitchFamily="34" charset="-128"/>
              </a:rPr>
              <a:t>: 	Business Registers WG</a:t>
            </a:r>
          </a:p>
          <a:p>
            <a:pPr algn="l"/>
            <a:r>
              <a:rPr lang="en-US" sz="1800" b="0" kern="0" dirty="0" smtClean="0">
                <a:ea typeface="Arial Unicode MS" pitchFamily="34" charset="-128"/>
                <a:cs typeface="Arial Unicode MS" pitchFamily="34" charset="-128"/>
              </a:rPr>
              <a:t>		Usability WG</a:t>
            </a:r>
          </a:p>
          <a:p>
            <a:pPr algn="l"/>
            <a:r>
              <a:rPr lang="en-US" sz="1800" b="0" kern="0" dirty="0">
                <a:ea typeface="Arial Unicode MS" pitchFamily="34" charset="-128"/>
                <a:cs typeface="Arial Unicode MS" pitchFamily="34" charset="-128"/>
              </a:rPr>
              <a:t>	</a:t>
            </a:r>
            <a:r>
              <a:rPr lang="en-US" sz="1800" b="0" kern="0" dirty="0" smtClean="0">
                <a:ea typeface="Arial Unicode MS" pitchFamily="34" charset="-128"/>
                <a:cs typeface="Arial Unicode MS" pitchFamily="34" charset="-128"/>
              </a:rPr>
              <a:t>	IFRS Foundation?</a:t>
            </a:r>
          </a:p>
          <a:p>
            <a:pPr algn="l"/>
            <a:r>
              <a:rPr lang="en-US" sz="1800" b="0" kern="0" dirty="0" smtClean="0">
                <a:solidFill>
                  <a:schemeClr val="bg2">
                    <a:lumMod val="50000"/>
                  </a:schemeClr>
                </a:solidFill>
                <a:ea typeface="Arial Unicode MS" pitchFamily="34" charset="-128"/>
                <a:cs typeface="Arial Unicode MS" pitchFamily="34" charset="-128"/>
              </a:rPr>
              <a:t>Review</a:t>
            </a:r>
            <a:r>
              <a:rPr lang="en-US" sz="1800" b="0" kern="0" dirty="0" smtClean="0">
                <a:ea typeface="Arial Unicode MS" pitchFamily="34" charset="-128"/>
                <a:cs typeface="Arial Unicode MS" pitchFamily="34" charset="-128"/>
              </a:rPr>
              <a:t>: 	XBRL Europe Executive Committee</a:t>
            </a:r>
          </a:p>
          <a:p>
            <a:pPr algn="l"/>
            <a:endParaRPr lang="fr-FR" sz="3200" kern="0" dirty="0" smtClean="0"/>
          </a:p>
          <a:p>
            <a:pPr algn="l"/>
            <a:endParaRPr lang="fr-FR" sz="1800" kern="0" dirty="0" smtClean="0"/>
          </a:p>
          <a:p>
            <a:pPr algn="l"/>
            <a:endParaRPr lang="fr-FR" kern="0" dirty="0" smtClean="0"/>
          </a:p>
          <a:p>
            <a:pPr algn="l"/>
            <a:endParaRPr lang="fr-FR" kern="0" dirty="0"/>
          </a:p>
        </p:txBody>
      </p:sp>
      <p:pic>
        <p:nvPicPr>
          <p:cNvPr id="6" name="Image 5"/>
          <p:cNvPicPr>
            <a:picLocks noChangeAspect="1"/>
          </p:cNvPicPr>
          <p:nvPr/>
        </p:nvPicPr>
        <p:blipFill>
          <a:blip r:embed="rId3" cstate="print"/>
          <a:stretch>
            <a:fillRect/>
          </a:stretch>
        </p:blipFill>
        <p:spPr>
          <a:xfrm rot="665481">
            <a:off x="5385048" y="908720"/>
            <a:ext cx="2548669" cy="3626520"/>
          </a:xfrm>
          <a:prstGeom prst="rect">
            <a:avLst/>
          </a:prstGeom>
          <a:scene3d>
            <a:camera prst="isometricTopUp"/>
            <a:lightRig rig="threePt" dir="t"/>
          </a:scene3d>
        </p:spPr>
      </p:pic>
    </p:spTree>
    <p:extLst>
      <p:ext uri="{BB962C8B-B14F-4D97-AF65-F5344CB8AC3E}">
        <p14:creationId xmlns:p14="http://schemas.microsoft.com/office/powerpoint/2010/main" xmlns="" val="39587926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27384"/>
            <a:ext cx="4232920" cy="6858000"/>
          </a:xfrm>
          <a:solidFill>
            <a:schemeClr val="bg1">
              <a:lumMod val="85000"/>
            </a:schemeClr>
          </a:solidFill>
        </p:spPr>
        <p:txBody>
          <a:bodyPr/>
          <a:lstStyle/>
          <a:p>
            <a:pPr algn="l"/>
            <a:endParaRPr lang="fr-FR" sz="3200" dirty="0" smtClean="0"/>
          </a:p>
          <a:p>
            <a:pPr algn="l"/>
            <a:r>
              <a:rPr lang="fr-FR" sz="3200" dirty="0" smtClean="0">
                <a:solidFill>
                  <a:schemeClr val="accent2">
                    <a:lumMod val="50000"/>
                  </a:schemeClr>
                </a:solidFill>
              </a:rPr>
              <a:t>Goal</a:t>
            </a:r>
          </a:p>
          <a:p>
            <a:pPr algn="l"/>
            <a:r>
              <a:rPr lang="en-US" sz="1800" b="0" dirty="0" smtClean="0">
                <a:solidFill>
                  <a:schemeClr val="accent2">
                    <a:lumMod val="50000"/>
                  </a:schemeClr>
                </a:solidFill>
                <a:ea typeface="Arial Unicode MS" pitchFamily="34" charset="-128"/>
                <a:cs typeface="Arial Unicode MS" pitchFamily="34" charset="-128"/>
              </a:rPr>
              <a:t>Promote XBRL Europe views on implementation options of the Transparency Directive</a:t>
            </a:r>
          </a:p>
          <a:p>
            <a:pPr marL="285750" indent="-285750" algn="l">
              <a:buFontTx/>
              <a:buChar char="-"/>
            </a:pPr>
            <a:endParaRPr lang="en-GB" sz="1800" b="0" dirty="0">
              <a:solidFill>
                <a:schemeClr val="accent2">
                  <a:lumMod val="50000"/>
                </a:schemeClr>
              </a:solidFill>
              <a:ea typeface="Arial Unicode MS" pitchFamily="34" charset="-128"/>
              <a:cs typeface="Arial Unicode MS" pitchFamily="34" charset="-128"/>
            </a:endParaRPr>
          </a:p>
          <a:p>
            <a:pPr algn="l"/>
            <a:endParaRPr lang="en-US" sz="3200" dirty="0" smtClean="0">
              <a:solidFill>
                <a:schemeClr val="accent2">
                  <a:lumMod val="50000"/>
                </a:schemeClr>
              </a:solidFill>
            </a:endParaRPr>
          </a:p>
          <a:p>
            <a:pPr algn="l"/>
            <a:endParaRPr lang="en-US" sz="3200" dirty="0">
              <a:solidFill>
                <a:schemeClr val="accent2">
                  <a:lumMod val="50000"/>
                </a:schemeClr>
              </a:solidFill>
            </a:endParaRPr>
          </a:p>
          <a:p>
            <a:pPr algn="l"/>
            <a:r>
              <a:rPr lang="en-US" sz="3200" dirty="0" smtClean="0">
                <a:solidFill>
                  <a:schemeClr val="accent2">
                    <a:lumMod val="50000"/>
                  </a:schemeClr>
                </a:solidFill>
              </a:rPr>
              <a:t>Process</a:t>
            </a:r>
            <a:endParaRPr lang="en-US" sz="3200" dirty="0">
              <a:solidFill>
                <a:schemeClr val="accent2">
                  <a:lumMod val="50000"/>
                </a:schemeClr>
              </a:solidFill>
            </a:endParaRPr>
          </a:p>
          <a:p>
            <a:pPr algn="l"/>
            <a:r>
              <a:rPr lang="en-US" sz="1800" b="0" dirty="0" smtClean="0">
                <a:solidFill>
                  <a:schemeClr val="accent2">
                    <a:lumMod val="50000"/>
                  </a:schemeClr>
                </a:solidFill>
                <a:ea typeface="Arial Unicode MS" pitchFamily="34" charset="-128"/>
                <a:cs typeface="Arial Unicode MS" pitchFamily="34" charset="-128"/>
              </a:rPr>
              <a:t>The White Paper will present:</a:t>
            </a:r>
          </a:p>
          <a:p>
            <a:pPr marL="285750" indent="-285750" algn="l">
              <a:buFont typeface="Wingdings" panose="05000000000000000000" pitchFamily="2" charset="2"/>
              <a:buChar char="q"/>
            </a:pPr>
            <a:r>
              <a:rPr lang="en-US" sz="1800" b="0" dirty="0" smtClean="0">
                <a:solidFill>
                  <a:schemeClr val="accent2">
                    <a:lumMod val="50000"/>
                  </a:schemeClr>
                </a:solidFill>
                <a:ea typeface="Arial Unicode MS" pitchFamily="34" charset="-128"/>
                <a:cs typeface="Arial Unicode MS" pitchFamily="34" charset="-128"/>
              </a:rPr>
              <a:t>The present situation,</a:t>
            </a:r>
          </a:p>
          <a:p>
            <a:pPr marL="285750" indent="-285750" algn="l">
              <a:buFont typeface="Wingdings" panose="05000000000000000000" pitchFamily="2" charset="2"/>
              <a:buChar char="q"/>
            </a:pPr>
            <a:r>
              <a:rPr lang="en-US" sz="1800" b="0" dirty="0" smtClean="0">
                <a:solidFill>
                  <a:schemeClr val="accent2">
                    <a:lumMod val="50000"/>
                  </a:schemeClr>
                </a:solidFill>
                <a:ea typeface="Arial Unicode MS" pitchFamily="34" charset="-128"/>
                <a:cs typeface="Arial Unicode MS" pitchFamily="34" charset="-128"/>
              </a:rPr>
              <a:t>XBRL implementation options</a:t>
            </a:r>
            <a:endParaRPr lang="en-US" sz="1800" b="0" dirty="0">
              <a:solidFill>
                <a:schemeClr val="accent2">
                  <a:lumMod val="50000"/>
                </a:schemeClr>
              </a:solidFill>
              <a:ea typeface="Arial Unicode MS" pitchFamily="34" charset="-128"/>
              <a:cs typeface="Arial Unicode MS" pitchFamily="34" charset="-128"/>
            </a:endParaRPr>
          </a:p>
        </p:txBody>
      </p:sp>
      <p:sp>
        <p:nvSpPr>
          <p:cNvPr id="4" name="Espace réservé du numéro de diapositive 3"/>
          <p:cNvSpPr>
            <a:spLocks noGrp="1"/>
          </p:cNvSpPr>
          <p:nvPr>
            <p:ph type="sldNum" sz="quarter" idx="4294967295"/>
          </p:nvPr>
        </p:nvSpPr>
        <p:spPr>
          <a:xfrm>
            <a:off x="7099300" y="6356350"/>
            <a:ext cx="2311400" cy="365125"/>
          </a:xfrm>
          <a:prstGeom prst="rect">
            <a:avLst/>
          </a:prstGeom>
        </p:spPr>
        <p:txBody>
          <a:bodyPr/>
          <a:lstStyle/>
          <a:p>
            <a:pPr>
              <a:defRPr/>
            </a:pPr>
            <a:fld id="{19518CF6-0FA1-4867-9B57-BFC63E8ADD66}" type="slidenum">
              <a:rPr lang="en-US" smtClean="0"/>
              <a:pPr>
                <a:defRPr/>
              </a:pPr>
              <a:t>7</a:t>
            </a:fld>
            <a:endParaRPr lang="en-US"/>
          </a:p>
        </p:txBody>
      </p:sp>
      <p:sp>
        <p:nvSpPr>
          <p:cNvPr id="134" name="Sous-titre 2"/>
          <p:cNvSpPr txBox="1">
            <a:spLocks/>
          </p:cNvSpPr>
          <p:nvPr/>
        </p:nvSpPr>
        <p:spPr bwMode="auto">
          <a:xfrm>
            <a:off x="4448944" y="27384"/>
            <a:ext cx="5040560" cy="6858000"/>
          </a:xfrm>
          <a:prstGeom prst="rect">
            <a:avLst/>
          </a:prstGeom>
          <a:noFill/>
          <a:ln w="9525">
            <a:noFill/>
            <a:miter lim="800000"/>
            <a:headEnd/>
            <a:tailEnd/>
          </a:ln>
        </p:spPr>
        <p:txBody>
          <a:bodyPr vert="horz" wrap="square" lIns="69156" tIns="34578" rIns="69156" bIns="34578" numCol="1" anchor="t" anchorCtr="0" compatLnSpc="1">
            <a:prstTxWarp prst="textNoShape">
              <a:avLst/>
            </a:prstTxWarp>
          </a:bodyPr>
          <a:lstStyle>
            <a:lvl1pPr marL="0" indent="0" algn="ctr" defTabSz="958850" rtl="0" eaLnBrk="0" fontAlgn="base" hangingPunct="0">
              <a:lnSpc>
                <a:spcPts val="2275"/>
              </a:lnSpc>
              <a:spcBef>
                <a:spcPct val="0"/>
              </a:spcBef>
              <a:spcAft>
                <a:spcPct val="30000"/>
              </a:spcAft>
              <a:buNone/>
              <a:tabLst>
                <a:tab pos="338138" algn="l"/>
              </a:tabLst>
              <a:defRPr sz="1700" b="1">
                <a:solidFill>
                  <a:schemeClr val="tx1">
                    <a:tint val="75000"/>
                  </a:schemeClr>
                </a:solidFill>
                <a:latin typeface="+mn-lt"/>
                <a:ea typeface="+mn-ea"/>
                <a:cs typeface="+mn-cs"/>
              </a:defRPr>
            </a:lvl1pPr>
            <a:lvl2pPr marL="457200" indent="0" algn="ctr" defTabSz="958850" rtl="0" eaLnBrk="0" fontAlgn="base" hangingPunct="0">
              <a:lnSpc>
                <a:spcPts val="2275"/>
              </a:lnSpc>
              <a:spcBef>
                <a:spcPct val="0"/>
              </a:spcBef>
              <a:spcAft>
                <a:spcPct val="30000"/>
              </a:spcAft>
              <a:buNone/>
              <a:tabLst>
                <a:tab pos="338138" algn="l"/>
              </a:tabLst>
              <a:defRPr sz="1700" b="1">
                <a:solidFill>
                  <a:schemeClr val="tx1">
                    <a:tint val="75000"/>
                  </a:schemeClr>
                </a:solidFill>
                <a:latin typeface="+mn-lt"/>
              </a:defRPr>
            </a:lvl2pPr>
            <a:lvl3pPr marL="914400" indent="0" algn="ctr" defTabSz="958850" rtl="0" eaLnBrk="0" fontAlgn="base" hangingPunct="0">
              <a:lnSpc>
                <a:spcPts val="2275"/>
              </a:lnSpc>
              <a:spcBef>
                <a:spcPct val="0"/>
              </a:spcBef>
              <a:spcAft>
                <a:spcPct val="0"/>
              </a:spcAft>
              <a:buNone/>
              <a:tabLst>
                <a:tab pos="338138" algn="l"/>
              </a:tabLst>
              <a:defRPr sz="1700">
                <a:solidFill>
                  <a:schemeClr val="tx1">
                    <a:tint val="75000"/>
                  </a:schemeClr>
                </a:solidFill>
                <a:latin typeface="+mn-lt"/>
              </a:defRPr>
            </a:lvl3pPr>
            <a:lvl4pPr marL="1371600" indent="0" algn="ctr" defTabSz="958850" rtl="0" eaLnBrk="0" fontAlgn="base" hangingPunct="0">
              <a:lnSpc>
                <a:spcPts val="2275"/>
              </a:lnSpc>
              <a:spcBef>
                <a:spcPct val="0"/>
              </a:spcBef>
              <a:spcAft>
                <a:spcPct val="0"/>
              </a:spcAft>
              <a:buNone/>
              <a:tabLst>
                <a:tab pos="338138" algn="l"/>
              </a:tabLst>
              <a:defRPr sz="1700">
                <a:solidFill>
                  <a:schemeClr val="tx1">
                    <a:tint val="75000"/>
                  </a:schemeClr>
                </a:solidFill>
                <a:latin typeface="+mn-lt"/>
              </a:defRPr>
            </a:lvl4pPr>
            <a:lvl5pPr marL="1828800" indent="0" algn="ctr" defTabSz="958850" rtl="0" eaLnBrk="0" fontAlgn="base" hangingPunct="0">
              <a:lnSpc>
                <a:spcPts val="2275"/>
              </a:lnSpc>
              <a:spcBef>
                <a:spcPct val="0"/>
              </a:spcBef>
              <a:spcAft>
                <a:spcPct val="0"/>
              </a:spcAft>
              <a:buNone/>
              <a:tabLst>
                <a:tab pos="338138" algn="l"/>
              </a:tabLst>
              <a:defRPr sz="1700">
                <a:solidFill>
                  <a:schemeClr val="tx1">
                    <a:tint val="75000"/>
                  </a:schemeClr>
                </a:solidFill>
                <a:latin typeface="RotisSansSerif" pitchFamily="2" charset="0"/>
              </a:defRPr>
            </a:lvl5pPr>
            <a:lvl6pPr marL="2286000" indent="0" algn="ctr" defTabSz="958850" rtl="0" fontAlgn="base">
              <a:lnSpc>
                <a:spcPts val="2275"/>
              </a:lnSpc>
              <a:spcBef>
                <a:spcPct val="0"/>
              </a:spcBef>
              <a:spcAft>
                <a:spcPct val="0"/>
              </a:spcAft>
              <a:buNone/>
              <a:tabLst>
                <a:tab pos="338138" algn="l"/>
              </a:tabLst>
              <a:defRPr sz="1700">
                <a:solidFill>
                  <a:schemeClr val="tx1">
                    <a:tint val="75000"/>
                  </a:schemeClr>
                </a:solidFill>
                <a:latin typeface="RotisSansSerif" pitchFamily="2" charset="0"/>
              </a:defRPr>
            </a:lvl6pPr>
            <a:lvl7pPr marL="2743200" indent="0" algn="ctr" defTabSz="958850" rtl="0" fontAlgn="base">
              <a:lnSpc>
                <a:spcPts val="2275"/>
              </a:lnSpc>
              <a:spcBef>
                <a:spcPct val="0"/>
              </a:spcBef>
              <a:spcAft>
                <a:spcPct val="0"/>
              </a:spcAft>
              <a:buNone/>
              <a:tabLst>
                <a:tab pos="338138" algn="l"/>
              </a:tabLst>
              <a:defRPr sz="1700">
                <a:solidFill>
                  <a:schemeClr val="tx1">
                    <a:tint val="75000"/>
                  </a:schemeClr>
                </a:solidFill>
                <a:latin typeface="RotisSansSerif" pitchFamily="2" charset="0"/>
              </a:defRPr>
            </a:lvl7pPr>
            <a:lvl8pPr marL="3200400" indent="0" algn="ctr" defTabSz="958850" rtl="0" fontAlgn="base">
              <a:lnSpc>
                <a:spcPts val="2275"/>
              </a:lnSpc>
              <a:spcBef>
                <a:spcPct val="0"/>
              </a:spcBef>
              <a:spcAft>
                <a:spcPct val="0"/>
              </a:spcAft>
              <a:buNone/>
              <a:tabLst>
                <a:tab pos="338138" algn="l"/>
              </a:tabLst>
              <a:defRPr sz="1700">
                <a:solidFill>
                  <a:schemeClr val="tx1">
                    <a:tint val="75000"/>
                  </a:schemeClr>
                </a:solidFill>
                <a:latin typeface="RotisSansSerif" pitchFamily="2" charset="0"/>
              </a:defRPr>
            </a:lvl8pPr>
            <a:lvl9pPr marL="3657600" indent="0" algn="ctr" defTabSz="958850" rtl="0" fontAlgn="base">
              <a:lnSpc>
                <a:spcPts val="2275"/>
              </a:lnSpc>
              <a:spcBef>
                <a:spcPct val="0"/>
              </a:spcBef>
              <a:spcAft>
                <a:spcPct val="0"/>
              </a:spcAft>
              <a:buNone/>
              <a:tabLst>
                <a:tab pos="338138" algn="l"/>
              </a:tabLst>
              <a:defRPr sz="1700">
                <a:solidFill>
                  <a:schemeClr val="tx1">
                    <a:tint val="75000"/>
                  </a:schemeClr>
                </a:solidFill>
                <a:latin typeface="RotisSansSerif" pitchFamily="2" charset="0"/>
              </a:defRPr>
            </a:lvl9pPr>
          </a:lstStyle>
          <a:p>
            <a:pPr algn="l"/>
            <a:endParaRPr lang="fr-FR" sz="3200" kern="0" dirty="0" smtClean="0"/>
          </a:p>
          <a:p>
            <a:pPr algn="l"/>
            <a:endParaRPr lang="en-US" sz="1800" b="0" kern="0" dirty="0">
              <a:ea typeface="Arial Unicode MS" pitchFamily="34" charset="-128"/>
              <a:cs typeface="Arial Unicode MS" pitchFamily="34" charset="-128"/>
            </a:endParaRPr>
          </a:p>
          <a:p>
            <a:pPr algn="l"/>
            <a:endParaRPr lang="en-US" sz="1800" b="0" kern="0" dirty="0" smtClean="0">
              <a:ea typeface="Arial Unicode MS" pitchFamily="34" charset="-128"/>
              <a:cs typeface="Arial Unicode MS" pitchFamily="34" charset="-128"/>
            </a:endParaRPr>
          </a:p>
          <a:p>
            <a:pPr algn="l"/>
            <a:endParaRPr lang="en-US" sz="1800" b="0" kern="0" dirty="0">
              <a:ea typeface="Arial Unicode MS" pitchFamily="34" charset="-128"/>
              <a:cs typeface="Arial Unicode MS" pitchFamily="34" charset="-128"/>
            </a:endParaRPr>
          </a:p>
          <a:p>
            <a:pPr algn="l"/>
            <a:r>
              <a:rPr lang="en-US" sz="1800" b="0" kern="0" dirty="0" smtClean="0">
                <a:ea typeface="Arial Unicode MS" pitchFamily="34" charset="-128"/>
                <a:cs typeface="Arial Unicode MS" pitchFamily="34" charset="-128"/>
              </a:rPr>
              <a:t>Outline</a:t>
            </a:r>
          </a:p>
          <a:p>
            <a:pPr algn="l"/>
            <a:endParaRPr lang="en-US" sz="1800" b="0" kern="0" dirty="0" smtClean="0">
              <a:ea typeface="Arial Unicode MS" pitchFamily="34" charset="-128"/>
              <a:cs typeface="Arial Unicode MS" pitchFamily="34" charset="-128"/>
            </a:endParaRPr>
          </a:p>
          <a:p>
            <a:pPr marL="342900" indent="-342900" algn="l">
              <a:buAutoNum type="arabicPeriod"/>
            </a:pPr>
            <a:r>
              <a:rPr lang="en-US" sz="1800" b="0" kern="0" dirty="0" smtClean="0">
                <a:ea typeface="Arial Unicode MS" pitchFamily="34" charset="-128"/>
                <a:cs typeface="Arial Unicode MS" pitchFamily="34" charset="-128"/>
              </a:rPr>
              <a:t>Present situation</a:t>
            </a:r>
          </a:p>
          <a:p>
            <a:pPr marL="800100" lvl="1" indent="-342900" algn="l">
              <a:buAutoNum type="arabicPeriod"/>
            </a:pPr>
            <a:r>
              <a:rPr lang="en-US" sz="1800" b="0" kern="0" dirty="0" smtClean="0">
                <a:ea typeface="Arial Unicode MS" pitchFamily="34" charset="-128"/>
                <a:cs typeface="Arial Unicode MS" pitchFamily="34" charset="-128"/>
              </a:rPr>
              <a:t>OAMs</a:t>
            </a:r>
          </a:p>
          <a:p>
            <a:pPr marL="800100" lvl="1" indent="-342900" algn="l">
              <a:buAutoNum type="arabicPeriod"/>
            </a:pPr>
            <a:r>
              <a:rPr lang="en-US" sz="1800" b="0" kern="0" dirty="0" smtClean="0">
                <a:ea typeface="Arial Unicode MS" pitchFamily="34" charset="-128"/>
                <a:cs typeface="Arial Unicode MS" pitchFamily="34" charset="-128"/>
              </a:rPr>
              <a:t>Annual reports</a:t>
            </a:r>
            <a:endParaRPr lang="en-US" sz="1800" b="0" kern="0" dirty="0">
              <a:ea typeface="Arial Unicode MS" pitchFamily="34" charset="-128"/>
              <a:cs typeface="Arial Unicode MS" pitchFamily="34" charset="-128"/>
            </a:endParaRPr>
          </a:p>
          <a:p>
            <a:pPr marL="342900" indent="-342900" algn="l">
              <a:buAutoNum type="arabicPeriod"/>
            </a:pPr>
            <a:r>
              <a:rPr lang="en-US" sz="1800" b="0" kern="0" dirty="0" smtClean="0">
                <a:ea typeface="Arial Unicode MS" pitchFamily="34" charset="-128"/>
                <a:cs typeface="Arial Unicode MS" pitchFamily="34" charset="-128"/>
              </a:rPr>
              <a:t>Requirements introduced by the transparency directive</a:t>
            </a:r>
          </a:p>
          <a:p>
            <a:pPr marL="342900" indent="-342900" algn="l">
              <a:buAutoNum type="arabicPeriod"/>
            </a:pPr>
            <a:endParaRPr lang="en-US" sz="1800" b="0" kern="0" dirty="0">
              <a:ea typeface="Arial Unicode MS" pitchFamily="34" charset="-128"/>
              <a:cs typeface="Arial Unicode MS" pitchFamily="34" charset="-128"/>
            </a:endParaRPr>
          </a:p>
          <a:p>
            <a:pPr marL="342900" indent="-342900" algn="l">
              <a:buAutoNum type="arabicPeriod"/>
            </a:pPr>
            <a:r>
              <a:rPr lang="en-US" sz="1800" b="0" kern="0" dirty="0" smtClean="0">
                <a:ea typeface="Arial Unicode MS" pitchFamily="34" charset="-128"/>
                <a:cs typeface="Arial Unicode MS" pitchFamily="34" charset="-128"/>
              </a:rPr>
              <a:t>Users’ point of view and needs</a:t>
            </a:r>
          </a:p>
          <a:p>
            <a:pPr marL="342900" indent="-342900" algn="l">
              <a:buAutoNum type="arabicPeriod"/>
            </a:pPr>
            <a:endParaRPr lang="en-US" sz="1800" b="0" kern="0" dirty="0">
              <a:ea typeface="Arial Unicode MS" pitchFamily="34" charset="-128"/>
              <a:cs typeface="Arial Unicode MS" pitchFamily="34" charset="-128"/>
            </a:endParaRPr>
          </a:p>
          <a:p>
            <a:pPr marL="342900" indent="-342900" algn="l">
              <a:buAutoNum type="arabicPeriod"/>
            </a:pPr>
            <a:r>
              <a:rPr lang="en-US" sz="1800" b="0" kern="0" dirty="0" smtClean="0">
                <a:ea typeface="Arial Unicode MS" pitchFamily="34" charset="-128"/>
                <a:cs typeface="Arial Unicode MS" pitchFamily="34" charset="-128"/>
              </a:rPr>
              <a:t>Implementing a EU_IFRS Taxonomy</a:t>
            </a:r>
          </a:p>
          <a:p>
            <a:pPr algn="l"/>
            <a:endParaRPr lang="fr-FR" sz="3200" kern="0" dirty="0" smtClean="0"/>
          </a:p>
          <a:p>
            <a:pPr algn="l"/>
            <a:endParaRPr lang="fr-FR" sz="1800" kern="0" dirty="0" smtClean="0"/>
          </a:p>
          <a:p>
            <a:pPr algn="l"/>
            <a:endParaRPr lang="fr-FR" kern="0" dirty="0" smtClean="0"/>
          </a:p>
          <a:p>
            <a:pPr algn="l"/>
            <a:endParaRPr lang="fr-FR" kern="0" dirty="0"/>
          </a:p>
        </p:txBody>
      </p:sp>
      <p:pic>
        <p:nvPicPr>
          <p:cNvPr id="6" name="Image 5"/>
          <p:cNvPicPr>
            <a:picLocks noChangeAspect="1"/>
          </p:cNvPicPr>
          <p:nvPr/>
        </p:nvPicPr>
        <p:blipFill>
          <a:blip r:embed="rId3" cstate="print"/>
          <a:stretch>
            <a:fillRect/>
          </a:stretch>
        </p:blipFill>
        <p:spPr>
          <a:xfrm rot="665481">
            <a:off x="4906592" y="-133149"/>
            <a:ext cx="1330048" cy="1892535"/>
          </a:xfrm>
          <a:prstGeom prst="rect">
            <a:avLst/>
          </a:prstGeom>
          <a:scene3d>
            <a:camera prst="isometricTopUp"/>
            <a:lightRig rig="threePt" dir="t"/>
          </a:scene3d>
        </p:spPr>
      </p:pic>
    </p:spTree>
    <p:extLst>
      <p:ext uri="{BB962C8B-B14F-4D97-AF65-F5344CB8AC3E}">
        <p14:creationId xmlns:p14="http://schemas.microsoft.com/office/powerpoint/2010/main" xmlns="" val="7775921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2" name="Rectangle 41"/>
          <p:cNvSpPr/>
          <p:nvPr/>
        </p:nvSpPr>
        <p:spPr>
          <a:xfrm>
            <a:off x="20131" y="3472"/>
            <a:ext cx="7954433" cy="5805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fr-FR" dirty="0" smtClean="0">
                <a:solidFill>
                  <a:schemeClr val="tx1"/>
                </a:solidFill>
              </a:rPr>
              <a:t>IFRS TAXONOMY [3768]</a:t>
            </a:r>
            <a:endParaRPr lang="fr-FR" sz="1100" dirty="0">
              <a:solidFill>
                <a:schemeClr val="tx1"/>
              </a:solidFill>
            </a:endParaRPr>
          </a:p>
        </p:txBody>
      </p:sp>
      <p:grpSp>
        <p:nvGrpSpPr>
          <p:cNvPr id="14" name="Groupe 13"/>
          <p:cNvGrpSpPr/>
          <p:nvPr/>
        </p:nvGrpSpPr>
        <p:grpSpPr>
          <a:xfrm>
            <a:off x="4203959" y="265489"/>
            <a:ext cx="4709481" cy="2004596"/>
            <a:chOff x="4203959" y="265489"/>
            <a:chExt cx="4709481" cy="2004596"/>
          </a:xfrm>
        </p:grpSpPr>
        <p:sp>
          <p:nvSpPr>
            <p:cNvPr id="60" name="Rectangle 59"/>
            <p:cNvSpPr/>
            <p:nvPr/>
          </p:nvSpPr>
          <p:spPr>
            <a:xfrm>
              <a:off x="7955053" y="265489"/>
              <a:ext cx="958387" cy="288000"/>
            </a:xfrm>
            <a:prstGeom prst="rect">
              <a:avLst/>
            </a:prstGeom>
            <a:solidFill>
              <a:sysClr val="window" lastClr="FFFFFF">
                <a:lumMod val="7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Calibri" panose="020F0502020204030204"/>
              </a:endParaRPr>
            </a:p>
          </p:txBody>
        </p:sp>
        <p:grpSp>
          <p:nvGrpSpPr>
            <p:cNvPr id="61" name="Groupe 60"/>
            <p:cNvGrpSpPr/>
            <p:nvPr/>
          </p:nvGrpSpPr>
          <p:grpSpPr>
            <a:xfrm>
              <a:off x="4203959" y="1667800"/>
              <a:ext cx="2091677" cy="602285"/>
              <a:chOff x="5461141" y="1732162"/>
              <a:chExt cx="2091677" cy="602285"/>
            </a:xfrm>
          </p:grpSpPr>
          <p:sp>
            <p:nvSpPr>
              <p:cNvPr id="62" name="Rectangle 61"/>
              <p:cNvSpPr/>
              <p:nvPr/>
            </p:nvSpPr>
            <p:spPr>
              <a:xfrm>
                <a:off x="6573977" y="1732162"/>
                <a:ext cx="978841" cy="602285"/>
              </a:xfrm>
              <a:prstGeom prst="rect">
                <a:avLst/>
              </a:prstGeom>
              <a:solidFill>
                <a:sysClr val="window" lastClr="FFFFFF">
                  <a:lumMod val="75000"/>
                </a:sysClr>
              </a:solidFill>
              <a:ln w="12700" cap="flat" cmpd="sng" algn="ctr">
                <a:solidFill>
                  <a:sysClr val="window" lastClr="FFFFFF"/>
                </a:solidFill>
                <a:prstDash val="solid"/>
                <a:miter lim="800000"/>
              </a:ln>
              <a:effectLst/>
            </p:spPr>
            <p:txBody>
              <a:bodyPr wrap="square"/>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Calibri" panose="020F0502020204030204"/>
                </a:endParaRPr>
              </a:p>
            </p:txBody>
          </p:sp>
          <p:sp>
            <p:nvSpPr>
              <p:cNvPr id="63" name="Rectangle 62"/>
              <p:cNvSpPr/>
              <p:nvPr/>
            </p:nvSpPr>
            <p:spPr>
              <a:xfrm>
                <a:off x="5461141" y="1827032"/>
                <a:ext cx="2083924" cy="36933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alibri" panose="020F0502020204030204"/>
                  </a:rPr>
                  <a:t>Regulatory concepts                                         </a:t>
                </a:r>
              </a:p>
            </p:txBody>
          </p:sp>
        </p:grpSp>
      </p:grpSp>
      <p:grpSp>
        <p:nvGrpSpPr>
          <p:cNvPr id="15" name="Groupe 14"/>
          <p:cNvGrpSpPr/>
          <p:nvPr/>
        </p:nvGrpSpPr>
        <p:grpSpPr>
          <a:xfrm>
            <a:off x="4833396" y="267023"/>
            <a:ext cx="4584100" cy="1238078"/>
            <a:chOff x="4833396" y="267023"/>
            <a:chExt cx="4584100" cy="1238078"/>
          </a:xfrm>
        </p:grpSpPr>
        <p:sp>
          <p:nvSpPr>
            <p:cNvPr id="66" name="Rectangle 65"/>
            <p:cNvSpPr/>
            <p:nvPr/>
          </p:nvSpPr>
          <p:spPr>
            <a:xfrm>
              <a:off x="8882330" y="267023"/>
              <a:ext cx="535166" cy="288000"/>
            </a:xfrm>
            <a:prstGeom prst="rect">
              <a:avLst/>
            </a:prstGeom>
            <a:solidFill>
              <a:sysClr val="window" lastClr="FFFFFF">
                <a:lumMod val="50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Calibri" panose="020F0502020204030204"/>
              </a:endParaRPr>
            </a:p>
          </p:txBody>
        </p:sp>
        <p:grpSp>
          <p:nvGrpSpPr>
            <p:cNvPr id="67" name="Groupe 66"/>
            <p:cNvGrpSpPr/>
            <p:nvPr/>
          </p:nvGrpSpPr>
          <p:grpSpPr>
            <a:xfrm>
              <a:off x="4833396" y="829468"/>
              <a:ext cx="1965305" cy="675633"/>
              <a:chOff x="6071711" y="1073349"/>
              <a:chExt cx="1965305" cy="675633"/>
            </a:xfrm>
          </p:grpSpPr>
          <p:sp>
            <p:nvSpPr>
              <p:cNvPr id="69" name="Rectangle 68"/>
              <p:cNvSpPr/>
              <p:nvPr/>
            </p:nvSpPr>
            <p:spPr>
              <a:xfrm>
                <a:off x="7498107" y="1073349"/>
                <a:ext cx="538909" cy="675633"/>
              </a:xfrm>
              <a:prstGeom prst="rect">
                <a:avLst/>
              </a:prstGeom>
              <a:solidFill>
                <a:sysClr val="window" lastClr="FFFFFF">
                  <a:lumMod val="50000"/>
                </a:sysClr>
              </a:solidFill>
              <a:ln w="12700" cap="flat" cmpd="sng" algn="ctr">
                <a:solidFill>
                  <a:sysClr val="window" lastClr="FFFFFF"/>
                </a:solidFill>
                <a:prstDash val="solid"/>
                <a:miter lim="800000"/>
              </a:ln>
              <a:effectLst/>
            </p:spPr>
            <p:txBody>
              <a:bodyPr wrap="square"/>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Calibri" panose="020F0502020204030204"/>
                </a:endParaRPr>
              </a:p>
            </p:txBody>
          </p:sp>
          <p:sp>
            <p:nvSpPr>
              <p:cNvPr id="70" name="Rectangle 69"/>
              <p:cNvSpPr/>
              <p:nvPr/>
            </p:nvSpPr>
            <p:spPr>
              <a:xfrm>
                <a:off x="6071711" y="1192638"/>
                <a:ext cx="1961563" cy="369332"/>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alibri" panose="020F0502020204030204"/>
                  </a:rPr>
                  <a:t>Company concepts</a:t>
                </a:r>
              </a:p>
            </p:txBody>
          </p:sp>
        </p:grpSp>
      </p:grpSp>
      <p:sp>
        <p:nvSpPr>
          <p:cNvPr id="68" name="Rectangle 67"/>
          <p:cNvSpPr/>
          <p:nvPr/>
        </p:nvSpPr>
        <p:spPr>
          <a:xfrm>
            <a:off x="5534425" y="4762371"/>
            <a:ext cx="1204561" cy="369332"/>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white"/>
                </a:solidFill>
                <a:effectLst/>
                <a:uLnTx/>
                <a:uFillTx/>
                <a:latin typeface="Calibri" panose="020F0502020204030204"/>
              </a:rPr>
              <a:t>Extensions</a:t>
            </a:r>
            <a:endParaRPr kumimoji="0" lang="en-US" sz="1800" b="0" i="0" u="none" strike="noStrike" kern="0" cap="none" spc="0" normalizeH="0" baseline="0" noProof="0" dirty="0" smtClean="0">
              <a:ln>
                <a:noFill/>
              </a:ln>
              <a:solidFill>
                <a:prstClr val="white"/>
              </a:solidFill>
              <a:effectLst/>
              <a:uLnTx/>
              <a:uFillTx/>
              <a:latin typeface="Calibri" panose="020F0502020204030204"/>
            </a:endParaRPr>
          </a:p>
        </p:txBody>
      </p:sp>
      <p:grpSp>
        <p:nvGrpSpPr>
          <p:cNvPr id="71" name="Groupe 70"/>
          <p:cNvGrpSpPr/>
          <p:nvPr/>
        </p:nvGrpSpPr>
        <p:grpSpPr>
          <a:xfrm>
            <a:off x="4475233" y="746720"/>
            <a:ext cx="4870255" cy="5562600"/>
            <a:chOff x="5509035" y="1023719"/>
            <a:chExt cx="4870255" cy="5562600"/>
          </a:xfrm>
        </p:grpSpPr>
        <p:sp>
          <p:nvSpPr>
            <p:cNvPr id="72" name="Rectangle 71"/>
            <p:cNvSpPr/>
            <p:nvPr/>
          </p:nvSpPr>
          <p:spPr>
            <a:xfrm>
              <a:off x="5520089" y="1023719"/>
              <a:ext cx="1114785" cy="5562600"/>
            </a:xfrm>
            <a:prstGeom prst="rect">
              <a:avLst/>
            </a:prstGeom>
            <a:solidFill>
              <a:srgbClr val="FFC000">
                <a:alpha val="50196"/>
              </a:srgbClr>
            </a:solidFill>
            <a:ln w="12700" cap="flat" cmpd="sng" algn="ctr">
              <a:solidFill>
                <a:srgbClr val="5B9BD5">
                  <a:shade val="50000"/>
                </a:srgbClr>
              </a:solidFill>
              <a:prstDash val="solid"/>
              <a:miter lim="800000"/>
            </a:ln>
            <a:effectLst>
              <a:softEdge rad="3175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Calibri" panose="020F0502020204030204"/>
              </a:endParaRPr>
            </a:p>
          </p:txBody>
        </p:sp>
        <p:sp>
          <p:nvSpPr>
            <p:cNvPr id="73" name="ZoneTexte 72"/>
            <p:cNvSpPr txBox="1"/>
            <p:nvPr/>
          </p:nvSpPr>
          <p:spPr>
            <a:xfrm>
              <a:off x="5509035" y="5928955"/>
              <a:ext cx="4870255"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5B9BD5">
                      <a:lumMod val="50000"/>
                    </a:srgbClr>
                  </a:solidFill>
                  <a:effectLst/>
                  <a:uLnTx/>
                  <a:uFillTx/>
                  <a:latin typeface="Calibri" panose="020F0502020204030204"/>
                </a:rPr>
                <a:t>Comparable Fundamental Accounting concepts</a:t>
              </a:r>
            </a:p>
          </p:txBody>
        </p:sp>
      </p:grpSp>
      <p:grpSp>
        <p:nvGrpSpPr>
          <p:cNvPr id="11" name="Groupe 10"/>
          <p:cNvGrpSpPr/>
          <p:nvPr/>
        </p:nvGrpSpPr>
        <p:grpSpPr>
          <a:xfrm>
            <a:off x="25347" y="267023"/>
            <a:ext cx="5304149" cy="5130014"/>
            <a:chOff x="25347" y="267023"/>
            <a:chExt cx="5304149" cy="5130014"/>
          </a:xfrm>
        </p:grpSpPr>
        <p:grpSp>
          <p:nvGrpSpPr>
            <p:cNvPr id="30" name="Groupe 29"/>
            <p:cNvGrpSpPr/>
            <p:nvPr/>
          </p:nvGrpSpPr>
          <p:grpSpPr>
            <a:xfrm>
              <a:off x="25347" y="4497037"/>
              <a:ext cx="5304149" cy="900000"/>
              <a:chOff x="2620651" y="4740918"/>
              <a:chExt cx="5304149" cy="900000"/>
            </a:xfrm>
          </p:grpSpPr>
          <p:sp>
            <p:nvSpPr>
              <p:cNvPr id="31" name="Rectangle 30"/>
              <p:cNvSpPr/>
              <p:nvPr/>
            </p:nvSpPr>
            <p:spPr>
              <a:xfrm>
                <a:off x="2620651" y="4740918"/>
                <a:ext cx="5304149" cy="900000"/>
              </a:xfrm>
              <a:prstGeom prst="rect">
                <a:avLst/>
              </a:prstGeom>
              <a:solidFill>
                <a:srgbClr val="FF0000"/>
              </a:solidFill>
              <a:ln w="12700" cap="flat" cmpd="sng" algn="ctr">
                <a:solidFill>
                  <a:sysClr val="window" lastClr="FFFFFF"/>
                </a:solidFill>
                <a:prstDash val="solid"/>
                <a:miter lim="800000"/>
              </a:ln>
              <a:effectLst/>
            </p:spPr>
            <p:txBody>
              <a:bodyPr wrap="square"/>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Calibri" panose="020F0502020204030204"/>
                </a:endParaRPr>
              </a:p>
            </p:txBody>
          </p:sp>
          <p:sp>
            <p:nvSpPr>
              <p:cNvPr id="35" name="ZoneTexte 34"/>
              <p:cNvSpPr txBox="1"/>
              <p:nvPr/>
            </p:nvSpPr>
            <p:spPr>
              <a:xfrm>
                <a:off x="2620651" y="5052546"/>
                <a:ext cx="4513349"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white"/>
                    </a:solidFill>
                    <a:effectLst/>
                    <a:uLnTx/>
                    <a:uFillTx/>
                    <a:latin typeface="Calibri" panose="020F0502020204030204"/>
                  </a:rPr>
                  <a:t>Core disclosure requirement concepts [2484]</a:t>
                </a:r>
              </a:p>
            </p:txBody>
          </p:sp>
        </p:grpSp>
        <p:sp>
          <p:nvSpPr>
            <p:cNvPr id="32" name="Rectangle 31"/>
            <p:cNvSpPr/>
            <p:nvPr/>
          </p:nvSpPr>
          <p:spPr>
            <a:xfrm>
              <a:off x="25347" y="267023"/>
              <a:ext cx="5273040" cy="288000"/>
            </a:xfrm>
            <a:prstGeom prst="rect">
              <a:avLst/>
            </a:prstGeom>
            <a:solidFill>
              <a:srgbClr val="FF0000"/>
            </a:solidFill>
            <a:ln w="12700" cap="flat" cmpd="sng" algn="ctr">
              <a:noFill/>
              <a:prstDash val="solid"/>
              <a:miter lim="800000"/>
            </a:ln>
            <a:effectLst/>
          </p:spPr>
          <p:txBody>
            <a:bodyPr wrap="square"/>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Calibri" panose="020F0502020204030204"/>
              </a:endParaRPr>
            </a:p>
          </p:txBody>
        </p:sp>
      </p:grpSp>
      <p:grpSp>
        <p:nvGrpSpPr>
          <p:cNvPr id="12" name="Groupe 11"/>
          <p:cNvGrpSpPr/>
          <p:nvPr/>
        </p:nvGrpSpPr>
        <p:grpSpPr>
          <a:xfrm>
            <a:off x="1606811" y="260648"/>
            <a:ext cx="4734026" cy="4109420"/>
            <a:chOff x="1606811" y="260648"/>
            <a:chExt cx="4734026" cy="4109420"/>
          </a:xfrm>
        </p:grpSpPr>
        <p:grpSp>
          <p:nvGrpSpPr>
            <p:cNvPr id="43" name="Groupe 42"/>
            <p:cNvGrpSpPr/>
            <p:nvPr/>
          </p:nvGrpSpPr>
          <p:grpSpPr>
            <a:xfrm>
              <a:off x="1606811" y="3470068"/>
              <a:ext cx="3763210" cy="900000"/>
              <a:chOff x="632952" y="3537080"/>
              <a:chExt cx="3763210" cy="900000"/>
            </a:xfrm>
          </p:grpSpPr>
          <p:sp>
            <p:nvSpPr>
              <p:cNvPr id="47" name="Rectangle 46"/>
              <p:cNvSpPr/>
              <p:nvPr/>
            </p:nvSpPr>
            <p:spPr>
              <a:xfrm>
                <a:off x="3323584" y="3537080"/>
                <a:ext cx="1043362" cy="900000"/>
              </a:xfrm>
              <a:prstGeom prst="rect">
                <a:avLst/>
              </a:prstGeom>
              <a:solidFill>
                <a:srgbClr val="FFC000"/>
              </a:solidFill>
              <a:ln w="12700" cap="flat" cmpd="sng" algn="ctr">
                <a:solidFill>
                  <a:sysClr val="window" lastClr="FFFFFF"/>
                </a:solidFill>
                <a:prstDash val="solid"/>
                <a:miter lim="800000"/>
              </a:ln>
              <a:effectLst/>
            </p:spPr>
            <p:txBody>
              <a:bodyPr wrap="square"/>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Calibri" panose="020F0502020204030204"/>
                </a:endParaRPr>
              </a:p>
            </p:txBody>
          </p:sp>
          <p:sp>
            <p:nvSpPr>
              <p:cNvPr id="54" name="Rectangle 53"/>
              <p:cNvSpPr/>
              <p:nvPr/>
            </p:nvSpPr>
            <p:spPr>
              <a:xfrm>
                <a:off x="632952" y="3802192"/>
                <a:ext cx="3763210" cy="369332"/>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alibri" panose="020F0502020204030204"/>
                  </a:rPr>
                  <a:t>Guidance and example concepts [495]</a:t>
                </a:r>
              </a:p>
            </p:txBody>
          </p:sp>
        </p:grpSp>
        <p:sp>
          <p:nvSpPr>
            <p:cNvPr id="33" name="Rectangle 32"/>
            <p:cNvSpPr/>
            <p:nvPr/>
          </p:nvSpPr>
          <p:spPr>
            <a:xfrm>
              <a:off x="5313040" y="260648"/>
              <a:ext cx="1027797" cy="288000"/>
            </a:xfrm>
            <a:prstGeom prst="rect">
              <a:avLst/>
            </a:prstGeom>
            <a:solidFill>
              <a:srgbClr val="FFC000"/>
            </a:solidFill>
            <a:ln w="12700" cap="flat" cmpd="sng" algn="ctr">
              <a:noFill/>
              <a:prstDash val="solid"/>
              <a:miter lim="800000"/>
            </a:ln>
            <a:effectLst/>
          </p:spPr>
          <p:txBody>
            <a:bodyPr wrap="square"/>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Calibri" panose="020F0502020204030204"/>
              </a:endParaRPr>
            </a:p>
          </p:txBody>
        </p:sp>
      </p:grpSp>
      <p:grpSp>
        <p:nvGrpSpPr>
          <p:cNvPr id="13" name="Groupe 12"/>
          <p:cNvGrpSpPr/>
          <p:nvPr/>
        </p:nvGrpSpPr>
        <p:grpSpPr>
          <a:xfrm>
            <a:off x="774767" y="260648"/>
            <a:ext cx="7199797" cy="3059054"/>
            <a:chOff x="774767" y="260648"/>
            <a:chExt cx="7199797" cy="3059054"/>
          </a:xfrm>
        </p:grpSpPr>
        <p:grpSp>
          <p:nvGrpSpPr>
            <p:cNvPr id="55" name="Groupe 54"/>
            <p:cNvGrpSpPr/>
            <p:nvPr/>
          </p:nvGrpSpPr>
          <p:grpSpPr>
            <a:xfrm>
              <a:off x="774767" y="2419702"/>
              <a:ext cx="4565755" cy="900000"/>
              <a:chOff x="1170704" y="2370558"/>
              <a:chExt cx="4565755" cy="1117909"/>
            </a:xfrm>
          </p:grpSpPr>
          <p:sp>
            <p:nvSpPr>
              <p:cNvPr id="56" name="Rectangle 55"/>
              <p:cNvSpPr/>
              <p:nvPr/>
            </p:nvSpPr>
            <p:spPr>
              <a:xfrm>
                <a:off x="4083047" y="2370558"/>
                <a:ext cx="1653412" cy="1117909"/>
              </a:xfrm>
              <a:prstGeom prst="rect">
                <a:avLst/>
              </a:prstGeom>
              <a:solidFill>
                <a:srgbClr val="00B0F0"/>
              </a:solidFill>
              <a:ln w="12700" cap="flat" cmpd="sng" algn="ctr">
                <a:solidFill>
                  <a:sysClr val="window" lastClr="FFFFFF"/>
                </a:solidFill>
                <a:prstDash val="solid"/>
                <a:miter lim="800000"/>
              </a:ln>
              <a:effectLst/>
            </p:spPr>
            <p:txBody>
              <a:bodyPr wrap="square"/>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Calibri" panose="020F0502020204030204"/>
                </a:endParaRPr>
              </a:p>
            </p:txBody>
          </p:sp>
          <p:sp>
            <p:nvSpPr>
              <p:cNvPr id="57" name="Rectangle 56"/>
              <p:cNvSpPr/>
              <p:nvPr/>
            </p:nvSpPr>
            <p:spPr>
              <a:xfrm>
                <a:off x="1170704" y="2728422"/>
                <a:ext cx="4493073" cy="45875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alibri" panose="020F0502020204030204"/>
                  </a:rPr>
                  <a:t>Common and industry practice concepts [789]</a:t>
                </a:r>
              </a:p>
            </p:txBody>
          </p:sp>
        </p:grpSp>
        <p:sp>
          <p:nvSpPr>
            <p:cNvPr id="34" name="Rectangle 33"/>
            <p:cNvSpPr/>
            <p:nvPr/>
          </p:nvSpPr>
          <p:spPr>
            <a:xfrm>
              <a:off x="6321152" y="260648"/>
              <a:ext cx="1653412" cy="288000"/>
            </a:xfrm>
            <a:prstGeom prst="rect">
              <a:avLst/>
            </a:prstGeom>
            <a:solidFill>
              <a:srgbClr val="00B0F0"/>
            </a:solidFill>
            <a:ln w="12700" cap="flat" cmpd="sng" algn="ctr">
              <a:noFill/>
              <a:prstDash val="solid"/>
              <a:miter lim="800000"/>
            </a:ln>
            <a:effectLst/>
          </p:spPr>
          <p:txBody>
            <a:bodyPr wrap="square"/>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Calibri" panose="020F0502020204030204"/>
              </a:endParaRPr>
            </a:p>
          </p:txBody>
        </p:sp>
      </p:grpSp>
    </p:spTree>
    <p:extLst>
      <p:ext uri="{BB962C8B-B14F-4D97-AF65-F5344CB8AC3E}">
        <p14:creationId xmlns:p14="http://schemas.microsoft.com/office/powerpoint/2010/main" xmlns="" val="1876876113"/>
      </p:ext>
    </p:extLst>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2" name="Rectangle 41"/>
          <p:cNvSpPr/>
          <p:nvPr/>
        </p:nvSpPr>
        <p:spPr>
          <a:xfrm>
            <a:off x="20131" y="3472"/>
            <a:ext cx="7954433" cy="5805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fr-FR" dirty="0" smtClean="0">
                <a:solidFill>
                  <a:schemeClr val="tx1"/>
                </a:solidFill>
              </a:rPr>
              <a:t>IFRS TAXONOMY [3768]</a:t>
            </a:r>
            <a:endParaRPr lang="fr-FR" sz="1100" dirty="0">
              <a:solidFill>
                <a:schemeClr val="tx1"/>
              </a:solidFill>
            </a:endParaRPr>
          </a:p>
        </p:txBody>
      </p:sp>
      <p:grpSp>
        <p:nvGrpSpPr>
          <p:cNvPr id="14" name="Groupe 13"/>
          <p:cNvGrpSpPr/>
          <p:nvPr/>
        </p:nvGrpSpPr>
        <p:grpSpPr>
          <a:xfrm>
            <a:off x="4203959" y="265489"/>
            <a:ext cx="4709481" cy="2004596"/>
            <a:chOff x="4203959" y="265489"/>
            <a:chExt cx="4709481" cy="2004596"/>
          </a:xfrm>
        </p:grpSpPr>
        <p:sp>
          <p:nvSpPr>
            <p:cNvPr id="60" name="Rectangle 59"/>
            <p:cNvSpPr/>
            <p:nvPr/>
          </p:nvSpPr>
          <p:spPr>
            <a:xfrm>
              <a:off x="7955053" y="265489"/>
              <a:ext cx="958387" cy="288000"/>
            </a:xfrm>
            <a:prstGeom prst="rect">
              <a:avLst/>
            </a:prstGeom>
            <a:solidFill>
              <a:sysClr val="window" lastClr="FFFFFF">
                <a:lumMod val="7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Calibri" panose="020F0502020204030204"/>
              </a:endParaRPr>
            </a:p>
          </p:txBody>
        </p:sp>
        <p:grpSp>
          <p:nvGrpSpPr>
            <p:cNvPr id="61" name="Groupe 60"/>
            <p:cNvGrpSpPr/>
            <p:nvPr/>
          </p:nvGrpSpPr>
          <p:grpSpPr>
            <a:xfrm>
              <a:off x="4203959" y="1667800"/>
              <a:ext cx="2091677" cy="602285"/>
              <a:chOff x="5461141" y="1732162"/>
              <a:chExt cx="2091677" cy="602285"/>
            </a:xfrm>
          </p:grpSpPr>
          <p:sp>
            <p:nvSpPr>
              <p:cNvPr id="62" name="Rectangle 61"/>
              <p:cNvSpPr/>
              <p:nvPr/>
            </p:nvSpPr>
            <p:spPr>
              <a:xfrm>
                <a:off x="6573977" y="1732162"/>
                <a:ext cx="978841" cy="602285"/>
              </a:xfrm>
              <a:prstGeom prst="rect">
                <a:avLst/>
              </a:prstGeom>
              <a:solidFill>
                <a:sysClr val="window" lastClr="FFFFFF">
                  <a:lumMod val="75000"/>
                </a:sysClr>
              </a:solidFill>
              <a:ln w="12700" cap="flat" cmpd="sng" algn="ctr">
                <a:solidFill>
                  <a:sysClr val="window" lastClr="FFFFFF"/>
                </a:solidFill>
                <a:prstDash val="solid"/>
                <a:miter lim="800000"/>
              </a:ln>
              <a:effectLst/>
            </p:spPr>
            <p:txBody>
              <a:bodyPr wrap="square"/>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Calibri" panose="020F0502020204030204"/>
                </a:endParaRPr>
              </a:p>
            </p:txBody>
          </p:sp>
          <p:sp>
            <p:nvSpPr>
              <p:cNvPr id="63" name="Rectangle 62"/>
              <p:cNvSpPr/>
              <p:nvPr/>
            </p:nvSpPr>
            <p:spPr>
              <a:xfrm>
                <a:off x="5461141" y="1827032"/>
                <a:ext cx="2083924" cy="36933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alibri" panose="020F0502020204030204"/>
                  </a:rPr>
                  <a:t>Regulatory concepts                                         </a:t>
                </a:r>
              </a:p>
            </p:txBody>
          </p:sp>
        </p:grpSp>
      </p:grpSp>
      <p:grpSp>
        <p:nvGrpSpPr>
          <p:cNvPr id="15" name="Groupe 14"/>
          <p:cNvGrpSpPr/>
          <p:nvPr/>
        </p:nvGrpSpPr>
        <p:grpSpPr>
          <a:xfrm>
            <a:off x="4833396" y="267023"/>
            <a:ext cx="4584100" cy="1238078"/>
            <a:chOff x="4833396" y="267023"/>
            <a:chExt cx="4584100" cy="1238078"/>
          </a:xfrm>
        </p:grpSpPr>
        <p:sp>
          <p:nvSpPr>
            <p:cNvPr id="66" name="Rectangle 65"/>
            <p:cNvSpPr/>
            <p:nvPr/>
          </p:nvSpPr>
          <p:spPr>
            <a:xfrm>
              <a:off x="8882330" y="267023"/>
              <a:ext cx="535166" cy="288000"/>
            </a:xfrm>
            <a:prstGeom prst="rect">
              <a:avLst/>
            </a:prstGeom>
            <a:solidFill>
              <a:sysClr val="window" lastClr="FFFFFF">
                <a:lumMod val="50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Calibri" panose="020F0502020204030204"/>
              </a:endParaRPr>
            </a:p>
          </p:txBody>
        </p:sp>
        <p:grpSp>
          <p:nvGrpSpPr>
            <p:cNvPr id="67" name="Groupe 66"/>
            <p:cNvGrpSpPr/>
            <p:nvPr/>
          </p:nvGrpSpPr>
          <p:grpSpPr>
            <a:xfrm>
              <a:off x="4833396" y="829468"/>
              <a:ext cx="1965305" cy="675633"/>
              <a:chOff x="6071711" y="1073349"/>
              <a:chExt cx="1965305" cy="675633"/>
            </a:xfrm>
          </p:grpSpPr>
          <p:sp>
            <p:nvSpPr>
              <p:cNvPr id="69" name="Rectangle 68"/>
              <p:cNvSpPr/>
              <p:nvPr/>
            </p:nvSpPr>
            <p:spPr>
              <a:xfrm>
                <a:off x="7498107" y="1073349"/>
                <a:ext cx="538909" cy="675633"/>
              </a:xfrm>
              <a:prstGeom prst="rect">
                <a:avLst/>
              </a:prstGeom>
              <a:solidFill>
                <a:sysClr val="window" lastClr="FFFFFF">
                  <a:lumMod val="50000"/>
                </a:sysClr>
              </a:solidFill>
              <a:ln w="12700" cap="flat" cmpd="sng" algn="ctr">
                <a:solidFill>
                  <a:sysClr val="window" lastClr="FFFFFF"/>
                </a:solidFill>
                <a:prstDash val="solid"/>
                <a:miter lim="800000"/>
              </a:ln>
              <a:effectLst/>
            </p:spPr>
            <p:txBody>
              <a:bodyPr wrap="square"/>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Calibri" panose="020F0502020204030204"/>
                </a:endParaRPr>
              </a:p>
            </p:txBody>
          </p:sp>
          <p:sp>
            <p:nvSpPr>
              <p:cNvPr id="70" name="Rectangle 69"/>
              <p:cNvSpPr/>
              <p:nvPr/>
            </p:nvSpPr>
            <p:spPr>
              <a:xfrm>
                <a:off x="6071711" y="1192638"/>
                <a:ext cx="1961563" cy="369332"/>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alibri" panose="020F0502020204030204"/>
                  </a:rPr>
                  <a:t>Company concepts</a:t>
                </a:r>
              </a:p>
            </p:txBody>
          </p:sp>
        </p:grpSp>
      </p:grpSp>
      <p:sp>
        <p:nvSpPr>
          <p:cNvPr id="68" name="Rectangle 67"/>
          <p:cNvSpPr/>
          <p:nvPr/>
        </p:nvSpPr>
        <p:spPr>
          <a:xfrm>
            <a:off x="5534425" y="4762371"/>
            <a:ext cx="1204561" cy="369332"/>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white"/>
                </a:solidFill>
                <a:effectLst/>
                <a:uLnTx/>
                <a:uFillTx/>
                <a:latin typeface="Calibri" panose="020F0502020204030204"/>
              </a:rPr>
              <a:t>Extensions</a:t>
            </a:r>
            <a:endParaRPr kumimoji="0" lang="en-US" sz="1800" b="0" i="0" u="none" strike="noStrike" kern="0" cap="none" spc="0" normalizeH="0" baseline="0" noProof="0" dirty="0" smtClean="0">
              <a:ln>
                <a:noFill/>
              </a:ln>
              <a:solidFill>
                <a:prstClr val="white"/>
              </a:solidFill>
              <a:effectLst/>
              <a:uLnTx/>
              <a:uFillTx/>
              <a:latin typeface="Calibri" panose="020F0502020204030204"/>
            </a:endParaRPr>
          </a:p>
        </p:txBody>
      </p:sp>
      <p:grpSp>
        <p:nvGrpSpPr>
          <p:cNvPr id="11" name="Groupe 10"/>
          <p:cNvGrpSpPr/>
          <p:nvPr/>
        </p:nvGrpSpPr>
        <p:grpSpPr>
          <a:xfrm>
            <a:off x="25347" y="267023"/>
            <a:ext cx="5304149" cy="5130014"/>
            <a:chOff x="25347" y="267023"/>
            <a:chExt cx="5304149" cy="5130014"/>
          </a:xfrm>
        </p:grpSpPr>
        <p:grpSp>
          <p:nvGrpSpPr>
            <p:cNvPr id="30" name="Groupe 29"/>
            <p:cNvGrpSpPr/>
            <p:nvPr/>
          </p:nvGrpSpPr>
          <p:grpSpPr>
            <a:xfrm>
              <a:off x="25347" y="4497037"/>
              <a:ext cx="5304149" cy="900000"/>
              <a:chOff x="2620651" y="4740918"/>
              <a:chExt cx="5304149" cy="900000"/>
            </a:xfrm>
          </p:grpSpPr>
          <p:sp>
            <p:nvSpPr>
              <p:cNvPr id="31" name="Rectangle 30"/>
              <p:cNvSpPr/>
              <p:nvPr/>
            </p:nvSpPr>
            <p:spPr>
              <a:xfrm>
                <a:off x="2620651" y="4740918"/>
                <a:ext cx="5304149" cy="900000"/>
              </a:xfrm>
              <a:prstGeom prst="rect">
                <a:avLst/>
              </a:prstGeom>
              <a:solidFill>
                <a:srgbClr val="FF0000"/>
              </a:solidFill>
              <a:ln w="12700" cap="flat" cmpd="sng" algn="ctr">
                <a:solidFill>
                  <a:sysClr val="window" lastClr="FFFFFF"/>
                </a:solidFill>
                <a:prstDash val="solid"/>
                <a:miter lim="800000"/>
              </a:ln>
              <a:effectLst/>
            </p:spPr>
            <p:txBody>
              <a:bodyPr wrap="square"/>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Calibri" panose="020F0502020204030204"/>
                </a:endParaRPr>
              </a:p>
            </p:txBody>
          </p:sp>
          <p:sp>
            <p:nvSpPr>
              <p:cNvPr id="35" name="ZoneTexte 34"/>
              <p:cNvSpPr txBox="1"/>
              <p:nvPr/>
            </p:nvSpPr>
            <p:spPr>
              <a:xfrm>
                <a:off x="2620651" y="5052546"/>
                <a:ext cx="4513349"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white"/>
                    </a:solidFill>
                    <a:effectLst/>
                    <a:uLnTx/>
                    <a:uFillTx/>
                    <a:latin typeface="Calibri" panose="020F0502020204030204"/>
                  </a:rPr>
                  <a:t>Core disclosure requirement concepts [2484]</a:t>
                </a:r>
              </a:p>
            </p:txBody>
          </p:sp>
        </p:grpSp>
        <p:sp>
          <p:nvSpPr>
            <p:cNvPr id="32" name="Rectangle 31"/>
            <p:cNvSpPr/>
            <p:nvPr/>
          </p:nvSpPr>
          <p:spPr>
            <a:xfrm>
              <a:off x="25347" y="267023"/>
              <a:ext cx="5273040" cy="288000"/>
            </a:xfrm>
            <a:prstGeom prst="rect">
              <a:avLst/>
            </a:prstGeom>
            <a:solidFill>
              <a:srgbClr val="FF0000"/>
            </a:solidFill>
            <a:ln w="12700" cap="flat" cmpd="sng" algn="ctr">
              <a:noFill/>
              <a:prstDash val="solid"/>
              <a:miter lim="800000"/>
            </a:ln>
            <a:effectLst/>
          </p:spPr>
          <p:txBody>
            <a:bodyPr wrap="square"/>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Calibri" panose="020F0502020204030204"/>
              </a:endParaRPr>
            </a:p>
          </p:txBody>
        </p:sp>
      </p:grpSp>
      <p:grpSp>
        <p:nvGrpSpPr>
          <p:cNvPr id="12" name="Groupe 11"/>
          <p:cNvGrpSpPr/>
          <p:nvPr/>
        </p:nvGrpSpPr>
        <p:grpSpPr>
          <a:xfrm>
            <a:off x="1606811" y="260648"/>
            <a:ext cx="4734026" cy="4109420"/>
            <a:chOff x="1606811" y="260648"/>
            <a:chExt cx="4734026" cy="4109420"/>
          </a:xfrm>
        </p:grpSpPr>
        <p:grpSp>
          <p:nvGrpSpPr>
            <p:cNvPr id="43" name="Groupe 42"/>
            <p:cNvGrpSpPr/>
            <p:nvPr/>
          </p:nvGrpSpPr>
          <p:grpSpPr>
            <a:xfrm>
              <a:off x="1606811" y="3470068"/>
              <a:ext cx="3763210" cy="900000"/>
              <a:chOff x="632952" y="3537080"/>
              <a:chExt cx="3763210" cy="900000"/>
            </a:xfrm>
          </p:grpSpPr>
          <p:sp>
            <p:nvSpPr>
              <p:cNvPr id="47" name="Rectangle 46"/>
              <p:cNvSpPr/>
              <p:nvPr/>
            </p:nvSpPr>
            <p:spPr>
              <a:xfrm>
                <a:off x="3323584" y="3537080"/>
                <a:ext cx="1043362" cy="900000"/>
              </a:xfrm>
              <a:prstGeom prst="rect">
                <a:avLst/>
              </a:prstGeom>
              <a:solidFill>
                <a:srgbClr val="FFC000"/>
              </a:solidFill>
              <a:ln w="12700" cap="flat" cmpd="sng" algn="ctr">
                <a:solidFill>
                  <a:sysClr val="window" lastClr="FFFFFF"/>
                </a:solidFill>
                <a:prstDash val="solid"/>
                <a:miter lim="800000"/>
              </a:ln>
              <a:effectLst/>
            </p:spPr>
            <p:txBody>
              <a:bodyPr wrap="square"/>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Calibri" panose="020F0502020204030204"/>
                </a:endParaRPr>
              </a:p>
            </p:txBody>
          </p:sp>
          <p:sp>
            <p:nvSpPr>
              <p:cNvPr id="54" name="Rectangle 53"/>
              <p:cNvSpPr/>
              <p:nvPr/>
            </p:nvSpPr>
            <p:spPr>
              <a:xfrm>
                <a:off x="632952" y="3802192"/>
                <a:ext cx="3763210" cy="369332"/>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alibri" panose="020F0502020204030204"/>
                  </a:rPr>
                  <a:t>Guidance and example concepts [495]</a:t>
                </a:r>
              </a:p>
            </p:txBody>
          </p:sp>
        </p:grpSp>
        <p:sp>
          <p:nvSpPr>
            <p:cNvPr id="33" name="Rectangle 32"/>
            <p:cNvSpPr/>
            <p:nvPr/>
          </p:nvSpPr>
          <p:spPr>
            <a:xfrm>
              <a:off x="5313040" y="260648"/>
              <a:ext cx="1027797" cy="288000"/>
            </a:xfrm>
            <a:prstGeom prst="rect">
              <a:avLst/>
            </a:prstGeom>
            <a:solidFill>
              <a:srgbClr val="FFC000"/>
            </a:solidFill>
            <a:ln w="12700" cap="flat" cmpd="sng" algn="ctr">
              <a:noFill/>
              <a:prstDash val="solid"/>
              <a:miter lim="800000"/>
            </a:ln>
            <a:effectLst/>
          </p:spPr>
          <p:txBody>
            <a:bodyPr wrap="square"/>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Calibri" panose="020F0502020204030204"/>
              </a:endParaRPr>
            </a:p>
          </p:txBody>
        </p:sp>
      </p:grpSp>
      <p:grpSp>
        <p:nvGrpSpPr>
          <p:cNvPr id="13" name="Groupe 12"/>
          <p:cNvGrpSpPr/>
          <p:nvPr/>
        </p:nvGrpSpPr>
        <p:grpSpPr>
          <a:xfrm>
            <a:off x="774767" y="260648"/>
            <a:ext cx="7199797" cy="3059054"/>
            <a:chOff x="774767" y="260648"/>
            <a:chExt cx="7199797" cy="3059054"/>
          </a:xfrm>
        </p:grpSpPr>
        <p:grpSp>
          <p:nvGrpSpPr>
            <p:cNvPr id="55" name="Groupe 54"/>
            <p:cNvGrpSpPr/>
            <p:nvPr/>
          </p:nvGrpSpPr>
          <p:grpSpPr>
            <a:xfrm>
              <a:off x="774767" y="2419702"/>
              <a:ext cx="4565755" cy="900000"/>
              <a:chOff x="1170704" y="2370558"/>
              <a:chExt cx="4565755" cy="1117909"/>
            </a:xfrm>
          </p:grpSpPr>
          <p:sp>
            <p:nvSpPr>
              <p:cNvPr id="56" name="Rectangle 55"/>
              <p:cNvSpPr/>
              <p:nvPr/>
            </p:nvSpPr>
            <p:spPr>
              <a:xfrm>
                <a:off x="4083047" y="2370558"/>
                <a:ext cx="1653412" cy="1117909"/>
              </a:xfrm>
              <a:prstGeom prst="rect">
                <a:avLst/>
              </a:prstGeom>
              <a:solidFill>
                <a:srgbClr val="00B0F0"/>
              </a:solidFill>
              <a:ln w="12700" cap="flat" cmpd="sng" algn="ctr">
                <a:solidFill>
                  <a:sysClr val="window" lastClr="FFFFFF"/>
                </a:solidFill>
                <a:prstDash val="solid"/>
                <a:miter lim="800000"/>
              </a:ln>
              <a:effectLst/>
            </p:spPr>
            <p:txBody>
              <a:bodyPr wrap="square"/>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Calibri" panose="020F0502020204030204"/>
                </a:endParaRPr>
              </a:p>
            </p:txBody>
          </p:sp>
          <p:sp>
            <p:nvSpPr>
              <p:cNvPr id="57" name="Rectangle 56"/>
              <p:cNvSpPr/>
              <p:nvPr/>
            </p:nvSpPr>
            <p:spPr>
              <a:xfrm>
                <a:off x="1170704" y="2728422"/>
                <a:ext cx="4493073" cy="45875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alibri" panose="020F0502020204030204"/>
                  </a:rPr>
                  <a:t>Common and industry practice concepts [789]</a:t>
                </a:r>
              </a:p>
            </p:txBody>
          </p:sp>
        </p:grpSp>
        <p:sp>
          <p:nvSpPr>
            <p:cNvPr id="34" name="Rectangle 33"/>
            <p:cNvSpPr/>
            <p:nvPr/>
          </p:nvSpPr>
          <p:spPr>
            <a:xfrm>
              <a:off x="6321152" y="260648"/>
              <a:ext cx="1653412" cy="288000"/>
            </a:xfrm>
            <a:prstGeom prst="rect">
              <a:avLst/>
            </a:prstGeom>
            <a:solidFill>
              <a:srgbClr val="00B0F0"/>
            </a:solidFill>
            <a:ln w="12700" cap="flat" cmpd="sng" algn="ctr">
              <a:noFill/>
              <a:prstDash val="solid"/>
              <a:miter lim="800000"/>
            </a:ln>
            <a:effectLst/>
          </p:spPr>
          <p:txBody>
            <a:bodyPr wrap="square"/>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Calibri" panose="020F0502020204030204"/>
              </a:endParaRPr>
            </a:p>
          </p:txBody>
        </p:sp>
      </p:grpSp>
    </p:spTree>
    <p:extLst>
      <p:ext uri="{BB962C8B-B14F-4D97-AF65-F5344CB8AC3E}">
        <p14:creationId xmlns:p14="http://schemas.microsoft.com/office/powerpoint/2010/main" xmlns="" val="383164448"/>
      </p:ext>
    </p:extLst>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Lucida Sans Unicode"/>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XBRL">
  <a:themeElements>
    <a:clrScheme name="XBR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XBRL">
      <a:majorFont>
        <a:latin typeface="Lucida Sans Unicode"/>
        <a:ea typeface=""/>
        <a:cs typeface=""/>
      </a:majorFont>
      <a:minorFont>
        <a:latin typeface="Lucida Sans Unicode"/>
        <a:ea typeface=""/>
        <a:cs typeface="Times New Roma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XBR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XBR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XBR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XBR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XBR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XBR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XBR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XBR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XBR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XBR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XBR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XBR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Designs\Angles droits.pot</Template>
  <TotalTime>0</TotalTime>
  <Words>824</Words>
  <Application>Microsoft Office PowerPoint</Application>
  <PresentationFormat>Format A4 (210 x 297 mm)</PresentationFormat>
  <Paragraphs>219</Paragraphs>
  <Slides>12</Slides>
  <Notes>12</Notes>
  <HiddenSlides>4</HiddenSlides>
  <MMClips>0</MMClips>
  <ScaleCrop>false</ScaleCrop>
  <HeadingPairs>
    <vt:vector size="4" baseType="variant">
      <vt:variant>
        <vt:lpstr>Thème</vt:lpstr>
      </vt:variant>
      <vt:variant>
        <vt:i4>2</vt:i4>
      </vt:variant>
      <vt:variant>
        <vt:lpstr>Titres des diapositives</vt:lpstr>
      </vt:variant>
      <vt:variant>
        <vt:i4>12</vt:i4>
      </vt:variant>
    </vt:vector>
  </HeadingPairs>
  <TitlesOfParts>
    <vt:vector size="14" baseType="lpstr">
      <vt:lpstr>Custom Design</vt:lpstr>
      <vt:lpstr>XBRL</vt:lpstr>
      <vt:lpstr> “The preparation of annual financial reports in a single electronic reporting format will be mandatory as from 1 January 2020”  XBRL Europe Working Group: IFRS, Securities and Markets   Luxemburg December 11, 2013</vt:lpstr>
      <vt:lpstr>XBRL Europe Working Group: IFRS, Securities and Markets Working Group</vt:lpstr>
      <vt:lpstr>Transparency Directive</vt:lpstr>
      <vt:lpstr>Diapositive 4</vt:lpstr>
      <vt:lpstr>Public White Paper</vt:lpstr>
      <vt:lpstr>Diapositive 6</vt:lpstr>
      <vt:lpstr>Diapositive 7</vt:lpstr>
      <vt:lpstr>Diapositive 8</vt:lpstr>
      <vt:lpstr>Diapositive 9</vt:lpstr>
      <vt:lpstr>Diapositive 10</vt:lpstr>
      <vt:lpstr>Diapositive 11</vt:lpstr>
      <vt:lpstr>Diapositive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2013-06-21T16:28:53Z</dcterms:created>
  <dcterms:modified xsi:type="dcterms:W3CDTF">2013-12-16T15:31:49Z</dcterms:modified>
</cp:coreProperties>
</file>