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2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4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0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2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3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0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6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8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0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0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0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E40B2-0D95-B740-A908-38E1C877AECE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5A8B-ADFD-C440-AB23-2EAEA998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2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653"/>
            <a:ext cx="7772400" cy="1470025"/>
          </a:xfrm>
        </p:spPr>
        <p:txBody>
          <a:bodyPr>
            <a:noAutofit/>
          </a:bodyPr>
          <a:lstStyle/>
          <a:p>
            <a:r>
              <a:rPr lang="ja-JP" altLang="en-US" sz="12800" dirty="0" smtClean="0"/>
              <a:t>危機</a:t>
            </a:r>
            <a:endParaRPr lang="en-US" sz="1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U.S. Recent Legislation</a:t>
            </a:r>
          </a:p>
          <a:p>
            <a:r>
              <a:rPr lang="en-US" dirty="0" smtClean="0"/>
              <a:t>DATA act =</a:t>
            </a:r>
            <a:r>
              <a:rPr lang="ja-JP" altLang="en-US" dirty="0" smtClean="0"/>
              <a:t>機</a:t>
            </a:r>
            <a:endParaRPr lang="en-US" altLang="ja-JP" dirty="0" smtClean="0"/>
          </a:p>
          <a:p>
            <a:r>
              <a:rPr lang="en-US" dirty="0" smtClean="0"/>
              <a:t>HR 4164 =</a:t>
            </a:r>
            <a:r>
              <a:rPr lang="ja-JP" altLang="en-US" dirty="0" smtClean="0"/>
              <a:t>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6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13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危機</vt:lpstr>
    </vt:vector>
  </TitlesOfParts>
  <Company>Mark V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危機</dc:title>
  <dc:creator>Herm Fischer</dc:creator>
  <cp:lastModifiedBy>Herm Fischer</cp:lastModifiedBy>
  <cp:revision>2</cp:revision>
  <dcterms:created xsi:type="dcterms:W3CDTF">2014-05-05T12:12:10Z</dcterms:created>
  <dcterms:modified xsi:type="dcterms:W3CDTF">2014-05-05T16:27:41Z</dcterms:modified>
</cp:coreProperties>
</file>