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7" r:id="rId2"/>
    <p:sldId id="259" r:id="rId3"/>
  </p:sldIdLst>
  <p:sldSz cx="118872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77B3"/>
    <a:srgbClr val="B0DAF3"/>
    <a:srgbClr val="75829D"/>
    <a:srgbClr val="F0E121"/>
    <a:srgbClr val="0661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7989" autoAdjust="0"/>
    <p:restoredTop sz="94660"/>
  </p:normalViewPr>
  <p:slideViewPr>
    <p:cSldViewPr snapToGrid="0">
      <p:cViewPr varScale="1">
        <p:scale>
          <a:sx n="90" d="100"/>
          <a:sy n="90" d="100"/>
        </p:scale>
        <p:origin x="66" y="1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906F9-95DA-49E6-AF53-3857F66D1E0E}" type="datetimeFigureOut">
              <a:rPr lang="en-GB" smtClean="0"/>
              <a:t>12/06/19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54063" y="1143000"/>
            <a:ext cx="5349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F695D-3EBC-4E8D-9572-BC79307870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69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F695D-3EBC-4E8D-9572-BC793078701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367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A8DABDD-4918-4A09-B4EE-75854BF0A95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00"/>
            <a:ext cx="11862676" cy="29273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5770" y="3314700"/>
            <a:ext cx="7578090" cy="3108477"/>
          </a:xfrm>
        </p:spPr>
        <p:txBody>
          <a:bodyPr anchor="ctr">
            <a:normAutofit/>
          </a:bodyPr>
          <a:lstStyle>
            <a:lvl1pPr algn="l">
              <a:defRPr sz="4400" spc="195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80550" y="5994264"/>
            <a:ext cx="2131268" cy="42379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45770" indent="0" algn="ctr">
              <a:buNone/>
              <a:defRPr sz="1755"/>
            </a:lvl2pPr>
            <a:lvl3pPr marL="891540" indent="0" algn="ctr">
              <a:buNone/>
              <a:defRPr sz="1755"/>
            </a:lvl3pPr>
            <a:lvl4pPr marL="1337310" indent="0" algn="ctr">
              <a:buNone/>
              <a:defRPr sz="1755"/>
            </a:lvl4pPr>
            <a:lvl5pPr marL="1783080" indent="0" algn="ctr">
              <a:buNone/>
              <a:defRPr sz="1755"/>
            </a:lvl5pPr>
            <a:lvl6pPr marL="2228850" indent="0" algn="ctr">
              <a:buNone/>
              <a:defRPr sz="1755"/>
            </a:lvl6pPr>
            <a:lvl7pPr marL="2674620" indent="0" algn="ctr">
              <a:buNone/>
              <a:defRPr sz="1755"/>
            </a:lvl7pPr>
            <a:lvl8pPr marL="3120390" indent="0" algn="ctr">
              <a:buNone/>
              <a:defRPr sz="1755"/>
            </a:lvl8pPr>
            <a:lvl9pPr marL="3566160" indent="0" algn="ctr">
              <a:buNone/>
              <a:defRPr sz="175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17717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8274050" y="5093524"/>
            <a:ext cx="0" cy="914400"/>
          </a:xfrm>
          <a:prstGeom prst="line">
            <a:avLst/>
          </a:prstGeom>
          <a:ln w="19050">
            <a:solidFill>
              <a:srgbClr val="F0E1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 txBox="1">
            <a:spLocks/>
          </p:cNvSpPr>
          <p:nvPr userDrawn="1"/>
        </p:nvSpPr>
        <p:spPr>
          <a:xfrm>
            <a:off x="8401719" y="5965379"/>
            <a:ext cx="3118104" cy="481561"/>
          </a:xfrm>
          <a:prstGeom prst="rect">
            <a:avLst/>
          </a:prstGeom>
          <a:solidFill>
            <a:srgbClr val="192E5C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>
            <a:defPPr>
              <a:defRPr lang="en-US"/>
            </a:defPPr>
            <a:lvl1pPr algn="ctr">
              <a:defRPr sz="2000">
                <a:solidFill>
                  <a:schemeClr val="bg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457200" lvl="1" indent="-457200" algn="l" defTabSz="0">
              <a:tabLst/>
            </a:pPr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Frankfurt, </a:t>
            </a:r>
            <a:r>
              <a:rPr lang="en-US" b="0" baseline="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</a:t>
            </a:r>
            <a:r>
              <a:rPr lang="en-US" b="0" baseline="0" dirty="0">
                <a:solidFill>
                  <a:srgbClr val="75829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b="0" dirty="0">
              <a:solidFill>
                <a:srgbClr val="75829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8401719" y="3314700"/>
            <a:ext cx="3118104" cy="2613131"/>
          </a:xfrm>
        </p:spPr>
        <p:txBody>
          <a:bodyPr anchor="b"/>
          <a:lstStyle>
            <a:lvl1pPr marL="0" indent="0">
              <a:buNone/>
              <a:defRPr/>
            </a:lvl1pPr>
            <a:lvl2pPr marL="124816" indent="0">
              <a:buNone/>
              <a:defRPr/>
            </a:lvl2pPr>
            <a:lvl3pPr marL="303124" indent="0">
              <a:buNone/>
              <a:defRPr/>
            </a:lvl3pPr>
            <a:lvl4pPr marL="445770" indent="0">
              <a:buNone/>
              <a:defRPr/>
            </a:lvl4pPr>
            <a:lvl5pPr marL="624078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9731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15033" y="6470704"/>
            <a:ext cx="4323007" cy="27432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77CD-CB9E-4F5C-A14F-E45D010E2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613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microsoft.com/office/2007/relationships/hdphoto" Target="../media/hdphoto2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utout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549272" y="6337027"/>
            <a:ext cx="6226674" cy="519545"/>
          </a:xfrm>
          <a:prstGeom prst="snip1Rect">
            <a:avLst>
              <a:gd name="adj" fmla="val 0"/>
            </a:avLst>
          </a:prstGeom>
        </p:spPr>
      </p:pic>
      <p:pic>
        <p:nvPicPr>
          <p:cNvPr id="28" name="Picture 27"/>
          <p:cNvPicPr>
            <a:picLocks noChangeAspect="1"/>
          </p:cNvPicPr>
          <p:nvPr userDrawn="1"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utout/>
                    </a14:imgEffect>
                  </a14:imgLayer>
                </a14:imgProps>
              </a:ext>
            </a:extLst>
          </a:blip>
          <a:srcRect l="3045" t="1" r="36528" b="-8861"/>
          <a:stretch/>
        </p:blipFill>
        <p:spPr>
          <a:xfrm flipH="1">
            <a:off x="-15791" y="6337027"/>
            <a:ext cx="3762562" cy="56557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8525" y="585216"/>
            <a:ext cx="9477070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525" y="2286000"/>
            <a:ext cx="9477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6400" y="6470704"/>
            <a:ext cx="94932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722577CD-CB9E-4F5C-A14F-E45D010E2EB9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15950" y="750824"/>
            <a:ext cx="0" cy="914400"/>
          </a:xfrm>
          <a:prstGeom prst="line">
            <a:avLst/>
          </a:prstGeom>
          <a:ln w="19050">
            <a:solidFill>
              <a:srgbClr val="2B77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" r="1218" b="29643"/>
          <a:stretch/>
        </p:blipFill>
        <p:spPr>
          <a:xfrm>
            <a:off x="66770" y="6309360"/>
            <a:ext cx="1028606" cy="38452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 flipV="1">
            <a:off x="675736" y="810918"/>
            <a:ext cx="0" cy="914400"/>
          </a:xfrm>
          <a:prstGeom prst="line">
            <a:avLst/>
          </a:prstGeom>
          <a:ln w="19050">
            <a:solidFill>
              <a:srgbClr val="F0E1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Cutout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661039" y="-6648"/>
            <a:ext cx="3226161" cy="580799"/>
          </a:xfrm>
          <a:prstGeom prst="snip1Rect">
            <a:avLst>
              <a:gd name="adj" fmla="val 0"/>
            </a:avLst>
          </a:prstGeom>
        </p:spPr>
      </p:pic>
      <p:sp>
        <p:nvSpPr>
          <p:cNvPr id="29" name="TextBox 28"/>
          <p:cNvSpPr txBox="1"/>
          <p:nvPr userDrawn="1"/>
        </p:nvSpPr>
        <p:spPr>
          <a:xfrm rot="375829">
            <a:off x="8465373" y="6617658"/>
            <a:ext cx="23916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800" dirty="0">
                <a:solidFill>
                  <a:srgbClr val="B0DAF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endParaRPr lang="en-GB" sz="800" dirty="0">
              <a:solidFill>
                <a:srgbClr val="B0DAF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15033" y="6470704"/>
            <a:ext cx="4323007" cy="27432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686B09DA-C14D-4E3A-A91D-5368469DF06F}"/>
              </a:ext>
            </a:extLst>
          </p:cNvPr>
          <p:cNvSpPr/>
          <p:nvPr userDrawn="1"/>
        </p:nvSpPr>
        <p:spPr>
          <a:xfrm>
            <a:off x="8619797" y="409903"/>
            <a:ext cx="1032641" cy="173421"/>
          </a:xfrm>
          <a:custGeom>
            <a:avLst/>
            <a:gdLst>
              <a:gd name="connsiteX0" fmla="*/ 0 w 1032641"/>
              <a:gd name="connsiteY0" fmla="*/ 0 h 173421"/>
              <a:gd name="connsiteX1" fmla="*/ 1032641 w 1032641"/>
              <a:gd name="connsiteY1" fmla="*/ 173421 h 173421"/>
              <a:gd name="connsiteX2" fmla="*/ 15765 w 1032641"/>
              <a:gd name="connsiteY2" fmla="*/ 165538 h 173421"/>
              <a:gd name="connsiteX3" fmla="*/ 0 w 1032641"/>
              <a:gd name="connsiteY3" fmla="*/ 0 h 17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2641" h="173421">
                <a:moveTo>
                  <a:pt x="0" y="0"/>
                </a:moveTo>
                <a:lnTo>
                  <a:pt x="1032641" y="173421"/>
                </a:lnTo>
                <a:lnTo>
                  <a:pt x="15765" y="16553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9888A30-4494-4E05-8319-6BB4B81A150D}"/>
              </a:ext>
            </a:extLst>
          </p:cNvPr>
          <p:cNvSpPr/>
          <p:nvPr userDrawn="1"/>
        </p:nvSpPr>
        <p:spPr>
          <a:xfrm flipH="1" flipV="1">
            <a:off x="8752489" y="6313595"/>
            <a:ext cx="1032641" cy="173421"/>
          </a:xfrm>
          <a:custGeom>
            <a:avLst/>
            <a:gdLst>
              <a:gd name="connsiteX0" fmla="*/ 0 w 1032641"/>
              <a:gd name="connsiteY0" fmla="*/ 0 h 173421"/>
              <a:gd name="connsiteX1" fmla="*/ 1032641 w 1032641"/>
              <a:gd name="connsiteY1" fmla="*/ 173421 h 173421"/>
              <a:gd name="connsiteX2" fmla="*/ 15765 w 1032641"/>
              <a:gd name="connsiteY2" fmla="*/ 165538 h 173421"/>
              <a:gd name="connsiteX3" fmla="*/ 0 w 1032641"/>
              <a:gd name="connsiteY3" fmla="*/ 0 h 17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2641" h="173421">
                <a:moveTo>
                  <a:pt x="0" y="0"/>
                </a:moveTo>
                <a:lnTo>
                  <a:pt x="1032641" y="173421"/>
                </a:lnTo>
                <a:lnTo>
                  <a:pt x="15765" y="16553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14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l" defTabSz="891540" rtl="0" eaLnBrk="1" latinLnBrk="0" hangingPunct="1">
        <a:lnSpc>
          <a:spcPct val="80000"/>
        </a:lnSpc>
        <a:spcBef>
          <a:spcPct val="0"/>
        </a:spcBef>
        <a:buNone/>
        <a:defRPr sz="4400" kern="1200" cap="all" spc="98" baseline="0">
          <a:solidFill>
            <a:schemeClr val="tx1">
              <a:lumMod val="95000"/>
              <a:lumOff val="5000"/>
            </a:schemeClr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89154" indent="-89154" algn="l" defTabSz="891540" rtl="0" eaLnBrk="1" latinLnBrk="0" hangingPunct="1">
        <a:lnSpc>
          <a:spcPct val="90000"/>
        </a:lnSpc>
        <a:spcBef>
          <a:spcPts val="1170"/>
        </a:spcBef>
        <a:spcAft>
          <a:spcPts val="195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145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258547" indent="-133731" algn="l" defTabSz="891540" rtl="0" eaLnBrk="1" latinLnBrk="0" hangingPunct="1">
        <a:lnSpc>
          <a:spcPct val="90000"/>
        </a:lnSpc>
        <a:spcBef>
          <a:spcPts val="195"/>
        </a:spcBef>
        <a:spcAft>
          <a:spcPts val="390"/>
        </a:spcAft>
        <a:buClr>
          <a:schemeClr val="accent1"/>
        </a:buClr>
        <a:buFont typeface="Wingdings 3" pitchFamily="18" charset="2"/>
        <a:buChar char=""/>
        <a:defRPr sz="1755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436855" indent="-133731" algn="l" defTabSz="891540" rtl="0" eaLnBrk="1" latinLnBrk="0" hangingPunct="1">
        <a:lnSpc>
          <a:spcPct val="90000"/>
        </a:lnSpc>
        <a:spcBef>
          <a:spcPts val="195"/>
        </a:spcBef>
        <a:spcAft>
          <a:spcPts val="390"/>
        </a:spcAft>
        <a:buClr>
          <a:schemeClr val="accent1"/>
        </a:buClr>
        <a:buFont typeface="Wingdings 3" pitchFamily="18" charset="2"/>
        <a:buChar char=""/>
        <a:defRPr sz="1365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579501" indent="-133731" algn="l" defTabSz="891540" rtl="0" eaLnBrk="1" latinLnBrk="0" hangingPunct="1">
        <a:lnSpc>
          <a:spcPct val="90000"/>
        </a:lnSpc>
        <a:spcBef>
          <a:spcPts val="195"/>
        </a:spcBef>
        <a:spcAft>
          <a:spcPts val="390"/>
        </a:spcAft>
        <a:buClr>
          <a:schemeClr val="accent1"/>
        </a:buClr>
        <a:buFont typeface="Wingdings 3" pitchFamily="18" charset="2"/>
        <a:buChar char=""/>
        <a:defRPr sz="1365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757809" indent="-133731" algn="l" defTabSz="891540" rtl="0" eaLnBrk="1" latinLnBrk="0" hangingPunct="1">
        <a:lnSpc>
          <a:spcPct val="90000"/>
        </a:lnSpc>
        <a:spcBef>
          <a:spcPts val="195"/>
        </a:spcBef>
        <a:spcAft>
          <a:spcPts val="390"/>
        </a:spcAft>
        <a:buClr>
          <a:schemeClr val="accent1"/>
        </a:buClr>
        <a:buFont typeface="Wingdings 3" pitchFamily="18" charset="2"/>
        <a:buChar char=""/>
        <a:defRPr sz="1365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891540" indent="-133731" algn="l" defTabSz="891540" rtl="0" eaLnBrk="1" latinLnBrk="0" hangingPunct="1">
        <a:lnSpc>
          <a:spcPct val="90000"/>
        </a:lnSpc>
        <a:spcBef>
          <a:spcPts val="195"/>
        </a:spcBef>
        <a:spcAft>
          <a:spcPts val="390"/>
        </a:spcAft>
        <a:buClr>
          <a:schemeClr val="accent1"/>
        </a:buClr>
        <a:buFont typeface="Wingdings 3" pitchFamily="18" charset="2"/>
        <a:buChar char=""/>
        <a:defRPr sz="1365" kern="1200">
          <a:solidFill>
            <a:schemeClr val="tx1"/>
          </a:solidFill>
          <a:latin typeface="+mn-lt"/>
          <a:ea typeface="+mn-ea"/>
          <a:cs typeface="+mn-cs"/>
        </a:defRPr>
      </a:lvl6pPr>
      <a:lvl7pPr marL="1034186" indent="-133731" algn="l" defTabSz="891540" rtl="0" eaLnBrk="1" latinLnBrk="0" hangingPunct="1">
        <a:lnSpc>
          <a:spcPct val="90000"/>
        </a:lnSpc>
        <a:spcBef>
          <a:spcPts val="195"/>
        </a:spcBef>
        <a:spcAft>
          <a:spcPts val="390"/>
        </a:spcAft>
        <a:buClr>
          <a:schemeClr val="accent1"/>
        </a:buClr>
        <a:buFont typeface="Wingdings 3" pitchFamily="18" charset="2"/>
        <a:buChar char=""/>
        <a:defRPr sz="1365" kern="1200">
          <a:solidFill>
            <a:schemeClr val="tx1"/>
          </a:solidFill>
          <a:latin typeface="+mn-lt"/>
          <a:ea typeface="+mn-ea"/>
          <a:cs typeface="+mn-cs"/>
        </a:defRPr>
      </a:lvl7pPr>
      <a:lvl8pPr marL="1185748" indent="-133731" algn="l" defTabSz="891540" rtl="0" eaLnBrk="1" latinLnBrk="0" hangingPunct="1">
        <a:lnSpc>
          <a:spcPct val="90000"/>
        </a:lnSpc>
        <a:spcBef>
          <a:spcPts val="195"/>
        </a:spcBef>
        <a:spcAft>
          <a:spcPts val="390"/>
        </a:spcAft>
        <a:buClr>
          <a:schemeClr val="accent1"/>
        </a:buClr>
        <a:buFont typeface="Wingdings 3" pitchFamily="18" charset="2"/>
        <a:buChar char=""/>
        <a:defRPr sz="1365" kern="1200">
          <a:solidFill>
            <a:schemeClr val="tx1"/>
          </a:solidFill>
          <a:latin typeface="+mn-lt"/>
          <a:ea typeface="+mn-ea"/>
          <a:cs typeface="+mn-cs"/>
        </a:defRPr>
      </a:lvl8pPr>
      <a:lvl9pPr marL="1328395" indent="-133731" algn="l" defTabSz="891540" rtl="0" eaLnBrk="1" latinLnBrk="0" hangingPunct="1">
        <a:lnSpc>
          <a:spcPct val="90000"/>
        </a:lnSpc>
        <a:spcBef>
          <a:spcPts val="195"/>
        </a:spcBef>
        <a:spcAft>
          <a:spcPts val="390"/>
        </a:spcAft>
        <a:buClr>
          <a:schemeClr val="accent1"/>
        </a:buClr>
        <a:buFont typeface="Wingdings 3" pitchFamily="18" charset="2"/>
        <a:buChar char=""/>
        <a:defRPr sz="13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1pPr>
      <a:lvl2pPr marL="44577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2pPr>
      <a:lvl3pPr marL="89154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3pPr>
      <a:lvl4pPr marL="133731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4pPr>
      <a:lvl5pPr marL="178308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5pPr>
      <a:lvl6pPr marL="222885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7pPr>
      <a:lvl8pPr marL="312039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8pPr>
      <a:lvl9pPr marL="356616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/>
              <a:t>[put here the date]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403770" y="4949251"/>
            <a:ext cx="3149017" cy="88172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r" defTabSz="89154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95" baseline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algn="l"/>
            <a:r>
              <a:rPr lang="nl-BE" sz="2400" dirty="0"/>
              <a:t>[PUT HERE THE Speaker FIRST NAME, name and TITLE]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45631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SLIDE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Dumque amor est curae, dum te tua fistula mulcet,</a:t>
            </a:r>
          </a:p>
          <a:p>
            <a:r>
              <a:rPr lang="pt-BR" dirty="0"/>
              <a:t>incustoditae Pylios memorantur in agros processisse boves.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0566400" y="6470704"/>
            <a:ext cx="94932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r"/>
            <a:fld id="{722577CD-CB9E-4F5C-A14F-E45D010E2EB9}" type="slidenum">
              <a:rPr lang="en-GB" smtClean="0"/>
              <a:pPr algn="r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7479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rofilingXbrlWeek2017_template.potx" id="{055CDE39-DA6A-4133-9A5B-AE194DC8D8C2}" vid="{B9BE0B23-680E-4E93-8D70-913DA754AB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EurofilingXbrlWeek2017_template</Template>
  <TotalTime>17</TotalTime>
  <Words>41</Words>
  <Application>Microsoft Office PowerPoint</Application>
  <PresentationFormat>Custom</PresentationFormat>
  <Paragraphs>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Tw Cen MT</vt:lpstr>
      <vt:lpstr>Wingdings 3</vt:lpstr>
      <vt:lpstr>Integral</vt:lpstr>
      <vt:lpstr>PowerPoint Presentation</vt:lpstr>
      <vt:lpstr>SLIDE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</dc:creator>
  <cp:keywords>eurofiling</cp:keywords>
  <cp:lastModifiedBy>Derek</cp:lastModifiedBy>
  <cp:revision>4</cp:revision>
  <dcterms:created xsi:type="dcterms:W3CDTF">2019-05-21T11:20:07Z</dcterms:created>
  <dcterms:modified xsi:type="dcterms:W3CDTF">2019-06-12T14:29:37Z</dcterms:modified>
</cp:coreProperties>
</file>