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 id="2147483696" r:id="rId3"/>
    <p:sldMasterId id="2147483708" r:id="rId4"/>
  </p:sldMasterIdLst>
  <p:notesMasterIdLst>
    <p:notesMasterId r:id="rId32"/>
  </p:notesMasterIdLst>
  <p:sldIdLst>
    <p:sldId id="263" r:id="rId5"/>
    <p:sldId id="264" r:id="rId6"/>
    <p:sldId id="265" r:id="rId7"/>
    <p:sldId id="266" r:id="rId8"/>
    <p:sldId id="267" r:id="rId9"/>
    <p:sldId id="268" r:id="rId10"/>
    <p:sldId id="269" r:id="rId11"/>
    <p:sldId id="271" r:id="rId12"/>
    <p:sldId id="272" r:id="rId13"/>
    <p:sldId id="273" r:id="rId14"/>
    <p:sldId id="274" r:id="rId15"/>
    <p:sldId id="275" r:id="rId16"/>
    <p:sldId id="277" r:id="rId17"/>
    <p:sldId id="278" r:id="rId18"/>
    <p:sldId id="290" r:id="rId19"/>
    <p:sldId id="282" r:id="rId20"/>
    <p:sldId id="276" r:id="rId21"/>
    <p:sldId id="279" r:id="rId22"/>
    <p:sldId id="280" r:id="rId23"/>
    <p:sldId id="281" r:id="rId24"/>
    <p:sldId id="286" r:id="rId25"/>
    <p:sldId id="283" r:id="rId26"/>
    <p:sldId id="284" r:id="rId27"/>
    <p:sldId id="288" r:id="rId28"/>
    <p:sldId id="289" r:id="rId29"/>
    <p:sldId id="287" r:id="rId30"/>
    <p:sldId id="270"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92" autoAdjust="0"/>
    <p:restoredTop sz="86379" autoAdjust="0"/>
  </p:normalViewPr>
  <p:slideViewPr>
    <p:cSldViewPr>
      <p:cViewPr varScale="1">
        <p:scale>
          <a:sx n="68" d="100"/>
          <a:sy n="68" d="100"/>
        </p:scale>
        <p:origin x="-1026" y="-96"/>
      </p:cViewPr>
      <p:guideLst>
        <p:guide orient="horz" pos="2160"/>
        <p:guide pos="2880"/>
      </p:guideLst>
    </p:cSldViewPr>
  </p:slideViewPr>
  <p:outlineViewPr>
    <p:cViewPr>
      <p:scale>
        <a:sx n="33" d="100"/>
        <a:sy n="33" d="100"/>
      </p:scale>
      <p:origin x="36" y="576"/>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5B73BAD-43CB-4B30-B4EC-CB807CF25419}" type="datetimeFigureOut">
              <a:rPr lang="en-GB" smtClean="0"/>
              <a:t>10/12/2013</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CC96E54-44D3-47E1-84E7-F7FBDB5B499E}" type="slidenum">
              <a:rPr lang="en-GB" smtClean="0"/>
              <a:t>‹#›</a:t>
            </a:fld>
            <a:endParaRPr lang="en-GB"/>
          </a:p>
        </p:txBody>
      </p:sp>
    </p:spTree>
    <p:extLst>
      <p:ext uri="{BB962C8B-B14F-4D97-AF65-F5344CB8AC3E}">
        <p14:creationId xmlns:p14="http://schemas.microsoft.com/office/powerpoint/2010/main" val="24141004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a:ln>
            <a:miter lim="800000"/>
            <a:headEnd/>
            <a:tailEnd/>
          </a:ln>
        </p:spPr>
        <p:txBody>
          <a:bodyPr/>
          <a:lstStyle/>
          <a:p>
            <a:fld id="{535141CE-2F80-4876-B4D4-894C595C6990}" type="slidenum">
              <a:rPr lang="de-DE" smtClean="0">
                <a:ea typeface="MS PGothic" pitchFamily="34" charset="-128"/>
              </a:rPr>
              <a:pPr/>
              <a:t>1</a:t>
            </a:fld>
            <a:endParaRPr lang="de-DE" smtClean="0">
              <a:ea typeface="MS PGothic" pitchFamily="34" charset="-128"/>
            </a:endParaRPr>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p:spPr>
        <p:txBody>
          <a:bodyPr/>
          <a:lstStyle/>
          <a:p>
            <a:pPr eaLnBrk="1" hangingPunct="1"/>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907EC2A3-6878-4DC2-9995-3D8553E2C9EB}" type="slidenum">
              <a:rPr lang="de-DE" smtClean="0">
                <a:solidFill>
                  <a:prstClr val="black"/>
                </a:solidFill>
              </a:rPr>
              <a:pPr>
                <a:defRPr/>
              </a:pPr>
              <a:t>9</a:t>
            </a:fld>
            <a:endParaRPr lang="de-DE">
              <a:solidFill>
                <a:prstClr val="black"/>
              </a:solidFill>
            </a:endParaRPr>
          </a:p>
        </p:txBody>
      </p:sp>
    </p:spTree>
    <p:extLst>
      <p:ext uri="{BB962C8B-B14F-4D97-AF65-F5344CB8AC3E}">
        <p14:creationId xmlns:p14="http://schemas.microsoft.com/office/powerpoint/2010/main" val="12473096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en-US" dirty="0"/>
          </a:p>
        </p:txBody>
      </p:sp>
      <p:sp>
        <p:nvSpPr>
          <p:cNvPr id="4" name="Symbol zastępczy numeru slajdu 3"/>
          <p:cNvSpPr>
            <a:spLocks noGrp="1"/>
          </p:cNvSpPr>
          <p:nvPr>
            <p:ph type="sldNum" sz="quarter" idx="10"/>
          </p:nvPr>
        </p:nvSpPr>
        <p:spPr/>
        <p:txBody>
          <a:bodyPr/>
          <a:lstStyle/>
          <a:p>
            <a:pPr>
              <a:defRPr/>
            </a:pPr>
            <a:fld id="{08A73D5D-F308-40D5-89E3-D06DBC690096}" type="slidenum">
              <a:rPr lang="de-DE" smtClean="0">
                <a:solidFill>
                  <a:prstClr val="black"/>
                </a:solidFill>
              </a:rPr>
              <a:pPr>
                <a:defRPr/>
              </a:pPr>
              <a:t>23</a:t>
            </a:fld>
            <a:endParaRPr lang="de-DE">
              <a:solidFill>
                <a:prstClr val="black"/>
              </a:solidFill>
            </a:endParaRPr>
          </a:p>
        </p:txBody>
      </p:sp>
    </p:spTree>
    <p:extLst>
      <p:ext uri="{BB962C8B-B14F-4D97-AF65-F5344CB8AC3E}">
        <p14:creationId xmlns:p14="http://schemas.microsoft.com/office/powerpoint/2010/main" val="1720408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a:ln>
            <a:miter lim="800000"/>
            <a:headEnd/>
            <a:tailEnd/>
          </a:ln>
        </p:spPr>
        <p:txBody>
          <a:bodyPr/>
          <a:lstStyle/>
          <a:p>
            <a:fld id="{D428AF62-CA59-4F6D-AF0B-A8C1BAD4EB32}" type="slidenum">
              <a:rPr lang="de-DE" smtClean="0">
                <a:ea typeface="MS PGothic" pitchFamily="34" charset="-128"/>
              </a:rPr>
              <a:pPr/>
              <a:t>27</a:t>
            </a:fld>
            <a:endParaRPr lang="de-DE" smtClean="0">
              <a:ea typeface="MS PGothic" pitchFamily="34" charset="-128"/>
            </a:endParaRPr>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eiopa_PLATFORM_Segment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2575" cy="687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Line 7"/>
          <p:cNvSpPr>
            <a:spLocks noChangeShapeType="1"/>
          </p:cNvSpPr>
          <p:nvPr/>
        </p:nvSpPr>
        <p:spPr bwMode="auto">
          <a:xfrm>
            <a:off x="304800" y="6324600"/>
            <a:ext cx="8077200" cy="0"/>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dirty="0">
              <a:solidFill>
                <a:srgbClr val="000000"/>
              </a:solidFill>
              <a:latin typeface="Arial" charset="0"/>
            </a:endParaRPr>
          </a:p>
        </p:txBody>
      </p:sp>
      <p:pic>
        <p:nvPicPr>
          <p:cNvPr id="6" name="Picture 9" descr="eiopa_RG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03950" y="-4763"/>
            <a:ext cx="2635250" cy="183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Rectangle 3"/>
          <p:cNvSpPr>
            <a:spLocks noGrp="1" noChangeArrowheads="1"/>
          </p:cNvSpPr>
          <p:nvPr>
            <p:ph type="ctrTitle"/>
          </p:nvPr>
        </p:nvSpPr>
        <p:spPr>
          <a:xfrm>
            <a:off x="304800" y="3124200"/>
            <a:ext cx="6400800" cy="1143000"/>
          </a:xfrm>
        </p:spPr>
        <p:txBody>
          <a:bodyPr/>
          <a:lstStyle>
            <a:lvl1pPr>
              <a:defRPr/>
            </a:lvl1pPr>
          </a:lstStyle>
          <a:p>
            <a:pPr lvl="0"/>
            <a:r>
              <a:rPr lang="en-US" noProof="0" smtClean="0"/>
              <a:t>Click to edit Master title style</a:t>
            </a:r>
            <a:endParaRPr lang="en-GB" noProof="0" smtClean="0"/>
          </a:p>
        </p:txBody>
      </p:sp>
      <p:sp>
        <p:nvSpPr>
          <p:cNvPr id="4100" name="Rectangle 4"/>
          <p:cNvSpPr>
            <a:spLocks noGrp="1" noChangeArrowheads="1"/>
          </p:cNvSpPr>
          <p:nvPr>
            <p:ph type="subTitle" idx="1"/>
          </p:nvPr>
        </p:nvSpPr>
        <p:spPr>
          <a:xfrm>
            <a:off x="304800" y="4648200"/>
            <a:ext cx="6400800" cy="1524000"/>
          </a:xfrm>
        </p:spPr>
        <p:txBody>
          <a:bodyPr anchor="b"/>
          <a:lstStyle>
            <a:lvl1pPr marL="0" indent="0">
              <a:lnSpc>
                <a:spcPct val="70000"/>
              </a:lnSpc>
              <a:buFontTx/>
              <a:buNone/>
              <a:defRPr sz="1800">
                <a:solidFill>
                  <a:schemeClr val="bg1"/>
                </a:solidFill>
              </a:defRPr>
            </a:lvl1pPr>
          </a:lstStyle>
          <a:p>
            <a:pPr lvl="0"/>
            <a:r>
              <a:rPr lang="en-US" noProof="0" smtClean="0"/>
              <a:t>Click to edit Master subtitle style</a:t>
            </a:r>
            <a:endParaRPr lang="en-GB" noProof="0" smtClean="0"/>
          </a:p>
        </p:txBody>
      </p:sp>
      <p:sp>
        <p:nvSpPr>
          <p:cNvPr id="7" name="Rectangle 5"/>
          <p:cNvSpPr>
            <a:spLocks noGrp="1" noChangeArrowheads="1"/>
          </p:cNvSpPr>
          <p:nvPr>
            <p:ph type="dt" sz="half" idx="10"/>
          </p:nvPr>
        </p:nvSpPr>
        <p:spPr/>
        <p:txBody>
          <a:bodyPr/>
          <a:lstStyle>
            <a:lvl1pPr>
              <a:defRPr smtClean="0">
                <a:solidFill>
                  <a:schemeClr val="bg1"/>
                </a:solidFill>
              </a:defRPr>
            </a:lvl1pPr>
          </a:lstStyle>
          <a:p>
            <a:pPr>
              <a:defRPr/>
            </a:pPr>
            <a:fld id="{3B444CE4-60CB-4D31-86B4-55D8D67A9CAA}" type="datetime4">
              <a:rPr lang="en-GB">
                <a:solidFill>
                  <a:srgbClr val="FFFFFF"/>
                </a:solidFill>
              </a:rPr>
              <a:pPr>
                <a:defRPr/>
              </a:pPr>
              <a:t>10 December 2013</a:t>
            </a:fld>
            <a:endParaRPr lang="en-GB" dirty="0">
              <a:solidFill>
                <a:srgbClr val="000000"/>
              </a:solidFill>
            </a:endParaRPr>
          </a:p>
        </p:txBody>
      </p:sp>
    </p:spTree>
    <p:extLst>
      <p:ext uri="{BB962C8B-B14F-4D97-AF65-F5344CB8AC3E}">
        <p14:creationId xmlns:p14="http://schemas.microsoft.com/office/powerpoint/2010/main" val="12350583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sz="half" idx="10"/>
          </p:nvPr>
        </p:nvSpPr>
        <p:spPr>
          <a:ln/>
        </p:spPr>
        <p:txBody>
          <a:bodyPr/>
          <a:lstStyle>
            <a:lvl1pPr>
              <a:defRPr/>
            </a:lvl1pPr>
          </a:lstStyle>
          <a:p>
            <a:pPr>
              <a:defRPr/>
            </a:pPr>
            <a:fld id="{4153F83B-93DA-4FD1-A65F-0268F3CD0493}" type="datetime4">
              <a:rPr lang="en-GB">
                <a:solidFill>
                  <a:srgbClr val="000000"/>
                </a:solidFill>
              </a:rPr>
              <a:pPr>
                <a:defRPr/>
              </a:pPr>
              <a:t>10 December 2013</a:t>
            </a:fld>
            <a:endParaRPr lang="en-GB" dirty="0">
              <a:solidFill>
                <a:srgbClr val="000000"/>
              </a:solidFill>
            </a:endParaRPr>
          </a:p>
        </p:txBody>
      </p:sp>
    </p:spTree>
    <p:extLst>
      <p:ext uri="{BB962C8B-B14F-4D97-AF65-F5344CB8AC3E}">
        <p14:creationId xmlns:p14="http://schemas.microsoft.com/office/powerpoint/2010/main" val="9810464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8450" y="119063"/>
            <a:ext cx="2038350" cy="59769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33400" y="119063"/>
            <a:ext cx="5962650" cy="59769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sz="half" idx="10"/>
          </p:nvPr>
        </p:nvSpPr>
        <p:spPr>
          <a:ln/>
        </p:spPr>
        <p:txBody>
          <a:bodyPr/>
          <a:lstStyle>
            <a:lvl1pPr>
              <a:defRPr/>
            </a:lvl1pPr>
          </a:lstStyle>
          <a:p>
            <a:pPr>
              <a:defRPr/>
            </a:pPr>
            <a:fld id="{486708BF-9825-465D-B9FA-5BDA3C63FE19}" type="datetime4">
              <a:rPr lang="en-GB">
                <a:solidFill>
                  <a:srgbClr val="000000"/>
                </a:solidFill>
              </a:rPr>
              <a:pPr>
                <a:defRPr/>
              </a:pPr>
              <a:t>10 December 2013</a:t>
            </a:fld>
            <a:endParaRPr lang="en-GB" dirty="0">
              <a:solidFill>
                <a:srgbClr val="000000"/>
              </a:solidFill>
            </a:endParaRPr>
          </a:p>
        </p:txBody>
      </p:sp>
    </p:spTree>
    <p:extLst>
      <p:ext uri="{BB962C8B-B14F-4D97-AF65-F5344CB8AC3E}">
        <p14:creationId xmlns:p14="http://schemas.microsoft.com/office/powerpoint/2010/main" val="19699282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eiopa_PLATFORM_Segment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2575" cy="687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Line 7"/>
          <p:cNvSpPr>
            <a:spLocks noChangeShapeType="1"/>
          </p:cNvSpPr>
          <p:nvPr/>
        </p:nvSpPr>
        <p:spPr bwMode="auto">
          <a:xfrm>
            <a:off x="304800" y="6324600"/>
            <a:ext cx="8077200" cy="0"/>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GB" sz="2400" dirty="0">
              <a:solidFill>
                <a:srgbClr val="000000"/>
              </a:solidFill>
              <a:latin typeface="Arial" charset="0"/>
            </a:endParaRPr>
          </a:p>
        </p:txBody>
      </p:sp>
      <p:pic>
        <p:nvPicPr>
          <p:cNvPr id="6" name="Picture 9" descr="eiopa_RG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03950" y="-4763"/>
            <a:ext cx="2635250" cy="183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Rectangle 3"/>
          <p:cNvSpPr>
            <a:spLocks noGrp="1" noChangeArrowheads="1"/>
          </p:cNvSpPr>
          <p:nvPr>
            <p:ph type="ctrTitle"/>
          </p:nvPr>
        </p:nvSpPr>
        <p:spPr>
          <a:xfrm>
            <a:off x="304800" y="3124200"/>
            <a:ext cx="6400800" cy="1143000"/>
          </a:xfrm>
        </p:spPr>
        <p:txBody>
          <a:bodyPr/>
          <a:lstStyle>
            <a:lvl1pPr>
              <a:defRPr/>
            </a:lvl1pPr>
          </a:lstStyle>
          <a:p>
            <a:pPr lvl="0"/>
            <a:r>
              <a:rPr lang="en-US" noProof="0" smtClean="0"/>
              <a:t>Click to edit Master title style</a:t>
            </a:r>
            <a:endParaRPr lang="en-GB" noProof="0" smtClean="0"/>
          </a:p>
        </p:txBody>
      </p:sp>
      <p:sp>
        <p:nvSpPr>
          <p:cNvPr id="4100" name="Rectangle 4"/>
          <p:cNvSpPr>
            <a:spLocks noGrp="1" noChangeArrowheads="1"/>
          </p:cNvSpPr>
          <p:nvPr>
            <p:ph type="subTitle" idx="1"/>
          </p:nvPr>
        </p:nvSpPr>
        <p:spPr>
          <a:xfrm>
            <a:off x="304800" y="4648200"/>
            <a:ext cx="6400800" cy="1524000"/>
          </a:xfrm>
        </p:spPr>
        <p:txBody>
          <a:bodyPr anchor="b"/>
          <a:lstStyle>
            <a:lvl1pPr marL="0" indent="0">
              <a:lnSpc>
                <a:spcPct val="70000"/>
              </a:lnSpc>
              <a:buFontTx/>
              <a:buNone/>
              <a:defRPr sz="1800">
                <a:solidFill>
                  <a:schemeClr val="bg1"/>
                </a:solidFill>
              </a:defRPr>
            </a:lvl1pPr>
          </a:lstStyle>
          <a:p>
            <a:pPr lvl="0"/>
            <a:r>
              <a:rPr lang="en-US" noProof="0" smtClean="0"/>
              <a:t>Click to edit Master subtitle style</a:t>
            </a:r>
            <a:endParaRPr lang="en-GB" noProof="0" smtClean="0"/>
          </a:p>
        </p:txBody>
      </p:sp>
      <p:sp>
        <p:nvSpPr>
          <p:cNvPr id="7" name="Rectangle 5"/>
          <p:cNvSpPr>
            <a:spLocks noGrp="1" noChangeArrowheads="1"/>
          </p:cNvSpPr>
          <p:nvPr>
            <p:ph type="dt" sz="half" idx="10"/>
          </p:nvPr>
        </p:nvSpPr>
        <p:spPr/>
        <p:txBody>
          <a:bodyPr/>
          <a:lstStyle>
            <a:lvl1pPr>
              <a:defRPr>
                <a:solidFill>
                  <a:schemeClr val="bg1"/>
                </a:solidFill>
              </a:defRPr>
            </a:lvl1pPr>
          </a:lstStyle>
          <a:p>
            <a:pPr>
              <a:defRPr/>
            </a:pPr>
            <a:fld id="{82C95313-7082-47F2-81FC-C5622F49E294}" type="datetime4">
              <a:rPr lang="en-GB">
                <a:solidFill>
                  <a:srgbClr val="FFFFFF"/>
                </a:solidFill>
              </a:rPr>
              <a:pPr>
                <a:defRPr/>
              </a:pPr>
              <a:t>10 December 2013</a:t>
            </a:fld>
            <a:endParaRPr lang="en-GB" dirty="0">
              <a:solidFill>
                <a:srgbClr val="000000"/>
              </a:solidFill>
            </a:endParaRPr>
          </a:p>
        </p:txBody>
      </p:sp>
    </p:spTree>
    <p:extLst>
      <p:ext uri="{BB962C8B-B14F-4D97-AF65-F5344CB8AC3E}">
        <p14:creationId xmlns:p14="http://schemas.microsoft.com/office/powerpoint/2010/main" val="21210731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010002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dt" sz="half" idx="10"/>
          </p:nvPr>
        </p:nvSpPr>
        <p:spPr>
          <a:ln/>
        </p:spPr>
        <p:txBody>
          <a:bodyPr/>
          <a:lstStyle>
            <a:lvl1pPr>
              <a:defRPr/>
            </a:lvl1pPr>
          </a:lstStyle>
          <a:p>
            <a:pPr>
              <a:defRPr/>
            </a:pPr>
            <a:fld id="{44912BCC-A0C6-4C89-8D43-5E75DF08B226}" type="datetime4">
              <a:rPr lang="en-GB">
                <a:solidFill>
                  <a:srgbClr val="000000"/>
                </a:solidFill>
              </a:rPr>
              <a:pPr>
                <a:defRPr/>
              </a:pPr>
              <a:t>10 December 2013</a:t>
            </a:fld>
            <a:endParaRPr lang="en-GB" dirty="0">
              <a:solidFill>
                <a:srgbClr val="000000"/>
              </a:solidFill>
            </a:endParaRPr>
          </a:p>
        </p:txBody>
      </p:sp>
    </p:spTree>
    <p:extLst>
      <p:ext uri="{BB962C8B-B14F-4D97-AF65-F5344CB8AC3E}">
        <p14:creationId xmlns:p14="http://schemas.microsoft.com/office/powerpoint/2010/main" val="26465493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33400" y="1676400"/>
            <a:ext cx="40005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1676400"/>
            <a:ext cx="40005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dt" sz="half" idx="10"/>
          </p:nvPr>
        </p:nvSpPr>
        <p:spPr>
          <a:ln/>
        </p:spPr>
        <p:txBody>
          <a:bodyPr/>
          <a:lstStyle>
            <a:lvl1pPr>
              <a:defRPr/>
            </a:lvl1pPr>
          </a:lstStyle>
          <a:p>
            <a:pPr>
              <a:defRPr/>
            </a:pPr>
            <a:fld id="{7E7DE078-0D6A-4310-BA3E-40D98527BC72}" type="datetime4">
              <a:rPr lang="en-GB">
                <a:solidFill>
                  <a:srgbClr val="000000"/>
                </a:solidFill>
              </a:rPr>
              <a:pPr>
                <a:defRPr/>
              </a:pPr>
              <a:t>10 December 2013</a:t>
            </a:fld>
            <a:endParaRPr lang="en-GB" dirty="0">
              <a:solidFill>
                <a:srgbClr val="000000"/>
              </a:solidFill>
            </a:endParaRPr>
          </a:p>
        </p:txBody>
      </p:sp>
    </p:spTree>
    <p:extLst>
      <p:ext uri="{BB962C8B-B14F-4D97-AF65-F5344CB8AC3E}">
        <p14:creationId xmlns:p14="http://schemas.microsoft.com/office/powerpoint/2010/main" val="25236294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
          <p:cNvSpPr>
            <a:spLocks noGrp="1" noChangeArrowheads="1"/>
          </p:cNvSpPr>
          <p:nvPr>
            <p:ph type="dt" sz="half" idx="10"/>
          </p:nvPr>
        </p:nvSpPr>
        <p:spPr>
          <a:ln/>
        </p:spPr>
        <p:txBody>
          <a:bodyPr/>
          <a:lstStyle>
            <a:lvl1pPr>
              <a:defRPr/>
            </a:lvl1pPr>
          </a:lstStyle>
          <a:p>
            <a:pPr>
              <a:defRPr/>
            </a:pPr>
            <a:fld id="{5B0E958D-6E12-4D94-B1F2-EC108AEDA280}" type="datetime4">
              <a:rPr lang="en-GB">
                <a:solidFill>
                  <a:srgbClr val="000000"/>
                </a:solidFill>
              </a:rPr>
              <a:pPr>
                <a:defRPr/>
              </a:pPr>
              <a:t>10 December 2013</a:t>
            </a:fld>
            <a:endParaRPr lang="en-GB" dirty="0">
              <a:solidFill>
                <a:srgbClr val="000000"/>
              </a:solidFill>
            </a:endParaRPr>
          </a:p>
        </p:txBody>
      </p:sp>
    </p:spTree>
    <p:extLst>
      <p:ext uri="{BB962C8B-B14F-4D97-AF65-F5344CB8AC3E}">
        <p14:creationId xmlns:p14="http://schemas.microsoft.com/office/powerpoint/2010/main" val="3462450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
          <p:cNvSpPr>
            <a:spLocks noGrp="1" noChangeArrowheads="1"/>
          </p:cNvSpPr>
          <p:nvPr>
            <p:ph type="dt" sz="half" idx="10"/>
          </p:nvPr>
        </p:nvSpPr>
        <p:spPr>
          <a:ln/>
        </p:spPr>
        <p:txBody>
          <a:bodyPr/>
          <a:lstStyle>
            <a:lvl1pPr>
              <a:defRPr/>
            </a:lvl1pPr>
          </a:lstStyle>
          <a:p>
            <a:pPr>
              <a:defRPr/>
            </a:pPr>
            <a:fld id="{CF24A7B1-F323-4D88-B088-DC5A71628474}" type="datetime4">
              <a:rPr lang="en-GB">
                <a:solidFill>
                  <a:srgbClr val="000000"/>
                </a:solidFill>
              </a:rPr>
              <a:pPr>
                <a:defRPr/>
              </a:pPr>
              <a:t>10 December 2013</a:t>
            </a:fld>
            <a:endParaRPr lang="en-GB" dirty="0">
              <a:solidFill>
                <a:srgbClr val="000000"/>
              </a:solidFill>
            </a:endParaRPr>
          </a:p>
        </p:txBody>
      </p:sp>
    </p:spTree>
    <p:extLst>
      <p:ext uri="{BB962C8B-B14F-4D97-AF65-F5344CB8AC3E}">
        <p14:creationId xmlns:p14="http://schemas.microsoft.com/office/powerpoint/2010/main" val="35246119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sz="half" idx="10"/>
          </p:nvPr>
        </p:nvSpPr>
        <p:spPr/>
        <p:txBody>
          <a:bodyPr/>
          <a:lstStyle>
            <a:lvl1pPr>
              <a:defRPr/>
            </a:lvl1pPr>
          </a:lstStyle>
          <a:p>
            <a:pPr>
              <a:defRPr/>
            </a:pPr>
            <a:fld id="{0EE4452A-D608-4AAB-B80D-A4050BAC2F4C}" type="datetime4">
              <a:rPr lang="en-GB">
                <a:solidFill>
                  <a:srgbClr val="000000"/>
                </a:solidFill>
              </a:rPr>
              <a:pPr>
                <a:defRPr/>
              </a:pPr>
              <a:t>10 December 2013</a:t>
            </a:fld>
            <a:endParaRPr lang="en-GB" dirty="0">
              <a:solidFill>
                <a:srgbClr val="000000"/>
              </a:solidFill>
            </a:endParaRPr>
          </a:p>
        </p:txBody>
      </p:sp>
      <p:sp>
        <p:nvSpPr>
          <p:cNvPr id="3" name="Rectangle 4"/>
          <p:cNvSpPr>
            <a:spLocks noGrp="1" noChangeArrowheads="1"/>
          </p:cNvSpPr>
          <p:nvPr>
            <p:ph type="sldNum" sz="quarter" idx="11"/>
          </p:nvPr>
        </p:nvSpPr>
        <p:spPr>
          <a:xfrm>
            <a:off x="6934200" y="6400800"/>
            <a:ext cx="1905000" cy="457200"/>
          </a:xfrm>
          <a:prstGeom prst="rect">
            <a:avLst/>
          </a:prstGeom>
        </p:spPr>
        <p:txBody>
          <a:bodyPr/>
          <a:lstStyle>
            <a:lvl1pPr>
              <a:defRPr>
                <a:latin typeface="Arial" pitchFamily="34" charset="0"/>
              </a:defRPr>
            </a:lvl1pPr>
          </a:lstStyle>
          <a:p>
            <a:pPr eaLnBrk="0" fontAlgn="base" hangingPunct="0">
              <a:spcBef>
                <a:spcPct val="0"/>
              </a:spcBef>
              <a:spcAft>
                <a:spcPct val="0"/>
              </a:spcAft>
              <a:defRPr/>
            </a:pPr>
            <a:fld id="{E6B29708-903A-4841-AF28-A03FAC5164A0}" type="slidenum">
              <a:rPr lang="en-GB" sz="2400">
                <a:solidFill>
                  <a:srgbClr val="000000"/>
                </a:solidFill>
              </a:rPr>
              <a:pPr eaLnBrk="0" fontAlgn="base" hangingPunct="0">
                <a:spcBef>
                  <a:spcPct val="0"/>
                </a:spcBef>
                <a:spcAft>
                  <a:spcPct val="0"/>
                </a:spcAft>
                <a:defRPr/>
              </a:pPr>
              <a:t>‹#›</a:t>
            </a:fld>
            <a:endParaRPr lang="en-GB" sz="1400" dirty="0">
              <a:solidFill>
                <a:srgbClr val="000000"/>
              </a:solidFill>
              <a:latin typeface="Arial" charset="0"/>
            </a:endParaRPr>
          </a:p>
        </p:txBody>
      </p:sp>
    </p:spTree>
    <p:extLst>
      <p:ext uri="{BB962C8B-B14F-4D97-AF65-F5344CB8AC3E}">
        <p14:creationId xmlns:p14="http://schemas.microsoft.com/office/powerpoint/2010/main" val="8610564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sz="half" idx="10"/>
          </p:nvPr>
        </p:nvSpPr>
        <p:spPr/>
        <p:txBody>
          <a:bodyPr/>
          <a:lstStyle>
            <a:lvl1pPr>
              <a:defRPr/>
            </a:lvl1pPr>
          </a:lstStyle>
          <a:p>
            <a:pPr>
              <a:defRPr/>
            </a:pPr>
            <a:fld id="{AF528E59-246A-4379-8FD0-F9913E883927}" type="datetime4">
              <a:rPr lang="en-GB">
                <a:solidFill>
                  <a:srgbClr val="000000"/>
                </a:solidFill>
              </a:rPr>
              <a:pPr>
                <a:defRPr/>
              </a:pPr>
              <a:t>10 December 2013</a:t>
            </a:fld>
            <a:endParaRPr lang="en-GB" dirty="0">
              <a:solidFill>
                <a:srgbClr val="000000"/>
              </a:solidFill>
            </a:endParaRPr>
          </a:p>
        </p:txBody>
      </p:sp>
      <p:sp>
        <p:nvSpPr>
          <p:cNvPr id="6" name="Rectangle 4"/>
          <p:cNvSpPr>
            <a:spLocks noGrp="1" noChangeArrowheads="1"/>
          </p:cNvSpPr>
          <p:nvPr>
            <p:ph type="sldNum" sz="quarter" idx="11"/>
          </p:nvPr>
        </p:nvSpPr>
        <p:spPr>
          <a:xfrm>
            <a:off x="6934200" y="6400800"/>
            <a:ext cx="1905000" cy="457200"/>
          </a:xfrm>
          <a:prstGeom prst="rect">
            <a:avLst/>
          </a:prstGeom>
        </p:spPr>
        <p:txBody>
          <a:bodyPr/>
          <a:lstStyle>
            <a:lvl1pPr>
              <a:defRPr>
                <a:latin typeface="Arial" pitchFamily="34" charset="0"/>
              </a:defRPr>
            </a:lvl1pPr>
          </a:lstStyle>
          <a:p>
            <a:pPr eaLnBrk="0" fontAlgn="base" hangingPunct="0">
              <a:spcBef>
                <a:spcPct val="0"/>
              </a:spcBef>
              <a:spcAft>
                <a:spcPct val="0"/>
              </a:spcAft>
              <a:defRPr/>
            </a:pPr>
            <a:fld id="{DF656856-E1AE-4397-8A6C-6356E8CB03A2}" type="slidenum">
              <a:rPr lang="en-GB" sz="2400">
                <a:solidFill>
                  <a:srgbClr val="000000"/>
                </a:solidFill>
              </a:rPr>
              <a:pPr eaLnBrk="0" fontAlgn="base" hangingPunct="0">
                <a:spcBef>
                  <a:spcPct val="0"/>
                </a:spcBef>
                <a:spcAft>
                  <a:spcPct val="0"/>
                </a:spcAft>
                <a:defRPr/>
              </a:pPr>
              <a:t>‹#›</a:t>
            </a:fld>
            <a:endParaRPr lang="en-GB" sz="1400" dirty="0">
              <a:solidFill>
                <a:srgbClr val="000000"/>
              </a:solidFill>
              <a:latin typeface="Arial" charset="0"/>
            </a:endParaRPr>
          </a:p>
        </p:txBody>
      </p:sp>
    </p:spTree>
    <p:extLst>
      <p:ext uri="{BB962C8B-B14F-4D97-AF65-F5344CB8AC3E}">
        <p14:creationId xmlns:p14="http://schemas.microsoft.com/office/powerpoint/2010/main" val="20927268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461608262"/>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sz="half" idx="10"/>
          </p:nvPr>
        </p:nvSpPr>
        <p:spPr>
          <a:ln/>
        </p:spPr>
        <p:txBody>
          <a:bodyPr/>
          <a:lstStyle>
            <a:lvl1pPr>
              <a:defRPr/>
            </a:lvl1pPr>
          </a:lstStyle>
          <a:p>
            <a:pPr>
              <a:defRPr/>
            </a:pPr>
            <a:fld id="{331778D0-EAE1-4C87-9A33-EB31A351BA0F}" type="datetime4">
              <a:rPr lang="en-GB">
                <a:solidFill>
                  <a:srgbClr val="000000"/>
                </a:solidFill>
              </a:rPr>
              <a:pPr>
                <a:defRPr/>
              </a:pPr>
              <a:t>10 December 2013</a:t>
            </a:fld>
            <a:endParaRPr lang="en-GB" dirty="0">
              <a:solidFill>
                <a:srgbClr val="000000"/>
              </a:solidFill>
            </a:endParaRPr>
          </a:p>
        </p:txBody>
      </p:sp>
    </p:spTree>
    <p:extLst>
      <p:ext uri="{BB962C8B-B14F-4D97-AF65-F5344CB8AC3E}">
        <p14:creationId xmlns:p14="http://schemas.microsoft.com/office/powerpoint/2010/main" val="40009394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sz="half" idx="10"/>
          </p:nvPr>
        </p:nvSpPr>
        <p:spPr>
          <a:ln/>
        </p:spPr>
        <p:txBody>
          <a:bodyPr/>
          <a:lstStyle>
            <a:lvl1pPr>
              <a:defRPr/>
            </a:lvl1pPr>
          </a:lstStyle>
          <a:p>
            <a:pPr>
              <a:defRPr/>
            </a:pPr>
            <a:fld id="{08403F34-4389-482B-BAC3-047DB5EE6B20}" type="datetime4">
              <a:rPr lang="en-GB">
                <a:solidFill>
                  <a:srgbClr val="000000"/>
                </a:solidFill>
              </a:rPr>
              <a:pPr>
                <a:defRPr/>
              </a:pPr>
              <a:t>10 December 2013</a:t>
            </a:fld>
            <a:endParaRPr lang="en-GB" dirty="0">
              <a:solidFill>
                <a:srgbClr val="000000"/>
              </a:solidFill>
            </a:endParaRPr>
          </a:p>
        </p:txBody>
      </p:sp>
    </p:spTree>
    <p:extLst>
      <p:ext uri="{BB962C8B-B14F-4D97-AF65-F5344CB8AC3E}">
        <p14:creationId xmlns:p14="http://schemas.microsoft.com/office/powerpoint/2010/main" val="13460733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8450" y="119063"/>
            <a:ext cx="2038350" cy="59769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33400" y="119063"/>
            <a:ext cx="5962650" cy="59769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sz="half" idx="10"/>
          </p:nvPr>
        </p:nvSpPr>
        <p:spPr>
          <a:ln/>
        </p:spPr>
        <p:txBody>
          <a:bodyPr/>
          <a:lstStyle>
            <a:lvl1pPr>
              <a:defRPr/>
            </a:lvl1pPr>
          </a:lstStyle>
          <a:p>
            <a:pPr>
              <a:defRPr/>
            </a:pPr>
            <a:fld id="{CA5608E2-E21C-454C-9AAD-E88BD8050715}" type="datetime4">
              <a:rPr lang="en-GB">
                <a:solidFill>
                  <a:srgbClr val="000000"/>
                </a:solidFill>
              </a:rPr>
              <a:pPr>
                <a:defRPr/>
              </a:pPr>
              <a:t>10 December 2013</a:t>
            </a:fld>
            <a:endParaRPr lang="en-GB" dirty="0">
              <a:solidFill>
                <a:srgbClr val="000000"/>
              </a:solidFill>
            </a:endParaRPr>
          </a:p>
        </p:txBody>
      </p:sp>
    </p:spTree>
    <p:extLst>
      <p:ext uri="{BB962C8B-B14F-4D97-AF65-F5344CB8AC3E}">
        <p14:creationId xmlns:p14="http://schemas.microsoft.com/office/powerpoint/2010/main" val="365564473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eiopa_PLATFORM_Segment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2575" cy="687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Line 7"/>
          <p:cNvSpPr>
            <a:spLocks noChangeShapeType="1"/>
          </p:cNvSpPr>
          <p:nvPr/>
        </p:nvSpPr>
        <p:spPr bwMode="auto">
          <a:xfrm>
            <a:off x="304800" y="6324600"/>
            <a:ext cx="8077200" cy="0"/>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GB" sz="2400" dirty="0">
              <a:solidFill>
                <a:srgbClr val="000000"/>
              </a:solidFill>
              <a:latin typeface="Arial" charset="0"/>
            </a:endParaRPr>
          </a:p>
        </p:txBody>
      </p:sp>
      <p:pic>
        <p:nvPicPr>
          <p:cNvPr id="6" name="Picture 9" descr="eiopa_RG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03950" y="-4763"/>
            <a:ext cx="2635250" cy="183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Rectangle 3"/>
          <p:cNvSpPr>
            <a:spLocks noGrp="1" noChangeArrowheads="1"/>
          </p:cNvSpPr>
          <p:nvPr>
            <p:ph type="ctrTitle"/>
          </p:nvPr>
        </p:nvSpPr>
        <p:spPr>
          <a:xfrm>
            <a:off x="304800" y="3124200"/>
            <a:ext cx="6400800" cy="1143000"/>
          </a:xfrm>
        </p:spPr>
        <p:txBody>
          <a:bodyPr/>
          <a:lstStyle>
            <a:lvl1pPr>
              <a:defRPr/>
            </a:lvl1pPr>
          </a:lstStyle>
          <a:p>
            <a:pPr lvl="0"/>
            <a:r>
              <a:rPr lang="en-US" noProof="0" smtClean="0"/>
              <a:t>Click to edit Master title style</a:t>
            </a:r>
            <a:endParaRPr lang="en-GB" noProof="0" smtClean="0"/>
          </a:p>
        </p:txBody>
      </p:sp>
      <p:sp>
        <p:nvSpPr>
          <p:cNvPr id="4100" name="Rectangle 4"/>
          <p:cNvSpPr>
            <a:spLocks noGrp="1" noChangeArrowheads="1"/>
          </p:cNvSpPr>
          <p:nvPr>
            <p:ph type="subTitle" idx="1"/>
          </p:nvPr>
        </p:nvSpPr>
        <p:spPr>
          <a:xfrm>
            <a:off x="304800" y="4648200"/>
            <a:ext cx="6400800" cy="1524000"/>
          </a:xfrm>
        </p:spPr>
        <p:txBody>
          <a:bodyPr anchor="b"/>
          <a:lstStyle>
            <a:lvl1pPr marL="0" indent="0">
              <a:lnSpc>
                <a:spcPct val="70000"/>
              </a:lnSpc>
              <a:buFontTx/>
              <a:buNone/>
              <a:defRPr sz="1800">
                <a:solidFill>
                  <a:schemeClr val="bg1"/>
                </a:solidFill>
              </a:defRPr>
            </a:lvl1pPr>
          </a:lstStyle>
          <a:p>
            <a:pPr lvl="0"/>
            <a:r>
              <a:rPr lang="en-US" noProof="0" smtClean="0"/>
              <a:t>Click to edit Master subtitle style</a:t>
            </a:r>
            <a:endParaRPr lang="en-GB" noProof="0" smtClean="0"/>
          </a:p>
        </p:txBody>
      </p:sp>
      <p:sp>
        <p:nvSpPr>
          <p:cNvPr id="7" name="Rectangle 5"/>
          <p:cNvSpPr>
            <a:spLocks noGrp="1" noChangeArrowheads="1"/>
          </p:cNvSpPr>
          <p:nvPr>
            <p:ph type="dt" sz="half" idx="10"/>
          </p:nvPr>
        </p:nvSpPr>
        <p:spPr/>
        <p:txBody>
          <a:bodyPr/>
          <a:lstStyle>
            <a:lvl1pPr>
              <a:defRPr>
                <a:solidFill>
                  <a:schemeClr val="bg1"/>
                </a:solidFill>
              </a:defRPr>
            </a:lvl1pPr>
          </a:lstStyle>
          <a:p>
            <a:pPr>
              <a:defRPr/>
            </a:pPr>
            <a:fld id="{82C95313-7082-47F2-81FC-C5622F49E294}" type="datetime4">
              <a:rPr lang="en-GB">
                <a:solidFill>
                  <a:srgbClr val="FFFFFF"/>
                </a:solidFill>
              </a:rPr>
              <a:pPr>
                <a:defRPr/>
              </a:pPr>
              <a:t>10 December 2013</a:t>
            </a:fld>
            <a:endParaRPr lang="en-GB" dirty="0">
              <a:solidFill>
                <a:srgbClr val="000000"/>
              </a:solidFill>
            </a:endParaRPr>
          </a:p>
        </p:txBody>
      </p:sp>
    </p:spTree>
    <p:extLst>
      <p:ext uri="{BB962C8B-B14F-4D97-AF65-F5344CB8AC3E}">
        <p14:creationId xmlns:p14="http://schemas.microsoft.com/office/powerpoint/2010/main" val="9990391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8953708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dt" sz="half" idx="10"/>
          </p:nvPr>
        </p:nvSpPr>
        <p:spPr>
          <a:ln/>
        </p:spPr>
        <p:txBody>
          <a:bodyPr/>
          <a:lstStyle>
            <a:lvl1pPr>
              <a:defRPr/>
            </a:lvl1pPr>
          </a:lstStyle>
          <a:p>
            <a:pPr>
              <a:defRPr/>
            </a:pPr>
            <a:fld id="{44912BCC-A0C6-4C89-8D43-5E75DF08B226}" type="datetime4">
              <a:rPr lang="en-GB">
                <a:solidFill>
                  <a:srgbClr val="000000"/>
                </a:solidFill>
              </a:rPr>
              <a:pPr>
                <a:defRPr/>
              </a:pPr>
              <a:t>10 December 2013</a:t>
            </a:fld>
            <a:endParaRPr lang="en-GB" dirty="0">
              <a:solidFill>
                <a:srgbClr val="000000"/>
              </a:solidFill>
            </a:endParaRPr>
          </a:p>
        </p:txBody>
      </p:sp>
    </p:spTree>
    <p:extLst>
      <p:ext uri="{BB962C8B-B14F-4D97-AF65-F5344CB8AC3E}">
        <p14:creationId xmlns:p14="http://schemas.microsoft.com/office/powerpoint/2010/main" val="383506606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33400" y="1676400"/>
            <a:ext cx="40005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1676400"/>
            <a:ext cx="40005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dt" sz="half" idx="10"/>
          </p:nvPr>
        </p:nvSpPr>
        <p:spPr>
          <a:ln/>
        </p:spPr>
        <p:txBody>
          <a:bodyPr/>
          <a:lstStyle>
            <a:lvl1pPr>
              <a:defRPr/>
            </a:lvl1pPr>
          </a:lstStyle>
          <a:p>
            <a:pPr>
              <a:defRPr/>
            </a:pPr>
            <a:fld id="{7E7DE078-0D6A-4310-BA3E-40D98527BC72}" type="datetime4">
              <a:rPr lang="en-GB">
                <a:solidFill>
                  <a:srgbClr val="000000"/>
                </a:solidFill>
              </a:rPr>
              <a:pPr>
                <a:defRPr/>
              </a:pPr>
              <a:t>10 December 2013</a:t>
            </a:fld>
            <a:endParaRPr lang="en-GB" dirty="0">
              <a:solidFill>
                <a:srgbClr val="000000"/>
              </a:solidFill>
            </a:endParaRPr>
          </a:p>
        </p:txBody>
      </p:sp>
    </p:spTree>
    <p:extLst>
      <p:ext uri="{BB962C8B-B14F-4D97-AF65-F5344CB8AC3E}">
        <p14:creationId xmlns:p14="http://schemas.microsoft.com/office/powerpoint/2010/main" val="387851669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
          <p:cNvSpPr>
            <a:spLocks noGrp="1" noChangeArrowheads="1"/>
          </p:cNvSpPr>
          <p:nvPr>
            <p:ph type="dt" sz="half" idx="10"/>
          </p:nvPr>
        </p:nvSpPr>
        <p:spPr>
          <a:ln/>
        </p:spPr>
        <p:txBody>
          <a:bodyPr/>
          <a:lstStyle>
            <a:lvl1pPr>
              <a:defRPr/>
            </a:lvl1pPr>
          </a:lstStyle>
          <a:p>
            <a:pPr>
              <a:defRPr/>
            </a:pPr>
            <a:fld id="{5B0E958D-6E12-4D94-B1F2-EC108AEDA280}" type="datetime4">
              <a:rPr lang="en-GB">
                <a:solidFill>
                  <a:srgbClr val="000000"/>
                </a:solidFill>
              </a:rPr>
              <a:pPr>
                <a:defRPr/>
              </a:pPr>
              <a:t>10 December 2013</a:t>
            </a:fld>
            <a:endParaRPr lang="en-GB" dirty="0">
              <a:solidFill>
                <a:srgbClr val="000000"/>
              </a:solidFill>
            </a:endParaRPr>
          </a:p>
        </p:txBody>
      </p:sp>
    </p:spTree>
    <p:extLst>
      <p:ext uri="{BB962C8B-B14F-4D97-AF65-F5344CB8AC3E}">
        <p14:creationId xmlns:p14="http://schemas.microsoft.com/office/powerpoint/2010/main" val="360753508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
          <p:cNvSpPr>
            <a:spLocks noGrp="1" noChangeArrowheads="1"/>
          </p:cNvSpPr>
          <p:nvPr>
            <p:ph type="dt" sz="half" idx="10"/>
          </p:nvPr>
        </p:nvSpPr>
        <p:spPr>
          <a:ln/>
        </p:spPr>
        <p:txBody>
          <a:bodyPr/>
          <a:lstStyle>
            <a:lvl1pPr>
              <a:defRPr/>
            </a:lvl1pPr>
          </a:lstStyle>
          <a:p>
            <a:pPr>
              <a:defRPr/>
            </a:pPr>
            <a:fld id="{CF24A7B1-F323-4D88-B088-DC5A71628474}" type="datetime4">
              <a:rPr lang="en-GB">
                <a:solidFill>
                  <a:srgbClr val="000000"/>
                </a:solidFill>
              </a:rPr>
              <a:pPr>
                <a:defRPr/>
              </a:pPr>
              <a:t>10 December 2013</a:t>
            </a:fld>
            <a:endParaRPr lang="en-GB" dirty="0">
              <a:solidFill>
                <a:srgbClr val="000000"/>
              </a:solidFill>
            </a:endParaRPr>
          </a:p>
        </p:txBody>
      </p:sp>
    </p:spTree>
    <p:extLst>
      <p:ext uri="{BB962C8B-B14F-4D97-AF65-F5344CB8AC3E}">
        <p14:creationId xmlns:p14="http://schemas.microsoft.com/office/powerpoint/2010/main" val="186411573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sz="half" idx="10"/>
          </p:nvPr>
        </p:nvSpPr>
        <p:spPr/>
        <p:txBody>
          <a:bodyPr/>
          <a:lstStyle>
            <a:lvl1pPr>
              <a:defRPr/>
            </a:lvl1pPr>
          </a:lstStyle>
          <a:p>
            <a:pPr>
              <a:defRPr/>
            </a:pPr>
            <a:fld id="{0EE4452A-D608-4AAB-B80D-A4050BAC2F4C}" type="datetime4">
              <a:rPr lang="en-GB">
                <a:solidFill>
                  <a:srgbClr val="000000"/>
                </a:solidFill>
              </a:rPr>
              <a:pPr>
                <a:defRPr/>
              </a:pPr>
              <a:t>10 December 2013</a:t>
            </a:fld>
            <a:endParaRPr lang="en-GB" dirty="0">
              <a:solidFill>
                <a:srgbClr val="000000"/>
              </a:solidFill>
            </a:endParaRPr>
          </a:p>
        </p:txBody>
      </p:sp>
      <p:sp>
        <p:nvSpPr>
          <p:cNvPr id="3" name="Rectangle 4"/>
          <p:cNvSpPr>
            <a:spLocks noGrp="1" noChangeArrowheads="1"/>
          </p:cNvSpPr>
          <p:nvPr>
            <p:ph type="sldNum" sz="quarter" idx="11"/>
          </p:nvPr>
        </p:nvSpPr>
        <p:spPr>
          <a:xfrm>
            <a:off x="6934200" y="6400800"/>
            <a:ext cx="1905000" cy="457200"/>
          </a:xfrm>
          <a:prstGeom prst="rect">
            <a:avLst/>
          </a:prstGeom>
        </p:spPr>
        <p:txBody>
          <a:bodyPr/>
          <a:lstStyle>
            <a:lvl1pPr>
              <a:defRPr>
                <a:latin typeface="Arial" pitchFamily="34" charset="0"/>
              </a:defRPr>
            </a:lvl1pPr>
          </a:lstStyle>
          <a:p>
            <a:pPr eaLnBrk="0" fontAlgn="base" hangingPunct="0">
              <a:spcBef>
                <a:spcPct val="0"/>
              </a:spcBef>
              <a:spcAft>
                <a:spcPct val="0"/>
              </a:spcAft>
              <a:defRPr/>
            </a:pPr>
            <a:fld id="{E6B29708-903A-4841-AF28-A03FAC5164A0}" type="slidenum">
              <a:rPr lang="en-GB" sz="2400">
                <a:solidFill>
                  <a:srgbClr val="000000"/>
                </a:solidFill>
              </a:rPr>
              <a:pPr eaLnBrk="0" fontAlgn="base" hangingPunct="0">
                <a:spcBef>
                  <a:spcPct val="0"/>
                </a:spcBef>
                <a:spcAft>
                  <a:spcPct val="0"/>
                </a:spcAft>
                <a:defRPr/>
              </a:pPr>
              <a:t>‹#›</a:t>
            </a:fld>
            <a:endParaRPr lang="en-GB" sz="1400" dirty="0">
              <a:solidFill>
                <a:srgbClr val="000000"/>
              </a:solidFill>
              <a:latin typeface="Arial" charset="0"/>
            </a:endParaRPr>
          </a:p>
        </p:txBody>
      </p:sp>
    </p:spTree>
    <p:extLst>
      <p:ext uri="{BB962C8B-B14F-4D97-AF65-F5344CB8AC3E}">
        <p14:creationId xmlns:p14="http://schemas.microsoft.com/office/powerpoint/2010/main" val="19896730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dt" sz="half" idx="10"/>
          </p:nvPr>
        </p:nvSpPr>
        <p:spPr>
          <a:ln/>
        </p:spPr>
        <p:txBody>
          <a:bodyPr/>
          <a:lstStyle>
            <a:lvl1pPr>
              <a:defRPr/>
            </a:lvl1pPr>
          </a:lstStyle>
          <a:p>
            <a:pPr>
              <a:defRPr/>
            </a:pPr>
            <a:fld id="{B526A2CA-713C-4BFC-9334-77074EAF1B97}" type="datetime4">
              <a:rPr lang="en-GB">
                <a:solidFill>
                  <a:srgbClr val="000000"/>
                </a:solidFill>
              </a:rPr>
              <a:pPr>
                <a:defRPr/>
              </a:pPr>
              <a:t>10 December 2013</a:t>
            </a:fld>
            <a:endParaRPr lang="en-GB" dirty="0">
              <a:solidFill>
                <a:srgbClr val="000000"/>
              </a:solidFill>
            </a:endParaRPr>
          </a:p>
        </p:txBody>
      </p:sp>
    </p:spTree>
    <p:extLst>
      <p:ext uri="{BB962C8B-B14F-4D97-AF65-F5344CB8AC3E}">
        <p14:creationId xmlns:p14="http://schemas.microsoft.com/office/powerpoint/2010/main" val="382059356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sz="half" idx="10"/>
          </p:nvPr>
        </p:nvSpPr>
        <p:spPr/>
        <p:txBody>
          <a:bodyPr/>
          <a:lstStyle>
            <a:lvl1pPr>
              <a:defRPr/>
            </a:lvl1pPr>
          </a:lstStyle>
          <a:p>
            <a:pPr>
              <a:defRPr/>
            </a:pPr>
            <a:fld id="{AF528E59-246A-4379-8FD0-F9913E883927}" type="datetime4">
              <a:rPr lang="en-GB">
                <a:solidFill>
                  <a:srgbClr val="000000"/>
                </a:solidFill>
              </a:rPr>
              <a:pPr>
                <a:defRPr/>
              </a:pPr>
              <a:t>10 December 2013</a:t>
            </a:fld>
            <a:endParaRPr lang="en-GB" dirty="0">
              <a:solidFill>
                <a:srgbClr val="000000"/>
              </a:solidFill>
            </a:endParaRPr>
          </a:p>
        </p:txBody>
      </p:sp>
      <p:sp>
        <p:nvSpPr>
          <p:cNvPr id="6" name="Rectangle 4"/>
          <p:cNvSpPr>
            <a:spLocks noGrp="1" noChangeArrowheads="1"/>
          </p:cNvSpPr>
          <p:nvPr>
            <p:ph type="sldNum" sz="quarter" idx="11"/>
          </p:nvPr>
        </p:nvSpPr>
        <p:spPr>
          <a:xfrm>
            <a:off x="6934200" y="6400800"/>
            <a:ext cx="1905000" cy="457200"/>
          </a:xfrm>
          <a:prstGeom prst="rect">
            <a:avLst/>
          </a:prstGeom>
        </p:spPr>
        <p:txBody>
          <a:bodyPr/>
          <a:lstStyle>
            <a:lvl1pPr>
              <a:defRPr>
                <a:latin typeface="Arial" pitchFamily="34" charset="0"/>
              </a:defRPr>
            </a:lvl1pPr>
          </a:lstStyle>
          <a:p>
            <a:pPr eaLnBrk="0" fontAlgn="base" hangingPunct="0">
              <a:spcBef>
                <a:spcPct val="0"/>
              </a:spcBef>
              <a:spcAft>
                <a:spcPct val="0"/>
              </a:spcAft>
              <a:defRPr/>
            </a:pPr>
            <a:fld id="{DF656856-E1AE-4397-8A6C-6356E8CB03A2}" type="slidenum">
              <a:rPr lang="en-GB" sz="2400">
                <a:solidFill>
                  <a:srgbClr val="000000"/>
                </a:solidFill>
              </a:rPr>
              <a:pPr eaLnBrk="0" fontAlgn="base" hangingPunct="0">
                <a:spcBef>
                  <a:spcPct val="0"/>
                </a:spcBef>
                <a:spcAft>
                  <a:spcPct val="0"/>
                </a:spcAft>
                <a:defRPr/>
              </a:pPr>
              <a:t>‹#›</a:t>
            </a:fld>
            <a:endParaRPr lang="en-GB" sz="1400" dirty="0">
              <a:solidFill>
                <a:srgbClr val="000000"/>
              </a:solidFill>
              <a:latin typeface="Arial" charset="0"/>
            </a:endParaRPr>
          </a:p>
        </p:txBody>
      </p:sp>
    </p:spTree>
    <p:extLst>
      <p:ext uri="{BB962C8B-B14F-4D97-AF65-F5344CB8AC3E}">
        <p14:creationId xmlns:p14="http://schemas.microsoft.com/office/powerpoint/2010/main" val="420521364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sz="half" idx="10"/>
          </p:nvPr>
        </p:nvSpPr>
        <p:spPr>
          <a:ln/>
        </p:spPr>
        <p:txBody>
          <a:bodyPr/>
          <a:lstStyle>
            <a:lvl1pPr>
              <a:defRPr/>
            </a:lvl1pPr>
          </a:lstStyle>
          <a:p>
            <a:pPr>
              <a:defRPr/>
            </a:pPr>
            <a:fld id="{331778D0-EAE1-4C87-9A33-EB31A351BA0F}" type="datetime4">
              <a:rPr lang="en-GB">
                <a:solidFill>
                  <a:srgbClr val="000000"/>
                </a:solidFill>
              </a:rPr>
              <a:pPr>
                <a:defRPr/>
              </a:pPr>
              <a:t>10 December 2013</a:t>
            </a:fld>
            <a:endParaRPr lang="en-GB" dirty="0">
              <a:solidFill>
                <a:srgbClr val="000000"/>
              </a:solidFill>
            </a:endParaRPr>
          </a:p>
        </p:txBody>
      </p:sp>
    </p:spTree>
    <p:extLst>
      <p:ext uri="{BB962C8B-B14F-4D97-AF65-F5344CB8AC3E}">
        <p14:creationId xmlns:p14="http://schemas.microsoft.com/office/powerpoint/2010/main" val="273476977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sz="half" idx="10"/>
          </p:nvPr>
        </p:nvSpPr>
        <p:spPr>
          <a:ln/>
        </p:spPr>
        <p:txBody>
          <a:bodyPr/>
          <a:lstStyle>
            <a:lvl1pPr>
              <a:defRPr/>
            </a:lvl1pPr>
          </a:lstStyle>
          <a:p>
            <a:pPr>
              <a:defRPr/>
            </a:pPr>
            <a:fld id="{08403F34-4389-482B-BAC3-047DB5EE6B20}" type="datetime4">
              <a:rPr lang="en-GB">
                <a:solidFill>
                  <a:srgbClr val="000000"/>
                </a:solidFill>
              </a:rPr>
              <a:pPr>
                <a:defRPr/>
              </a:pPr>
              <a:t>10 December 2013</a:t>
            </a:fld>
            <a:endParaRPr lang="en-GB" dirty="0">
              <a:solidFill>
                <a:srgbClr val="000000"/>
              </a:solidFill>
            </a:endParaRPr>
          </a:p>
        </p:txBody>
      </p:sp>
    </p:spTree>
    <p:extLst>
      <p:ext uri="{BB962C8B-B14F-4D97-AF65-F5344CB8AC3E}">
        <p14:creationId xmlns:p14="http://schemas.microsoft.com/office/powerpoint/2010/main" val="379727001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8450" y="119063"/>
            <a:ext cx="2038350" cy="59769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33400" y="119063"/>
            <a:ext cx="5962650" cy="59769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sz="half" idx="10"/>
          </p:nvPr>
        </p:nvSpPr>
        <p:spPr>
          <a:ln/>
        </p:spPr>
        <p:txBody>
          <a:bodyPr/>
          <a:lstStyle>
            <a:lvl1pPr>
              <a:defRPr/>
            </a:lvl1pPr>
          </a:lstStyle>
          <a:p>
            <a:pPr>
              <a:defRPr/>
            </a:pPr>
            <a:fld id="{CA5608E2-E21C-454C-9AAD-E88BD8050715}" type="datetime4">
              <a:rPr lang="en-GB">
                <a:solidFill>
                  <a:srgbClr val="000000"/>
                </a:solidFill>
              </a:rPr>
              <a:pPr>
                <a:defRPr/>
              </a:pPr>
              <a:t>10 December 2013</a:t>
            </a:fld>
            <a:endParaRPr lang="en-GB" dirty="0">
              <a:solidFill>
                <a:srgbClr val="000000"/>
              </a:solidFill>
            </a:endParaRPr>
          </a:p>
        </p:txBody>
      </p:sp>
    </p:spTree>
    <p:extLst>
      <p:ext uri="{BB962C8B-B14F-4D97-AF65-F5344CB8AC3E}">
        <p14:creationId xmlns:p14="http://schemas.microsoft.com/office/powerpoint/2010/main" val="93350014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eiopa_PLATFORM_Segment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2575" cy="687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Line 7"/>
          <p:cNvSpPr>
            <a:spLocks noChangeShapeType="1"/>
          </p:cNvSpPr>
          <p:nvPr/>
        </p:nvSpPr>
        <p:spPr bwMode="auto">
          <a:xfrm>
            <a:off x="304800" y="6324600"/>
            <a:ext cx="8077200" cy="0"/>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GB" sz="2400">
              <a:solidFill>
                <a:srgbClr val="000000"/>
              </a:solidFill>
              <a:latin typeface="Arial" charset="0"/>
            </a:endParaRPr>
          </a:p>
        </p:txBody>
      </p:sp>
      <p:pic>
        <p:nvPicPr>
          <p:cNvPr id="6" name="Picture 9" descr="eiopa_RG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03950" y="-4763"/>
            <a:ext cx="2635250" cy="183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Rectangle 3"/>
          <p:cNvSpPr>
            <a:spLocks noGrp="1" noChangeArrowheads="1"/>
          </p:cNvSpPr>
          <p:nvPr>
            <p:ph type="ctrTitle"/>
          </p:nvPr>
        </p:nvSpPr>
        <p:spPr>
          <a:xfrm>
            <a:off x="304800" y="3124200"/>
            <a:ext cx="6400800" cy="1143000"/>
          </a:xfrm>
        </p:spPr>
        <p:txBody>
          <a:bodyPr/>
          <a:lstStyle>
            <a:lvl1pPr>
              <a:defRPr/>
            </a:lvl1pPr>
          </a:lstStyle>
          <a:p>
            <a:pPr lvl="0"/>
            <a:r>
              <a:rPr lang="en-US" noProof="0" smtClean="0"/>
              <a:t>Click to edit Master title style</a:t>
            </a:r>
            <a:endParaRPr lang="en-GB" noProof="0" smtClean="0"/>
          </a:p>
        </p:txBody>
      </p:sp>
      <p:sp>
        <p:nvSpPr>
          <p:cNvPr id="4100" name="Rectangle 4"/>
          <p:cNvSpPr>
            <a:spLocks noGrp="1" noChangeArrowheads="1"/>
          </p:cNvSpPr>
          <p:nvPr>
            <p:ph type="subTitle" idx="1"/>
          </p:nvPr>
        </p:nvSpPr>
        <p:spPr>
          <a:xfrm>
            <a:off x="304800" y="4648200"/>
            <a:ext cx="6400800" cy="1524000"/>
          </a:xfrm>
        </p:spPr>
        <p:txBody>
          <a:bodyPr anchor="b"/>
          <a:lstStyle>
            <a:lvl1pPr marL="0" indent="0">
              <a:lnSpc>
                <a:spcPct val="70000"/>
              </a:lnSpc>
              <a:buFontTx/>
              <a:buNone/>
              <a:defRPr sz="1800">
                <a:solidFill>
                  <a:schemeClr val="bg1"/>
                </a:solidFill>
              </a:defRPr>
            </a:lvl1pPr>
          </a:lstStyle>
          <a:p>
            <a:pPr lvl="0"/>
            <a:r>
              <a:rPr lang="en-US" noProof="0" smtClean="0"/>
              <a:t>Click to edit Master subtitle style</a:t>
            </a:r>
            <a:endParaRPr lang="en-GB" noProof="0" smtClean="0"/>
          </a:p>
        </p:txBody>
      </p:sp>
      <p:sp>
        <p:nvSpPr>
          <p:cNvPr id="7" name="Rectangle 5"/>
          <p:cNvSpPr>
            <a:spLocks noGrp="1" noChangeArrowheads="1"/>
          </p:cNvSpPr>
          <p:nvPr>
            <p:ph type="dt" sz="half" idx="10"/>
          </p:nvPr>
        </p:nvSpPr>
        <p:spPr/>
        <p:txBody>
          <a:bodyPr/>
          <a:lstStyle>
            <a:lvl1pPr>
              <a:defRPr>
                <a:solidFill>
                  <a:schemeClr val="bg1"/>
                </a:solidFill>
              </a:defRPr>
            </a:lvl1pPr>
          </a:lstStyle>
          <a:p>
            <a:pPr>
              <a:defRPr/>
            </a:pPr>
            <a:endParaRPr lang="en-GB">
              <a:solidFill>
                <a:srgbClr val="000000"/>
              </a:solidFill>
            </a:endParaRPr>
          </a:p>
        </p:txBody>
      </p:sp>
    </p:spTree>
    <p:extLst>
      <p:ext uri="{BB962C8B-B14F-4D97-AF65-F5344CB8AC3E}">
        <p14:creationId xmlns:p14="http://schemas.microsoft.com/office/powerpoint/2010/main" val="266878790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6383238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Tree>
    <p:extLst>
      <p:ext uri="{BB962C8B-B14F-4D97-AF65-F5344CB8AC3E}">
        <p14:creationId xmlns:p14="http://schemas.microsoft.com/office/powerpoint/2010/main" val="399647963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33400" y="1676400"/>
            <a:ext cx="40005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1676400"/>
            <a:ext cx="40005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Tree>
    <p:extLst>
      <p:ext uri="{BB962C8B-B14F-4D97-AF65-F5344CB8AC3E}">
        <p14:creationId xmlns:p14="http://schemas.microsoft.com/office/powerpoint/2010/main" val="69172194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Tree>
    <p:extLst>
      <p:ext uri="{BB962C8B-B14F-4D97-AF65-F5344CB8AC3E}">
        <p14:creationId xmlns:p14="http://schemas.microsoft.com/office/powerpoint/2010/main" val="303883370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Tree>
    <p:extLst>
      <p:ext uri="{BB962C8B-B14F-4D97-AF65-F5344CB8AC3E}">
        <p14:creationId xmlns:p14="http://schemas.microsoft.com/office/powerpoint/2010/main" val="2718059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33400" y="1676400"/>
            <a:ext cx="40005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1676400"/>
            <a:ext cx="40005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dt" sz="half" idx="10"/>
          </p:nvPr>
        </p:nvSpPr>
        <p:spPr>
          <a:ln/>
        </p:spPr>
        <p:txBody>
          <a:bodyPr/>
          <a:lstStyle>
            <a:lvl1pPr>
              <a:defRPr/>
            </a:lvl1pPr>
          </a:lstStyle>
          <a:p>
            <a:pPr>
              <a:defRPr/>
            </a:pPr>
            <a:fld id="{0121B89F-96C9-43A0-B665-F66722B4D3A9}" type="datetime4">
              <a:rPr lang="en-GB">
                <a:solidFill>
                  <a:srgbClr val="000000"/>
                </a:solidFill>
              </a:rPr>
              <a:pPr>
                <a:defRPr/>
              </a:pPr>
              <a:t>10 December 2013</a:t>
            </a:fld>
            <a:endParaRPr lang="en-GB" dirty="0">
              <a:solidFill>
                <a:srgbClr val="000000"/>
              </a:solidFill>
            </a:endParaRPr>
          </a:p>
        </p:txBody>
      </p:sp>
    </p:spTree>
    <p:extLst>
      <p:ext uri="{BB962C8B-B14F-4D97-AF65-F5344CB8AC3E}">
        <p14:creationId xmlns:p14="http://schemas.microsoft.com/office/powerpoint/2010/main" val="208340660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sz="half" idx="10"/>
          </p:nvPr>
        </p:nvSpPr>
        <p:spPr/>
        <p:txBody>
          <a:bodyPr/>
          <a:lstStyle>
            <a:lvl1pPr>
              <a:defRPr/>
            </a:lvl1pPr>
          </a:lstStyle>
          <a:p>
            <a:pPr>
              <a:defRPr/>
            </a:pPr>
            <a:endParaRPr lang="en-GB">
              <a:solidFill>
                <a:srgbClr val="000000"/>
              </a:solidFill>
            </a:endParaRPr>
          </a:p>
        </p:txBody>
      </p:sp>
      <p:sp>
        <p:nvSpPr>
          <p:cNvPr id="3" name="Rectangle 4"/>
          <p:cNvSpPr>
            <a:spLocks noGrp="1" noChangeArrowheads="1"/>
          </p:cNvSpPr>
          <p:nvPr>
            <p:ph type="sldNum" sz="quarter" idx="11"/>
          </p:nvPr>
        </p:nvSpPr>
        <p:spPr>
          <a:xfrm>
            <a:off x="6934200" y="6400800"/>
            <a:ext cx="1905000" cy="457200"/>
          </a:xfrm>
          <a:prstGeom prst="rect">
            <a:avLst/>
          </a:prstGeom>
        </p:spPr>
        <p:txBody>
          <a:bodyPr/>
          <a:lstStyle>
            <a:lvl1pPr>
              <a:defRPr>
                <a:latin typeface="Arial" pitchFamily="34" charset="0"/>
              </a:defRPr>
            </a:lvl1pPr>
          </a:lstStyle>
          <a:p>
            <a:pPr eaLnBrk="0" fontAlgn="base" hangingPunct="0">
              <a:spcBef>
                <a:spcPct val="0"/>
              </a:spcBef>
              <a:spcAft>
                <a:spcPct val="0"/>
              </a:spcAft>
              <a:defRPr/>
            </a:pPr>
            <a:fld id="{E6B29708-903A-4841-AF28-A03FAC5164A0}" type="slidenum">
              <a:rPr lang="en-GB" sz="2400">
                <a:solidFill>
                  <a:srgbClr val="000000"/>
                </a:solidFill>
              </a:rPr>
              <a:pPr eaLnBrk="0" fontAlgn="base" hangingPunct="0">
                <a:spcBef>
                  <a:spcPct val="0"/>
                </a:spcBef>
                <a:spcAft>
                  <a:spcPct val="0"/>
                </a:spcAft>
                <a:defRPr/>
              </a:pPr>
              <a:t>‹#›</a:t>
            </a:fld>
            <a:endParaRPr lang="en-GB" sz="1400">
              <a:solidFill>
                <a:srgbClr val="000000"/>
              </a:solidFill>
              <a:latin typeface="Arial" charset="0"/>
            </a:endParaRPr>
          </a:p>
        </p:txBody>
      </p:sp>
    </p:spTree>
    <p:extLst>
      <p:ext uri="{BB962C8B-B14F-4D97-AF65-F5344CB8AC3E}">
        <p14:creationId xmlns:p14="http://schemas.microsoft.com/office/powerpoint/2010/main" val="93345142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sz="half" idx="10"/>
          </p:nvPr>
        </p:nvSpPr>
        <p:spPr/>
        <p:txBody>
          <a:bodyPr/>
          <a:lstStyle>
            <a:lvl1pPr>
              <a:defRPr/>
            </a:lvl1pPr>
          </a:lstStyle>
          <a:p>
            <a:pPr>
              <a:defRPr/>
            </a:pPr>
            <a:endParaRPr lang="en-GB">
              <a:solidFill>
                <a:srgbClr val="000000"/>
              </a:solidFill>
            </a:endParaRPr>
          </a:p>
        </p:txBody>
      </p:sp>
      <p:sp>
        <p:nvSpPr>
          <p:cNvPr id="6" name="Rectangle 4"/>
          <p:cNvSpPr>
            <a:spLocks noGrp="1" noChangeArrowheads="1"/>
          </p:cNvSpPr>
          <p:nvPr>
            <p:ph type="sldNum" sz="quarter" idx="11"/>
          </p:nvPr>
        </p:nvSpPr>
        <p:spPr>
          <a:xfrm>
            <a:off x="6934200" y="6400800"/>
            <a:ext cx="1905000" cy="457200"/>
          </a:xfrm>
          <a:prstGeom prst="rect">
            <a:avLst/>
          </a:prstGeom>
        </p:spPr>
        <p:txBody>
          <a:bodyPr/>
          <a:lstStyle>
            <a:lvl1pPr>
              <a:defRPr>
                <a:latin typeface="Arial" pitchFamily="34" charset="0"/>
              </a:defRPr>
            </a:lvl1pPr>
          </a:lstStyle>
          <a:p>
            <a:pPr eaLnBrk="0" fontAlgn="base" hangingPunct="0">
              <a:spcBef>
                <a:spcPct val="0"/>
              </a:spcBef>
              <a:spcAft>
                <a:spcPct val="0"/>
              </a:spcAft>
              <a:defRPr/>
            </a:pPr>
            <a:fld id="{DF656856-E1AE-4397-8A6C-6356E8CB03A2}" type="slidenum">
              <a:rPr lang="en-GB" sz="2400">
                <a:solidFill>
                  <a:srgbClr val="000000"/>
                </a:solidFill>
              </a:rPr>
              <a:pPr eaLnBrk="0" fontAlgn="base" hangingPunct="0">
                <a:spcBef>
                  <a:spcPct val="0"/>
                </a:spcBef>
                <a:spcAft>
                  <a:spcPct val="0"/>
                </a:spcAft>
                <a:defRPr/>
              </a:pPr>
              <a:t>‹#›</a:t>
            </a:fld>
            <a:endParaRPr lang="en-GB" sz="1400">
              <a:solidFill>
                <a:srgbClr val="000000"/>
              </a:solidFill>
              <a:latin typeface="Arial" charset="0"/>
            </a:endParaRPr>
          </a:p>
        </p:txBody>
      </p:sp>
    </p:spTree>
    <p:extLst>
      <p:ext uri="{BB962C8B-B14F-4D97-AF65-F5344CB8AC3E}">
        <p14:creationId xmlns:p14="http://schemas.microsoft.com/office/powerpoint/2010/main" val="36098889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Tree>
    <p:extLst>
      <p:ext uri="{BB962C8B-B14F-4D97-AF65-F5344CB8AC3E}">
        <p14:creationId xmlns:p14="http://schemas.microsoft.com/office/powerpoint/2010/main" val="196017094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Tree>
    <p:extLst>
      <p:ext uri="{BB962C8B-B14F-4D97-AF65-F5344CB8AC3E}">
        <p14:creationId xmlns:p14="http://schemas.microsoft.com/office/powerpoint/2010/main" val="80095096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8450" y="119063"/>
            <a:ext cx="2038350" cy="59769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33400" y="119063"/>
            <a:ext cx="5962650" cy="59769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Tree>
    <p:extLst>
      <p:ext uri="{BB962C8B-B14F-4D97-AF65-F5344CB8AC3E}">
        <p14:creationId xmlns:p14="http://schemas.microsoft.com/office/powerpoint/2010/main" val="37824631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
          <p:cNvSpPr>
            <a:spLocks noGrp="1" noChangeArrowheads="1"/>
          </p:cNvSpPr>
          <p:nvPr>
            <p:ph type="dt" sz="half" idx="10"/>
          </p:nvPr>
        </p:nvSpPr>
        <p:spPr>
          <a:ln/>
        </p:spPr>
        <p:txBody>
          <a:bodyPr/>
          <a:lstStyle>
            <a:lvl1pPr>
              <a:defRPr/>
            </a:lvl1pPr>
          </a:lstStyle>
          <a:p>
            <a:pPr>
              <a:defRPr/>
            </a:pPr>
            <a:fld id="{637E91CC-D5AB-4AF1-9052-105D31417222}" type="datetime4">
              <a:rPr lang="en-GB">
                <a:solidFill>
                  <a:srgbClr val="000000"/>
                </a:solidFill>
              </a:rPr>
              <a:pPr>
                <a:defRPr/>
              </a:pPr>
              <a:t>10 December 2013</a:t>
            </a:fld>
            <a:endParaRPr lang="en-GB" dirty="0">
              <a:solidFill>
                <a:srgbClr val="000000"/>
              </a:solidFill>
            </a:endParaRPr>
          </a:p>
        </p:txBody>
      </p:sp>
    </p:spTree>
    <p:extLst>
      <p:ext uri="{BB962C8B-B14F-4D97-AF65-F5344CB8AC3E}">
        <p14:creationId xmlns:p14="http://schemas.microsoft.com/office/powerpoint/2010/main" val="11723612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
          <p:cNvSpPr>
            <a:spLocks noGrp="1" noChangeArrowheads="1"/>
          </p:cNvSpPr>
          <p:nvPr>
            <p:ph type="dt" sz="half" idx="10"/>
          </p:nvPr>
        </p:nvSpPr>
        <p:spPr>
          <a:ln/>
        </p:spPr>
        <p:txBody>
          <a:bodyPr/>
          <a:lstStyle>
            <a:lvl1pPr>
              <a:defRPr/>
            </a:lvl1pPr>
          </a:lstStyle>
          <a:p>
            <a:pPr>
              <a:defRPr/>
            </a:pPr>
            <a:fld id="{B98ED7C2-BF2A-4B34-AC72-345961316C39}" type="datetime4">
              <a:rPr lang="en-GB">
                <a:solidFill>
                  <a:srgbClr val="000000"/>
                </a:solidFill>
              </a:rPr>
              <a:pPr>
                <a:defRPr/>
              </a:pPr>
              <a:t>10 December 2013</a:t>
            </a:fld>
            <a:endParaRPr lang="en-GB" dirty="0">
              <a:solidFill>
                <a:srgbClr val="000000"/>
              </a:solidFill>
            </a:endParaRPr>
          </a:p>
        </p:txBody>
      </p:sp>
    </p:spTree>
    <p:extLst>
      <p:ext uri="{BB962C8B-B14F-4D97-AF65-F5344CB8AC3E}">
        <p14:creationId xmlns:p14="http://schemas.microsoft.com/office/powerpoint/2010/main" val="32664415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sz="half" idx="10"/>
          </p:nvPr>
        </p:nvSpPr>
        <p:spPr/>
        <p:txBody>
          <a:bodyPr/>
          <a:lstStyle>
            <a:lvl1pPr>
              <a:defRPr smtClean="0"/>
            </a:lvl1pPr>
          </a:lstStyle>
          <a:p>
            <a:pPr>
              <a:defRPr/>
            </a:pPr>
            <a:fld id="{013E9C5E-E69D-4AF4-9FF7-AFDDB9323149}" type="datetime4">
              <a:rPr lang="en-GB">
                <a:solidFill>
                  <a:srgbClr val="000000"/>
                </a:solidFill>
              </a:rPr>
              <a:pPr>
                <a:defRPr/>
              </a:pPr>
              <a:t>10 December 2013</a:t>
            </a:fld>
            <a:endParaRPr lang="en-GB" dirty="0">
              <a:solidFill>
                <a:srgbClr val="000000"/>
              </a:solidFill>
            </a:endParaRPr>
          </a:p>
        </p:txBody>
      </p:sp>
      <p:sp>
        <p:nvSpPr>
          <p:cNvPr id="3" name="Rectangle 4"/>
          <p:cNvSpPr>
            <a:spLocks noGrp="1" noChangeArrowheads="1"/>
          </p:cNvSpPr>
          <p:nvPr>
            <p:ph type="sldNum" sz="quarter" idx="11"/>
          </p:nvPr>
        </p:nvSpPr>
        <p:spPr>
          <a:xfrm>
            <a:off x="6934200" y="6400800"/>
            <a:ext cx="1905000" cy="457200"/>
          </a:xfrm>
          <a:prstGeom prst="rect">
            <a:avLst/>
          </a:prstGeom>
        </p:spPr>
        <p:txBody>
          <a:bodyPr/>
          <a:lstStyle>
            <a:lvl1pPr>
              <a:defRPr>
                <a:latin typeface="Arial" pitchFamily="34" charset="0"/>
              </a:defRPr>
            </a:lvl1pPr>
          </a:lstStyle>
          <a:p>
            <a:pPr eaLnBrk="0" fontAlgn="base" hangingPunct="0">
              <a:spcBef>
                <a:spcPct val="0"/>
              </a:spcBef>
              <a:spcAft>
                <a:spcPct val="0"/>
              </a:spcAft>
              <a:defRPr/>
            </a:pPr>
            <a:fld id="{F789F31F-8A02-486C-A859-42C286BB42CC}" type="slidenum">
              <a:rPr lang="en-GB" sz="2400">
                <a:solidFill>
                  <a:srgbClr val="000000"/>
                </a:solidFill>
              </a:rPr>
              <a:pPr eaLnBrk="0" fontAlgn="base" hangingPunct="0">
                <a:spcBef>
                  <a:spcPct val="0"/>
                </a:spcBef>
                <a:spcAft>
                  <a:spcPct val="0"/>
                </a:spcAft>
                <a:defRPr/>
              </a:pPr>
              <a:t>‹#›</a:t>
            </a:fld>
            <a:endParaRPr lang="en-GB" sz="1400" dirty="0">
              <a:solidFill>
                <a:srgbClr val="000000"/>
              </a:solidFill>
              <a:latin typeface="Arial" charset="0"/>
            </a:endParaRPr>
          </a:p>
        </p:txBody>
      </p:sp>
    </p:spTree>
    <p:extLst>
      <p:ext uri="{BB962C8B-B14F-4D97-AF65-F5344CB8AC3E}">
        <p14:creationId xmlns:p14="http://schemas.microsoft.com/office/powerpoint/2010/main" val="20025802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sz="half" idx="10"/>
          </p:nvPr>
        </p:nvSpPr>
        <p:spPr/>
        <p:txBody>
          <a:bodyPr/>
          <a:lstStyle>
            <a:lvl1pPr>
              <a:defRPr smtClean="0"/>
            </a:lvl1pPr>
          </a:lstStyle>
          <a:p>
            <a:pPr>
              <a:defRPr/>
            </a:pPr>
            <a:fld id="{2E2F3495-B31E-4E82-95BB-812E923909CC}" type="datetime4">
              <a:rPr lang="en-GB">
                <a:solidFill>
                  <a:srgbClr val="000000"/>
                </a:solidFill>
              </a:rPr>
              <a:pPr>
                <a:defRPr/>
              </a:pPr>
              <a:t>10 December 2013</a:t>
            </a:fld>
            <a:endParaRPr lang="en-GB" dirty="0">
              <a:solidFill>
                <a:srgbClr val="000000"/>
              </a:solidFill>
            </a:endParaRPr>
          </a:p>
        </p:txBody>
      </p:sp>
      <p:sp>
        <p:nvSpPr>
          <p:cNvPr id="6" name="Rectangle 4"/>
          <p:cNvSpPr>
            <a:spLocks noGrp="1" noChangeArrowheads="1"/>
          </p:cNvSpPr>
          <p:nvPr>
            <p:ph type="sldNum" sz="quarter" idx="11"/>
          </p:nvPr>
        </p:nvSpPr>
        <p:spPr>
          <a:xfrm>
            <a:off x="6934200" y="6400800"/>
            <a:ext cx="1905000" cy="457200"/>
          </a:xfrm>
          <a:prstGeom prst="rect">
            <a:avLst/>
          </a:prstGeom>
        </p:spPr>
        <p:txBody>
          <a:bodyPr/>
          <a:lstStyle>
            <a:lvl1pPr>
              <a:defRPr>
                <a:latin typeface="Arial" pitchFamily="34" charset="0"/>
              </a:defRPr>
            </a:lvl1pPr>
          </a:lstStyle>
          <a:p>
            <a:pPr eaLnBrk="0" fontAlgn="base" hangingPunct="0">
              <a:spcBef>
                <a:spcPct val="0"/>
              </a:spcBef>
              <a:spcAft>
                <a:spcPct val="0"/>
              </a:spcAft>
              <a:defRPr/>
            </a:pPr>
            <a:fld id="{31EA0AEC-77A2-40C9-A6C0-E0F5B01FA198}" type="slidenum">
              <a:rPr lang="en-GB" sz="2400">
                <a:solidFill>
                  <a:srgbClr val="000000"/>
                </a:solidFill>
              </a:rPr>
              <a:pPr eaLnBrk="0" fontAlgn="base" hangingPunct="0">
                <a:spcBef>
                  <a:spcPct val="0"/>
                </a:spcBef>
                <a:spcAft>
                  <a:spcPct val="0"/>
                </a:spcAft>
                <a:defRPr/>
              </a:pPr>
              <a:t>‹#›</a:t>
            </a:fld>
            <a:endParaRPr lang="en-GB" sz="1400" dirty="0">
              <a:solidFill>
                <a:srgbClr val="000000"/>
              </a:solidFill>
              <a:latin typeface="Arial" charset="0"/>
            </a:endParaRPr>
          </a:p>
        </p:txBody>
      </p:sp>
    </p:spTree>
    <p:extLst>
      <p:ext uri="{BB962C8B-B14F-4D97-AF65-F5344CB8AC3E}">
        <p14:creationId xmlns:p14="http://schemas.microsoft.com/office/powerpoint/2010/main" val="12739652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sz="half" idx="10"/>
          </p:nvPr>
        </p:nvSpPr>
        <p:spPr>
          <a:ln/>
        </p:spPr>
        <p:txBody>
          <a:bodyPr/>
          <a:lstStyle>
            <a:lvl1pPr>
              <a:defRPr/>
            </a:lvl1pPr>
          </a:lstStyle>
          <a:p>
            <a:pPr>
              <a:defRPr/>
            </a:pPr>
            <a:fld id="{C8156668-B527-4258-BF48-D98CC85C9E0E}" type="datetime4">
              <a:rPr lang="en-GB">
                <a:solidFill>
                  <a:srgbClr val="000000"/>
                </a:solidFill>
              </a:rPr>
              <a:pPr>
                <a:defRPr/>
              </a:pPr>
              <a:t>10 December 2013</a:t>
            </a:fld>
            <a:endParaRPr lang="en-GB" dirty="0">
              <a:solidFill>
                <a:srgbClr val="000000"/>
              </a:solidFill>
            </a:endParaRPr>
          </a:p>
        </p:txBody>
      </p:sp>
    </p:spTree>
    <p:extLst>
      <p:ext uri="{BB962C8B-B14F-4D97-AF65-F5344CB8AC3E}">
        <p14:creationId xmlns:p14="http://schemas.microsoft.com/office/powerpoint/2010/main" val="12312296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5.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5.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body" idx="1"/>
          </p:nvPr>
        </p:nvSpPr>
        <p:spPr bwMode="auto">
          <a:xfrm>
            <a:off x="533400" y="1676400"/>
            <a:ext cx="8153400" cy="441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p>
            <a:pPr lvl="0"/>
            <a:r>
              <a:rPr lang="en-GB" smtClean="0"/>
              <a:t>Mastertextformat bearbeiten</a:t>
            </a:r>
          </a:p>
          <a:p>
            <a:pPr lvl="1"/>
            <a:r>
              <a:rPr lang="en-GB" smtClean="0"/>
              <a:t>Zweite Ebene</a:t>
            </a:r>
          </a:p>
          <a:p>
            <a:pPr lvl="2"/>
            <a:r>
              <a:rPr lang="en-GB" smtClean="0"/>
              <a:t>Dritte Ebene</a:t>
            </a:r>
          </a:p>
          <a:p>
            <a:pPr lvl="3"/>
            <a:r>
              <a:rPr lang="en-GB" smtClean="0"/>
              <a:t>Vierte Ebene</a:t>
            </a:r>
          </a:p>
          <a:p>
            <a:pPr lvl="4"/>
            <a:r>
              <a:rPr lang="en-GB" smtClean="0"/>
              <a:t>Fünfte Ebene</a:t>
            </a:r>
          </a:p>
        </p:txBody>
      </p:sp>
      <p:sp>
        <p:nvSpPr>
          <p:cNvPr id="3075" name="Rectangle 3"/>
          <p:cNvSpPr>
            <a:spLocks noGrp="1" noChangeArrowheads="1"/>
          </p:cNvSpPr>
          <p:nvPr>
            <p:ph type="dt" sz="half" idx="2"/>
          </p:nvPr>
        </p:nvSpPr>
        <p:spPr bwMode="auto">
          <a:xfrm>
            <a:off x="304800" y="64008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a:defRPr sz="1000" smtClean="0">
                <a:latin typeface="+mn-lt"/>
                <a:ea typeface="ＭＳ Ｐゴシック" pitchFamily="96" charset="-128"/>
              </a:defRPr>
            </a:lvl1pPr>
          </a:lstStyle>
          <a:p>
            <a:pPr eaLnBrk="0" fontAlgn="base" hangingPunct="0">
              <a:spcBef>
                <a:spcPct val="0"/>
              </a:spcBef>
              <a:spcAft>
                <a:spcPct val="0"/>
              </a:spcAft>
              <a:defRPr/>
            </a:pPr>
            <a:fld id="{3CD33C73-1B9D-4057-971A-6A8D2E23B11D}" type="datetime4">
              <a:rPr lang="en-GB">
                <a:solidFill>
                  <a:srgbClr val="000000"/>
                </a:solidFill>
              </a:rPr>
              <a:pPr eaLnBrk="0" fontAlgn="base" hangingPunct="0">
                <a:spcBef>
                  <a:spcPct val="0"/>
                </a:spcBef>
                <a:spcAft>
                  <a:spcPct val="0"/>
                </a:spcAft>
                <a:defRPr/>
              </a:pPr>
              <a:t>10 December 2013</a:t>
            </a:fld>
            <a:endParaRPr lang="en-GB" dirty="0">
              <a:solidFill>
                <a:srgbClr val="000000"/>
              </a:solidFill>
            </a:endParaRPr>
          </a:p>
        </p:txBody>
      </p:sp>
      <p:pic>
        <p:nvPicPr>
          <p:cNvPr id="1028" name="Picture 5" descr="eiopa_PLATFORM_segment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Picture 6" descr="eiopa_weiss"/>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754813" y="652463"/>
            <a:ext cx="2160587"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0" name="Line 7"/>
          <p:cNvSpPr>
            <a:spLocks noChangeShapeType="1"/>
          </p:cNvSpPr>
          <p:nvPr/>
        </p:nvSpPr>
        <p:spPr bwMode="auto">
          <a:xfrm>
            <a:off x="304800" y="6324600"/>
            <a:ext cx="8534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dirty="0">
              <a:solidFill>
                <a:srgbClr val="000000"/>
              </a:solidFill>
              <a:latin typeface="Arial" charset="0"/>
            </a:endParaRPr>
          </a:p>
        </p:txBody>
      </p:sp>
      <p:sp>
        <p:nvSpPr>
          <p:cNvPr id="1031" name="Rectangle 8"/>
          <p:cNvSpPr>
            <a:spLocks noGrp="1" noChangeArrowheads="1"/>
          </p:cNvSpPr>
          <p:nvPr>
            <p:ph type="title"/>
          </p:nvPr>
        </p:nvSpPr>
        <p:spPr bwMode="auto">
          <a:xfrm>
            <a:off x="533400" y="119063"/>
            <a:ext cx="6248400" cy="106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b" anchorCtr="0" compatLnSpc="1">
            <a:prstTxWarp prst="textNoShape">
              <a:avLst/>
            </a:prstTxWarp>
          </a:bodyPr>
          <a:lstStyle/>
          <a:p>
            <a:pPr lvl="0"/>
            <a:r>
              <a:rPr lang="en-GB" smtClean="0"/>
              <a:t>Mastertitelformat bearbeiten</a:t>
            </a:r>
          </a:p>
        </p:txBody>
      </p:sp>
      <p:sp>
        <p:nvSpPr>
          <p:cNvPr id="9" name="Slide Number Placeholder 3"/>
          <p:cNvSpPr txBox="1">
            <a:spLocks/>
          </p:cNvSpPr>
          <p:nvPr/>
        </p:nvSpPr>
        <p:spPr bwMode="auto">
          <a:xfrm>
            <a:off x="6724650" y="6324600"/>
            <a:ext cx="2114550" cy="474663"/>
          </a:xfrm>
          <a:prstGeom prst="rect">
            <a:avLst/>
          </a:prstGeom>
          <a:noFill/>
          <a:ln w="9525">
            <a:noFill/>
            <a:miter lim="800000"/>
            <a:headEnd/>
            <a:tailEnd/>
          </a:ln>
        </p:spPr>
        <p:txBody>
          <a:bodyPr lIns="0" tIns="0" rIns="0" bIns="0"/>
          <a:lstStyle>
            <a:defPPr>
              <a:defRPr lang="en-US"/>
            </a:defPPr>
            <a:lvl1pPr algn="r" rtl="0" fontAlgn="base">
              <a:spcBef>
                <a:spcPct val="0"/>
              </a:spcBef>
              <a:spcAft>
                <a:spcPct val="0"/>
              </a:spcAft>
              <a:defRPr sz="1100" kern="1200">
                <a:solidFill>
                  <a:schemeClr val="tx1"/>
                </a:solidFill>
                <a:latin typeface="+mn-lt"/>
                <a:ea typeface="ＭＳ Ｐゴシック" pitchFamily="96" charset="-128"/>
                <a:cs typeface="Arial" pitchFamily="34" charset="0"/>
              </a:defRPr>
            </a:lvl1pPr>
            <a:lvl2pPr marL="457200" algn="l" rtl="0" fontAlgn="base">
              <a:spcBef>
                <a:spcPct val="0"/>
              </a:spcBef>
              <a:spcAft>
                <a:spcPct val="0"/>
              </a:spcAft>
              <a:defRPr sz="1900" kern="1200">
                <a:solidFill>
                  <a:schemeClr val="tx1"/>
                </a:solidFill>
                <a:latin typeface="Arial" pitchFamily="34" charset="0"/>
                <a:ea typeface="+mn-ea"/>
                <a:cs typeface="Arial" pitchFamily="34" charset="0"/>
              </a:defRPr>
            </a:lvl2pPr>
            <a:lvl3pPr marL="914400" algn="l" rtl="0" fontAlgn="base">
              <a:spcBef>
                <a:spcPct val="0"/>
              </a:spcBef>
              <a:spcAft>
                <a:spcPct val="0"/>
              </a:spcAft>
              <a:defRPr sz="1900"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sz="1900"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sz="1900" kern="1200">
                <a:solidFill>
                  <a:schemeClr val="tx1"/>
                </a:solidFill>
                <a:latin typeface="Arial" pitchFamily="34" charset="0"/>
                <a:ea typeface="+mn-ea"/>
                <a:cs typeface="Arial" pitchFamily="34" charset="0"/>
              </a:defRPr>
            </a:lvl5pPr>
            <a:lvl6pPr marL="2286000" algn="l" defTabSz="914400" rtl="0" eaLnBrk="1" latinLnBrk="0" hangingPunct="1">
              <a:defRPr sz="1900" kern="1200">
                <a:solidFill>
                  <a:schemeClr val="tx1"/>
                </a:solidFill>
                <a:latin typeface="Arial" pitchFamily="34" charset="0"/>
                <a:ea typeface="+mn-ea"/>
                <a:cs typeface="Arial" pitchFamily="34" charset="0"/>
              </a:defRPr>
            </a:lvl6pPr>
            <a:lvl7pPr marL="2743200" algn="l" defTabSz="914400" rtl="0" eaLnBrk="1" latinLnBrk="0" hangingPunct="1">
              <a:defRPr sz="1900" kern="1200">
                <a:solidFill>
                  <a:schemeClr val="tx1"/>
                </a:solidFill>
                <a:latin typeface="Arial" pitchFamily="34" charset="0"/>
                <a:ea typeface="+mn-ea"/>
                <a:cs typeface="Arial" pitchFamily="34" charset="0"/>
              </a:defRPr>
            </a:lvl7pPr>
            <a:lvl8pPr marL="3200400" algn="l" defTabSz="914400" rtl="0" eaLnBrk="1" latinLnBrk="0" hangingPunct="1">
              <a:defRPr sz="1900" kern="1200">
                <a:solidFill>
                  <a:schemeClr val="tx1"/>
                </a:solidFill>
                <a:latin typeface="Arial" pitchFamily="34" charset="0"/>
                <a:ea typeface="+mn-ea"/>
                <a:cs typeface="Arial" pitchFamily="34" charset="0"/>
              </a:defRPr>
            </a:lvl8pPr>
            <a:lvl9pPr marL="3657600" algn="l" defTabSz="914400" rtl="0" eaLnBrk="1" latinLnBrk="0" hangingPunct="1">
              <a:defRPr sz="1900" kern="1200">
                <a:solidFill>
                  <a:schemeClr val="tx1"/>
                </a:solidFill>
                <a:latin typeface="Arial" pitchFamily="34" charset="0"/>
                <a:ea typeface="+mn-ea"/>
                <a:cs typeface="Arial" pitchFamily="34" charset="0"/>
              </a:defRPr>
            </a:lvl9pPr>
          </a:lstStyle>
          <a:p>
            <a:pPr eaLnBrk="0" hangingPunct="0">
              <a:defRPr/>
            </a:pPr>
            <a:fld id="{21A3B8CF-26AA-4A58-B9CB-FF45553B4117}" type="slidenum">
              <a:rPr lang="en-GB" smtClean="0">
                <a:solidFill>
                  <a:srgbClr val="000000"/>
                </a:solidFill>
              </a:rPr>
              <a:pPr eaLnBrk="0" hangingPunct="0">
                <a:defRPr/>
              </a:pPr>
              <a:t>‹#›</a:t>
            </a:fld>
            <a:endParaRPr lang="en-GB" sz="1500" dirty="0">
              <a:solidFill>
                <a:srgbClr val="000000"/>
              </a:solidFill>
              <a:latin typeface="Arial" charset="0"/>
            </a:endParaRPr>
          </a:p>
        </p:txBody>
      </p:sp>
    </p:spTree>
    <p:extLst>
      <p:ext uri="{BB962C8B-B14F-4D97-AF65-F5344CB8AC3E}">
        <p14:creationId xmlns:p14="http://schemas.microsoft.com/office/powerpoint/2010/main" val="316652935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rtl="0" eaLnBrk="1" fontAlgn="base" hangingPunct="1">
        <a:spcBef>
          <a:spcPct val="0"/>
        </a:spcBef>
        <a:spcAft>
          <a:spcPct val="0"/>
        </a:spcAft>
        <a:defRPr sz="2800">
          <a:solidFill>
            <a:schemeClr val="bg1"/>
          </a:solidFill>
          <a:latin typeface="+mj-lt"/>
          <a:ea typeface="MS PGothic" pitchFamily="34" charset="-128"/>
          <a:cs typeface="+mj-cs"/>
        </a:defRPr>
      </a:lvl1pPr>
      <a:lvl2pPr algn="l" rtl="0" eaLnBrk="1" fontAlgn="base" hangingPunct="1">
        <a:spcBef>
          <a:spcPct val="0"/>
        </a:spcBef>
        <a:spcAft>
          <a:spcPct val="0"/>
        </a:spcAft>
        <a:defRPr sz="2800">
          <a:solidFill>
            <a:schemeClr val="bg1"/>
          </a:solidFill>
          <a:latin typeface="Verdana Bold" pitchFamily="96" charset="0"/>
          <a:ea typeface="MS PGothic" pitchFamily="34" charset="-128"/>
        </a:defRPr>
      </a:lvl2pPr>
      <a:lvl3pPr algn="l" rtl="0" eaLnBrk="1" fontAlgn="base" hangingPunct="1">
        <a:spcBef>
          <a:spcPct val="0"/>
        </a:spcBef>
        <a:spcAft>
          <a:spcPct val="0"/>
        </a:spcAft>
        <a:defRPr sz="2800">
          <a:solidFill>
            <a:schemeClr val="bg1"/>
          </a:solidFill>
          <a:latin typeface="Verdana Bold" pitchFamily="96" charset="0"/>
          <a:ea typeface="MS PGothic" pitchFamily="34" charset="-128"/>
        </a:defRPr>
      </a:lvl3pPr>
      <a:lvl4pPr algn="l" rtl="0" eaLnBrk="1" fontAlgn="base" hangingPunct="1">
        <a:spcBef>
          <a:spcPct val="0"/>
        </a:spcBef>
        <a:spcAft>
          <a:spcPct val="0"/>
        </a:spcAft>
        <a:defRPr sz="2800">
          <a:solidFill>
            <a:schemeClr val="bg1"/>
          </a:solidFill>
          <a:latin typeface="Verdana Bold" pitchFamily="96" charset="0"/>
          <a:ea typeface="MS PGothic" pitchFamily="34" charset="-128"/>
        </a:defRPr>
      </a:lvl4pPr>
      <a:lvl5pPr algn="l" rtl="0" eaLnBrk="1" fontAlgn="base" hangingPunct="1">
        <a:spcBef>
          <a:spcPct val="0"/>
        </a:spcBef>
        <a:spcAft>
          <a:spcPct val="0"/>
        </a:spcAft>
        <a:defRPr sz="2800">
          <a:solidFill>
            <a:schemeClr val="bg1"/>
          </a:solidFill>
          <a:latin typeface="Verdana Bold" pitchFamily="96" charset="0"/>
          <a:ea typeface="MS PGothic" pitchFamily="34" charset="-128"/>
        </a:defRPr>
      </a:lvl5pPr>
      <a:lvl6pPr marL="457200" algn="l" rtl="0" eaLnBrk="1" fontAlgn="base" hangingPunct="1">
        <a:spcBef>
          <a:spcPct val="0"/>
        </a:spcBef>
        <a:spcAft>
          <a:spcPct val="0"/>
        </a:spcAft>
        <a:defRPr sz="2800">
          <a:solidFill>
            <a:schemeClr val="bg1"/>
          </a:solidFill>
          <a:latin typeface="Verdana Bold" pitchFamily="96" charset="0"/>
          <a:ea typeface="ＭＳ Ｐゴシック" pitchFamily="96" charset="-128"/>
        </a:defRPr>
      </a:lvl6pPr>
      <a:lvl7pPr marL="914400" algn="l" rtl="0" eaLnBrk="1" fontAlgn="base" hangingPunct="1">
        <a:spcBef>
          <a:spcPct val="0"/>
        </a:spcBef>
        <a:spcAft>
          <a:spcPct val="0"/>
        </a:spcAft>
        <a:defRPr sz="2800">
          <a:solidFill>
            <a:schemeClr val="bg1"/>
          </a:solidFill>
          <a:latin typeface="Verdana Bold" pitchFamily="96" charset="0"/>
          <a:ea typeface="ＭＳ Ｐゴシック" pitchFamily="96" charset="-128"/>
        </a:defRPr>
      </a:lvl7pPr>
      <a:lvl8pPr marL="1371600" algn="l" rtl="0" eaLnBrk="1" fontAlgn="base" hangingPunct="1">
        <a:spcBef>
          <a:spcPct val="0"/>
        </a:spcBef>
        <a:spcAft>
          <a:spcPct val="0"/>
        </a:spcAft>
        <a:defRPr sz="2800">
          <a:solidFill>
            <a:schemeClr val="bg1"/>
          </a:solidFill>
          <a:latin typeface="Verdana Bold" pitchFamily="96" charset="0"/>
          <a:ea typeface="ＭＳ Ｐゴシック" pitchFamily="96" charset="-128"/>
        </a:defRPr>
      </a:lvl8pPr>
      <a:lvl9pPr marL="1828800" algn="l" rtl="0" eaLnBrk="1" fontAlgn="base" hangingPunct="1">
        <a:spcBef>
          <a:spcPct val="0"/>
        </a:spcBef>
        <a:spcAft>
          <a:spcPct val="0"/>
        </a:spcAft>
        <a:defRPr sz="2800">
          <a:solidFill>
            <a:schemeClr val="bg1"/>
          </a:solidFill>
          <a:latin typeface="Verdana Bold" pitchFamily="96" charset="0"/>
          <a:ea typeface="ＭＳ Ｐゴシック" pitchFamily="96" charset="-128"/>
        </a:defRPr>
      </a:lvl9pPr>
    </p:titleStyle>
    <p:bodyStyle>
      <a:lvl1pPr marL="342900" indent="-342900" algn="l" rtl="0" eaLnBrk="1" fontAlgn="base" hangingPunct="1">
        <a:spcBef>
          <a:spcPct val="20000"/>
        </a:spcBef>
        <a:spcAft>
          <a:spcPct val="0"/>
        </a:spcAft>
        <a:buChar char="•"/>
        <a:defRPr sz="2400">
          <a:solidFill>
            <a:schemeClr val="tx1"/>
          </a:solidFill>
          <a:latin typeface="+mn-lt"/>
          <a:ea typeface="MS PGothic" pitchFamily="34" charset="-128"/>
          <a:cs typeface="+mn-cs"/>
        </a:defRPr>
      </a:lvl1pPr>
      <a:lvl2pPr marL="742950" indent="-285750" algn="l" rtl="0" eaLnBrk="1" fontAlgn="base" hangingPunct="1">
        <a:spcBef>
          <a:spcPct val="20000"/>
        </a:spcBef>
        <a:spcAft>
          <a:spcPct val="0"/>
        </a:spcAft>
        <a:buChar char="o"/>
        <a:defRPr sz="2000">
          <a:solidFill>
            <a:schemeClr val="tx1"/>
          </a:solidFill>
          <a:latin typeface="+mn-lt"/>
          <a:ea typeface="MS PGothic" pitchFamily="34" charset="-128"/>
        </a:defRPr>
      </a:lvl2pPr>
      <a:lvl3pPr marL="1143000" indent="-228600" algn="l" rtl="0" eaLnBrk="1" fontAlgn="base" hangingPunct="1">
        <a:spcBef>
          <a:spcPct val="20000"/>
        </a:spcBef>
        <a:spcAft>
          <a:spcPct val="0"/>
        </a:spcAft>
        <a:buChar char="-"/>
        <a:defRPr>
          <a:solidFill>
            <a:schemeClr val="tx1"/>
          </a:solidFill>
          <a:latin typeface="+mn-lt"/>
          <a:ea typeface="MS PGothic" pitchFamily="34" charset="-128"/>
        </a:defRPr>
      </a:lvl3pPr>
      <a:lvl4pPr marL="1562100" indent="-228600" algn="l" rtl="0" eaLnBrk="1" fontAlgn="base" hangingPunct="1">
        <a:spcBef>
          <a:spcPct val="20000"/>
        </a:spcBef>
        <a:spcAft>
          <a:spcPct val="0"/>
        </a:spcAft>
        <a:buFont typeface="Times" pitchFamily="18" charset="0"/>
        <a:buChar char="•"/>
        <a:defRPr sz="1600">
          <a:solidFill>
            <a:schemeClr val="tx1"/>
          </a:solidFill>
          <a:latin typeface="+mn-lt"/>
          <a:ea typeface="MS PGothic" pitchFamily="34" charset="-128"/>
        </a:defRPr>
      </a:lvl4pPr>
      <a:lvl5pPr marL="1981200" indent="-228600" algn="l" rtl="0" eaLnBrk="1" fontAlgn="base" hangingPunct="1">
        <a:spcBef>
          <a:spcPct val="20000"/>
        </a:spcBef>
        <a:spcAft>
          <a:spcPct val="0"/>
        </a:spcAft>
        <a:buChar char="»"/>
        <a:defRPr sz="2000">
          <a:solidFill>
            <a:schemeClr val="tx1"/>
          </a:solidFill>
          <a:latin typeface="+mn-lt"/>
          <a:ea typeface="MS PGothic" pitchFamily="34" charset="-128"/>
        </a:defRPr>
      </a:lvl5pPr>
      <a:lvl6pPr marL="2438400" indent="-228600" algn="l" rtl="0" eaLnBrk="1" fontAlgn="base" hangingPunct="1">
        <a:spcBef>
          <a:spcPct val="20000"/>
        </a:spcBef>
        <a:spcAft>
          <a:spcPct val="0"/>
        </a:spcAft>
        <a:buChar char="»"/>
        <a:defRPr sz="2000">
          <a:solidFill>
            <a:schemeClr val="tx1"/>
          </a:solidFill>
          <a:latin typeface="+mn-lt"/>
          <a:ea typeface="+mn-ea"/>
        </a:defRPr>
      </a:lvl6pPr>
      <a:lvl7pPr marL="2895600" indent="-228600" algn="l" rtl="0" eaLnBrk="1" fontAlgn="base" hangingPunct="1">
        <a:spcBef>
          <a:spcPct val="20000"/>
        </a:spcBef>
        <a:spcAft>
          <a:spcPct val="0"/>
        </a:spcAft>
        <a:buChar char="»"/>
        <a:defRPr sz="2000">
          <a:solidFill>
            <a:schemeClr val="tx1"/>
          </a:solidFill>
          <a:latin typeface="+mn-lt"/>
          <a:ea typeface="+mn-ea"/>
        </a:defRPr>
      </a:lvl7pPr>
      <a:lvl8pPr marL="3352800" indent="-228600" algn="l" rtl="0" eaLnBrk="1" fontAlgn="base" hangingPunct="1">
        <a:spcBef>
          <a:spcPct val="20000"/>
        </a:spcBef>
        <a:spcAft>
          <a:spcPct val="0"/>
        </a:spcAft>
        <a:buChar char="»"/>
        <a:defRPr sz="2000">
          <a:solidFill>
            <a:schemeClr val="tx1"/>
          </a:solidFill>
          <a:latin typeface="+mn-lt"/>
          <a:ea typeface="+mn-ea"/>
        </a:defRPr>
      </a:lvl8pPr>
      <a:lvl9pPr marL="38100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body" idx="1"/>
          </p:nvPr>
        </p:nvSpPr>
        <p:spPr bwMode="auto">
          <a:xfrm>
            <a:off x="107504" y="980728"/>
            <a:ext cx="8928992" cy="54726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p>
            <a:pPr lvl="0"/>
            <a:r>
              <a:rPr lang="en-GB" noProof="0" smtClean="0"/>
              <a:t>Mastertextformat bearbeiten</a:t>
            </a:r>
          </a:p>
          <a:p>
            <a:pPr lvl="1"/>
            <a:r>
              <a:rPr lang="en-GB" noProof="0" smtClean="0"/>
              <a:t>Zweite Ebene</a:t>
            </a:r>
          </a:p>
          <a:p>
            <a:pPr lvl="2"/>
            <a:r>
              <a:rPr lang="en-GB" noProof="0" smtClean="0"/>
              <a:t>Dritte Ebene</a:t>
            </a:r>
          </a:p>
          <a:p>
            <a:pPr lvl="3"/>
            <a:r>
              <a:rPr lang="en-GB" noProof="0" smtClean="0"/>
              <a:t>Vierte Ebene</a:t>
            </a:r>
          </a:p>
          <a:p>
            <a:pPr lvl="4"/>
            <a:r>
              <a:rPr lang="en-GB" noProof="0" smtClean="0"/>
              <a:t>Fünfte Ebene</a:t>
            </a:r>
          </a:p>
        </p:txBody>
      </p:sp>
      <p:sp>
        <p:nvSpPr>
          <p:cNvPr id="3075" name="Rectangle 3"/>
          <p:cNvSpPr>
            <a:spLocks noGrp="1" noChangeArrowheads="1"/>
          </p:cNvSpPr>
          <p:nvPr>
            <p:ph type="dt" sz="half" idx="2"/>
          </p:nvPr>
        </p:nvSpPr>
        <p:spPr bwMode="auto">
          <a:xfrm>
            <a:off x="304800" y="6616823"/>
            <a:ext cx="1905000" cy="1965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a:defRPr sz="1000">
                <a:latin typeface="+mn-lt"/>
                <a:ea typeface="ＭＳ Ｐゴシック" pitchFamily="96" charset="-128"/>
              </a:defRPr>
            </a:lvl1pPr>
          </a:lstStyle>
          <a:p>
            <a:pPr eaLnBrk="0" fontAlgn="base" hangingPunct="0">
              <a:spcBef>
                <a:spcPct val="0"/>
              </a:spcBef>
              <a:spcAft>
                <a:spcPct val="0"/>
              </a:spcAft>
              <a:defRPr/>
            </a:pPr>
            <a:fld id="{5A237033-5C55-40DD-9B7F-A7F80B9337B9}" type="datetime4">
              <a:rPr lang="en-GB">
                <a:solidFill>
                  <a:srgbClr val="000000"/>
                </a:solidFill>
              </a:rPr>
              <a:pPr eaLnBrk="0" fontAlgn="base" hangingPunct="0">
                <a:spcBef>
                  <a:spcPct val="0"/>
                </a:spcBef>
                <a:spcAft>
                  <a:spcPct val="0"/>
                </a:spcAft>
                <a:defRPr/>
              </a:pPr>
              <a:t>10 December 2013</a:t>
            </a:fld>
            <a:endParaRPr lang="en-GB" dirty="0">
              <a:solidFill>
                <a:srgbClr val="000000"/>
              </a:solidFill>
            </a:endParaRPr>
          </a:p>
        </p:txBody>
      </p:sp>
      <p:pic>
        <p:nvPicPr>
          <p:cNvPr id="1028" name="Picture 5" descr="eiopa_PLATFORM_segment2"/>
          <p:cNvPicPr>
            <a:picLocks noChangeAspect="1" noChangeArrowheads="1"/>
          </p:cNvPicPr>
          <p:nvPr/>
        </p:nvPicPr>
        <p:blipFill rotWithShape="1">
          <a:blip r:embed="rId13">
            <a:extLst>
              <a:ext uri="{28A0092B-C50C-407E-A947-70E740481C1C}">
                <a14:useLocalDpi xmlns:a14="http://schemas.microsoft.com/office/drawing/2010/main" val="0"/>
              </a:ext>
            </a:extLst>
          </a:blip>
          <a:srcRect t="37647"/>
          <a:stretch/>
        </p:blipFill>
        <p:spPr bwMode="auto">
          <a:xfrm>
            <a:off x="0" y="-27384"/>
            <a:ext cx="9144000" cy="890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Picture 6" descr="eiopa_weiss"/>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947917" y="117575"/>
            <a:ext cx="2160587"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0" name="Line 7"/>
          <p:cNvSpPr>
            <a:spLocks noChangeShapeType="1"/>
          </p:cNvSpPr>
          <p:nvPr/>
        </p:nvSpPr>
        <p:spPr bwMode="auto">
          <a:xfrm>
            <a:off x="304800" y="6540623"/>
            <a:ext cx="8534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GB" sz="2400" dirty="0">
              <a:solidFill>
                <a:srgbClr val="000000"/>
              </a:solidFill>
              <a:latin typeface="Arial" charset="0"/>
            </a:endParaRPr>
          </a:p>
        </p:txBody>
      </p:sp>
      <p:sp>
        <p:nvSpPr>
          <p:cNvPr id="1031" name="Rectangle 8"/>
          <p:cNvSpPr>
            <a:spLocks noGrp="1" noChangeArrowheads="1"/>
          </p:cNvSpPr>
          <p:nvPr>
            <p:ph type="title"/>
          </p:nvPr>
        </p:nvSpPr>
        <p:spPr bwMode="auto">
          <a:xfrm>
            <a:off x="179512" y="119063"/>
            <a:ext cx="6602288" cy="6456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ctr" anchorCtr="0" compatLnSpc="1">
            <a:prstTxWarp prst="textNoShape">
              <a:avLst/>
            </a:prstTxWarp>
          </a:bodyPr>
          <a:lstStyle/>
          <a:p>
            <a:pPr lvl="0"/>
            <a:r>
              <a:rPr lang="en-GB" noProof="0" smtClean="0"/>
              <a:t>Mastertitelformat bearbeiten</a:t>
            </a:r>
          </a:p>
        </p:txBody>
      </p:sp>
      <p:sp>
        <p:nvSpPr>
          <p:cNvPr id="9" name="Slide Number Placeholder 3"/>
          <p:cNvSpPr txBox="1">
            <a:spLocks/>
          </p:cNvSpPr>
          <p:nvPr/>
        </p:nvSpPr>
        <p:spPr bwMode="auto">
          <a:xfrm>
            <a:off x="6724650" y="6597352"/>
            <a:ext cx="2114550" cy="216024"/>
          </a:xfrm>
          <a:prstGeom prst="rect">
            <a:avLst/>
          </a:prstGeom>
          <a:noFill/>
          <a:ln w="9525">
            <a:noFill/>
            <a:miter lim="800000"/>
            <a:headEnd/>
            <a:tailEnd/>
          </a:ln>
        </p:spPr>
        <p:txBody>
          <a:bodyPr lIns="0" tIns="0" rIns="0" bIns="0"/>
          <a:lstStyle>
            <a:defPPr>
              <a:defRPr lang="en-US"/>
            </a:defPPr>
            <a:lvl1pPr algn="r" rtl="0" fontAlgn="base">
              <a:spcBef>
                <a:spcPct val="0"/>
              </a:spcBef>
              <a:spcAft>
                <a:spcPct val="0"/>
              </a:spcAft>
              <a:defRPr sz="1100" kern="1200">
                <a:solidFill>
                  <a:schemeClr val="tx1"/>
                </a:solidFill>
                <a:latin typeface="+mn-lt"/>
                <a:ea typeface="ＭＳ Ｐゴシック" pitchFamily="96" charset="-128"/>
                <a:cs typeface="Arial" pitchFamily="34" charset="0"/>
              </a:defRPr>
            </a:lvl1pPr>
            <a:lvl2pPr marL="457200" algn="l" rtl="0" fontAlgn="base">
              <a:spcBef>
                <a:spcPct val="0"/>
              </a:spcBef>
              <a:spcAft>
                <a:spcPct val="0"/>
              </a:spcAft>
              <a:defRPr sz="1900" kern="1200">
                <a:solidFill>
                  <a:schemeClr val="tx1"/>
                </a:solidFill>
                <a:latin typeface="Arial" pitchFamily="34" charset="0"/>
                <a:ea typeface="+mn-ea"/>
                <a:cs typeface="Arial" pitchFamily="34" charset="0"/>
              </a:defRPr>
            </a:lvl2pPr>
            <a:lvl3pPr marL="914400" algn="l" rtl="0" fontAlgn="base">
              <a:spcBef>
                <a:spcPct val="0"/>
              </a:spcBef>
              <a:spcAft>
                <a:spcPct val="0"/>
              </a:spcAft>
              <a:defRPr sz="1900"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sz="1900"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sz="1900" kern="1200">
                <a:solidFill>
                  <a:schemeClr val="tx1"/>
                </a:solidFill>
                <a:latin typeface="Arial" pitchFamily="34" charset="0"/>
                <a:ea typeface="+mn-ea"/>
                <a:cs typeface="Arial" pitchFamily="34" charset="0"/>
              </a:defRPr>
            </a:lvl5pPr>
            <a:lvl6pPr marL="2286000" algn="l" defTabSz="914400" rtl="0" eaLnBrk="1" latinLnBrk="0" hangingPunct="1">
              <a:defRPr sz="1900" kern="1200">
                <a:solidFill>
                  <a:schemeClr val="tx1"/>
                </a:solidFill>
                <a:latin typeface="Arial" pitchFamily="34" charset="0"/>
                <a:ea typeface="+mn-ea"/>
                <a:cs typeface="Arial" pitchFamily="34" charset="0"/>
              </a:defRPr>
            </a:lvl6pPr>
            <a:lvl7pPr marL="2743200" algn="l" defTabSz="914400" rtl="0" eaLnBrk="1" latinLnBrk="0" hangingPunct="1">
              <a:defRPr sz="1900" kern="1200">
                <a:solidFill>
                  <a:schemeClr val="tx1"/>
                </a:solidFill>
                <a:latin typeface="Arial" pitchFamily="34" charset="0"/>
                <a:ea typeface="+mn-ea"/>
                <a:cs typeface="Arial" pitchFamily="34" charset="0"/>
              </a:defRPr>
            </a:lvl7pPr>
            <a:lvl8pPr marL="3200400" algn="l" defTabSz="914400" rtl="0" eaLnBrk="1" latinLnBrk="0" hangingPunct="1">
              <a:defRPr sz="1900" kern="1200">
                <a:solidFill>
                  <a:schemeClr val="tx1"/>
                </a:solidFill>
                <a:latin typeface="Arial" pitchFamily="34" charset="0"/>
                <a:ea typeface="+mn-ea"/>
                <a:cs typeface="Arial" pitchFamily="34" charset="0"/>
              </a:defRPr>
            </a:lvl8pPr>
            <a:lvl9pPr marL="3657600" algn="l" defTabSz="914400" rtl="0" eaLnBrk="1" latinLnBrk="0" hangingPunct="1">
              <a:defRPr sz="1900" kern="1200">
                <a:solidFill>
                  <a:schemeClr val="tx1"/>
                </a:solidFill>
                <a:latin typeface="Arial" pitchFamily="34" charset="0"/>
                <a:ea typeface="+mn-ea"/>
                <a:cs typeface="Arial" pitchFamily="34" charset="0"/>
              </a:defRPr>
            </a:lvl9pPr>
          </a:lstStyle>
          <a:p>
            <a:pPr eaLnBrk="0" hangingPunct="0">
              <a:defRPr/>
            </a:pPr>
            <a:fld id="{43194304-E636-4575-BCBF-9E3DBD07824D}" type="slidenum">
              <a:rPr lang="en-GB" smtClean="0">
                <a:solidFill>
                  <a:srgbClr val="000000"/>
                </a:solidFill>
              </a:rPr>
              <a:pPr eaLnBrk="0" hangingPunct="0">
                <a:defRPr/>
              </a:pPr>
              <a:t>‹#›</a:t>
            </a:fld>
            <a:endParaRPr lang="en-GB" sz="1500" dirty="0">
              <a:solidFill>
                <a:srgbClr val="000000"/>
              </a:solidFill>
              <a:latin typeface="Arial" charset="0"/>
            </a:endParaRPr>
          </a:p>
        </p:txBody>
      </p:sp>
    </p:spTree>
    <p:extLst>
      <p:ext uri="{BB962C8B-B14F-4D97-AF65-F5344CB8AC3E}">
        <p14:creationId xmlns:p14="http://schemas.microsoft.com/office/powerpoint/2010/main" val="367558264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l" rtl="0" eaLnBrk="1" fontAlgn="base" hangingPunct="1">
        <a:spcBef>
          <a:spcPct val="0"/>
        </a:spcBef>
        <a:spcAft>
          <a:spcPct val="0"/>
        </a:spcAft>
        <a:defRPr sz="2800">
          <a:solidFill>
            <a:schemeClr val="bg1"/>
          </a:solidFill>
          <a:latin typeface="+mj-lt"/>
          <a:ea typeface="MS PGothic" pitchFamily="34" charset="-128"/>
          <a:cs typeface="+mj-cs"/>
        </a:defRPr>
      </a:lvl1pPr>
      <a:lvl2pPr algn="l" rtl="0" eaLnBrk="1" fontAlgn="base" hangingPunct="1">
        <a:spcBef>
          <a:spcPct val="0"/>
        </a:spcBef>
        <a:spcAft>
          <a:spcPct val="0"/>
        </a:spcAft>
        <a:defRPr sz="2800">
          <a:solidFill>
            <a:schemeClr val="bg1"/>
          </a:solidFill>
          <a:latin typeface="Verdana Bold" pitchFamily="96" charset="0"/>
          <a:ea typeface="MS PGothic" pitchFamily="34" charset="-128"/>
        </a:defRPr>
      </a:lvl2pPr>
      <a:lvl3pPr algn="l" rtl="0" eaLnBrk="1" fontAlgn="base" hangingPunct="1">
        <a:spcBef>
          <a:spcPct val="0"/>
        </a:spcBef>
        <a:spcAft>
          <a:spcPct val="0"/>
        </a:spcAft>
        <a:defRPr sz="2800">
          <a:solidFill>
            <a:schemeClr val="bg1"/>
          </a:solidFill>
          <a:latin typeface="Verdana Bold" pitchFamily="96" charset="0"/>
          <a:ea typeface="MS PGothic" pitchFamily="34" charset="-128"/>
        </a:defRPr>
      </a:lvl3pPr>
      <a:lvl4pPr algn="l" rtl="0" eaLnBrk="1" fontAlgn="base" hangingPunct="1">
        <a:spcBef>
          <a:spcPct val="0"/>
        </a:spcBef>
        <a:spcAft>
          <a:spcPct val="0"/>
        </a:spcAft>
        <a:defRPr sz="2800">
          <a:solidFill>
            <a:schemeClr val="bg1"/>
          </a:solidFill>
          <a:latin typeface="Verdana Bold" pitchFamily="96" charset="0"/>
          <a:ea typeface="MS PGothic" pitchFamily="34" charset="-128"/>
        </a:defRPr>
      </a:lvl4pPr>
      <a:lvl5pPr algn="l" rtl="0" eaLnBrk="1" fontAlgn="base" hangingPunct="1">
        <a:spcBef>
          <a:spcPct val="0"/>
        </a:spcBef>
        <a:spcAft>
          <a:spcPct val="0"/>
        </a:spcAft>
        <a:defRPr sz="2800">
          <a:solidFill>
            <a:schemeClr val="bg1"/>
          </a:solidFill>
          <a:latin typeface="Verdana Bold" pitchFamily="96" charset="0"/>
          <a:ea typeface="MS PGothic" pitchFamily="34" charset="-128"/>
        </a:defRPr>
      </a:lvl5pPr>
      <a:lvl6pPr marL="457200" algn="l" rtl="0" eaLnBrk="1" fontAlgn="base" hangingPunct="1">
        <a:spcBef>
          <a:spcPct val="0"/>
        </a:spcBef>
        <a:spcAft>
          <a:spcPct val="0"/>
        </a:spcAft>
        <a:defRPr sz="2800">
          <a:solidFill>
            <a:schemeClr val="bg1"/>
          </a:solidFill>
          <a:latin typeface="Verdana Bold" pitchFamily="96" charset="0"/>
          <a:ea typeface="ＭＳ Ｐゴシック" pitchFamily="96" charset="-128"/>
        </a:defRPr>
      </a:lvl6pPr>
      <a:lvl7pPr marL="914400" algn="l" rtl="0" eaLnBrk="1" fontAlgn="base" hangingPunct="1">
        <a:spcBef>
          <a:spcPct val="0"/>
        </a:spcBef>
        <a:spcAft>
          <a:spcPct val="0"/>
        </a:spcAft>
        <a:defRPr sz="2800">
          <a:solidFill>
            <a:schemeClr val="bg1"/>
          </a:solidFill>
          <a:latin typeface="Verdana Bold" pitchFamily="96" charset="0"/>
          <a:ea typeface="ＭＳ Ｐゴシック" pitchFamily="96" charset="-128"/>
        </a:defRPr>
      </a:lvl7pPr>
      <a:lvl8pPr marL="1371600" algn="l" rtl="0" eaLnBrk="1" fontAlgn="base" hangingPunct="1">
        <a:spcBef>
          <a:spcPct val="0"/>
        </a:spcBef>
        <a:spcAft>
          <a:spcPct val="0"/>
        </a:spcAft>
        <a:defRPr sz="2800">
          <a:solidFill>
            <a:schemeClr val="bg1"/>
          </a:solidFill>
          <a:latin typeface="Verdana Bold" pitchFamily="96" charset="0"/>
          <a:ea typeface="ＭＳ Ｐゴシック" pitchFamily="96" charset="-128"/>
        </a:defRPr>
      </a:lvl8pPr>
      <a:lvl9pPr marL="1828800" algn="l" rtl="0" eaLnBrk="1" fontAlgn="base" hangingPunct="1">
        <a:spcBef>
          <a:spcPct val="0"/>
        </a:spcBef>
        <a:spcAft>
          <a:spcPct val="0"/>
        </a:spcAft>
        <a:defRPr sz="2800">
          <a:solidFill>
            <a:schemeClr val="bg1"/>
          </a:solidFill>
          <a:latin typeface="Verdana Bold" pitchFamily="96" charset="0"/>
          <a:ea typeface="ＭＳ Ｐゴシック" pitchFamily="96" charset="-128"/>
        </a:defRPr>
      </a:lvl9pPr>
    </p:titleStyle>
    <p:bodyStyle>
      <a:lvl1pPr marL="342900" indent="-342900" algn="l" rtl="0" eaLnBrk="1" fontAlgn="base" hangingPunct="1">
        <a:spcBef>
          <a:spcPct val="20000"/>
        </a:spcBef>
        <a:spcAft>
          <a:spcPct val="0"/>
        </a:spcAft>
        <a:buChar char="•"/>
        <a:defRPr sz="2400">
          <a:solidFill>
            <a:schemeClr val="tx1"/>
          </a:solidFill>
          <a:latin typeface="+mn-lt"/>
          <a:ea typeface="MS PGothic" pitchFamily="34" charset="-128"/>
          <a:cs typeface="+mn-cs"/>
        </a:defRPr>
      </a:lvl1pPr>
      <a:lvl2pPr marL="742950" indent="-285750" algn="l" rtl="0" eaLnBrk="1" fontAlgn="base" hangingPunct="1">
        <a:spcBef>
          <a:spcPct val="20000"/>
        </a:spcBef>
        <a:spcAft>
          <a:spcPct val="0"/>
        </a:spcAft>
        <a:buChar char="o"/>
        <a:defRPr sz="2000">
          <a:solidFill>
            <a:schemeClr val="tx1"/>
          </a:solidFill>
          <a:latin typeface="+mn-lt"/>
          <a:ea typeface="MS PGothic" pitchFamily="34" charset="-128"/>
        </a:defRPr>
      </a:lvl2pPr>
      <a:lvl3pPr marL="1143000" indent="-228600" algn="l" rtl="0" eaLnBrk="1" fontAlgn="base" hangingPunct="1">
        <a:spcBef>
          <a:spcPct val="20000"/>
        </a:spcBef>
        <a:spcAft>
          <a:spcPct val="0"/>
        </a:spcAft>
        <a:buChar char="-"/>
        <a:defRPr>
          <a:solidFill>
            <a:schemeClr val="tx1"/>
          </a:solidFill>
          <a:latin typeface="+mn-lt"/>
          <a:ea typeface="MS PGothic" pitchFamily="34" charset="-128"/>
        </a:defRPr>
      </a:lvl3pPr>
      <a:lvl4pPr marL="1562100" indent="-228600" algn="l" rtl="0" eaLnBrk="1" fontAlgn="base" hangingPunct="1">
        <a:spcBef>
          <a:spcPct val="20000"/>
        </a:spcBef>
        <a:spcAft>
          <a:spcPct val="0"/>
        </a:spcAft>
        <a:buFont typeface="Times" pitchFamily="18" charset="0"/>
        <a:buChar char="•"/>
        <a:defRPr sz="1600">
          <a:solidFill>
            <a:schemeClr val="tx1"/>
          </a:solidFill>
          <a:latin typeface="+mn-lt"/>
          <a:ea typeface="MS PGothic" pitchFamily="34" charset="-128"/>
        </a:defRPr>
      </a:lvl4pPr>
      <a:lvl5pPr marL="1981200" indent="-228600" algn="l" rtl="0" eaLnBrk="1" fontAlgn="base" hangingPunct="1">
        <a:spcBef>
          <a:spcPct val="20000"/>
        </a:spcBef>
        <a:spcAft>
          <a:spcPct val="0"/>
        </a:spcAft>
        <a:buChar char="»"/>
        <a:defRPr sz="2000">
          <a:solidFill>
            <a:schemeClr val="tx1"/>
          </a:solidFill>
          <a:latin typeface="+mn-lt"/>
          <a:ea typeface="MS PGothic" pitchFamily="34" charset="-128"/>
        </a:defRPr>
      </a:lvl5pPr>
      <a:lvl6pPr marL="2438400" indent="-228600" algn="l" rtl="0" eaLnBrk="1" fontAlgn="base" hangingPunct="1">
        <a:spcBef>
          <a:spcPct val="20000"/>
        </a:spcBef>
        <a:spcAft>
          <a:spcPct val="0"/>
        </a:spcAft>
        <a:buChar char="»"/>
        <a:defRPr sz="2000">
          <a:solidFill>
            <a:schemeClr val="tx1"/>
          </a:solidFill>
          <a:latin typeface="+mn-lt"/>
          <a:ea typeface="+mn-ea"/>
        </a:defRPr>
      </a:lvl6pPr>
      <a:lvl7pPr marL="2895600" indent="-228600" algn="l" rtl="0" eaLnBrk="1" fontAlgn="base" hangingPunct="1">
        <a:spcBef>
          <a:spcPct val="20000"/>
        </a:spcBef>
        <a:spcAft>
          <a:spcPct val="0"/>
        </a:spcAft>
        <a:buChar char="»"/>
        <a:defRPr sz="2000">
          <a:solidFill>
            <a:schemeClr val="tx1"/>
          </a:solidFill>
          <a:latin typeface="+mn-lt"/>
          <a:ea typeface="+mn-ea"/>
        </a:defRPr>
      </a:lvl7pPr>
      <a:lvl8pPr marL="3352800" indent="-228600" algn="l" rtl="0" eaLnBrk="1" fontAlgn="base" hangingPunct="1">
        <a:spcBef>
          <a:spcPct val="20000"/>
        </a:spcBef>
        <a:spcAft>
          <a:spcPct val="0"/>
        </a:spcAft>
        <a:buChar char="»"/>
        <a:defRPr sz="2000">
          <a:solidFill>
            <a:schemeClr val="tx1"/>
          </a:solidFill>
          <a:latin typeface="+mn-lt"/>
          <a:ea typeface="+mn-ea"/>
        </a:defRPr>
      </a:lvl8pPr>
      <a:lvl9pPr marL="38100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body" idx="1"/>
          </p:nvPr>
        </p:nvSpPr>
        <p:spPr bwMode="auto">
          <a:xfrm>
            <a:off x="107504" y="980728"/>
            <a:ext cx="8928992" cy="54726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p>
            <a:pPr lvl="0"/>
            <a:r>
              <a:rPr lang="en-GB" noProof="0" smtClean="0"/>
              <a:t>Mastertextformat bearbeiten</a:t>
            </a:r>
          </a:p>
          <a:p>
            <a:pPr lvl="1"/>
            <a:r>
              <a:rPr lang="en-GB" noProof="0" smtClean="0"/>
              <a:t>Zweite Ebene</a:t>
            </a:r>
          </a:p>
          <a:p>
            <a:pPr lvl="2"/>
            <a:r>
              <a:rPr lang="en-GB" noProof="0" smtClean="0"/>
              <a:t>Dritte Ebene</a:t>
            </a:r>
          </a:p>
          <a:p>
            <a:pPr lvl="3"/>
            <a:r>
              <a:rPr lang="en-GB" noProof="0" smtClean="0"/>
              <a:t>Vierte Ebene</a:t>
            </a:r>
          </a:p>
          <a:p>
            <a:pPr lvl="4"/>
            <a:r>
              <a:rPr lang="en-GB" noProof="0" smtClean="0"/>
              <a:t>Fünfte Ebene</a:t>
            </a:r>
          </a:p>
        </p:txBody>
      </p:sp>
      <p:sp>
        <p:nvSpPr>
          <p:cNvPr id="3075" name="Rectangle 3"/>
          <p:cNvSpPr>
            <a:spLocks noGrp="1" noChangeArrowheads="1"/>
          </p:cNvSpPr>
          <p:nvPr>
            <p:ph type="dt" sz="half" idx="2"/>
          </p:nvPr>
        </p:nvSpPr>
        <p:spPr bwMode="auto">
          <a:xfrm>
            <a:off x="304800" y="6616823"/>
            <a:ext cx="1905000" cy="1965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a:defRPr sz="1000">
                <a:latin typeface="+mn-lt"/>
                <a:ea typeface="ＭＳ Ｐゴシック" pitchFamily="96" charset="-128"/>
              </a:defRPr>
            </a:lvl1pPr>
          </a:lstStyle>
          <a:p>
            <a:pPr eaLnBrk="0" fontAlgn="base" hangingPunct="0">
              <a:spcBef>
                <a:spcPct val="0"/>
              </a:spcBef>
              <a:spcAft>
                <a:spcPct val="0"/>
              </a:spcAft>
              <a:defRPr/>
            </a:pPr>
            <a:fld id="{5A237033-5C55-40DD-9B7F-A7F80B9337B9}" type="datetime4">
              <a:rPr lang="en-GB">
                <a:solidFill>
                  <a:srgbClr val="000000"/>
                </a:solidFill>
              </a:rPr>
              <a:pPr eaLnBrk="0" fontAlgn="base" hangingPunct="0">
                <a:spcBef>
                  <a:spcPct val="0"/>
                </a:spcBef>
                <a:spcAft>
                  <a:spcPct val="0"/>
                </a:spcAft>
                <a:defRPr/>
              </a:pPr>
              <a:t>10 December 2013</a:t>
            </a:fld>
            <a:endParaRPr lang="en-GB" dirty="0">
              <a:solidFill>
                <a:srgbClr val="000000"/>
              </a:solidFill>
            </a:endParaRPr>
          </a:p>
        </p:txBody>
      </p:sp>
      <p:pic>
        <p:nvPicPr>
          <p:cNvPr id="1028" name="Picture 5" descr="eiopa_PLATFORM_segment2"/>
          <p:cNvPicPr>
            <a:picLocks noChangeAspect="1" noChangeArrowheads="1"/>
          </p:cNvPicPr>
          <p:nvPr/>
        </p:nvPicPr>
        <p:blipFill rotWithShape="1">
          <a:blip r:embed="rId13">
            <a:extLst>
              <a:ext uri="{28A0092B-C50C-407E-A947-70E740481C1C}">
                <a14:useLocalDpi xmlns:a14="http://schemas.microsoft.com/office/drawing/2010/main" val="0"/>
              </a:ext>
            </a:extLst>
          </a:blip>
          <a:srcRect t="37647"/>
          <a:stretch/>
        </p:blipFill>
        <p:spPr bwMode="auto">
          <a:xfrm>
            <a:off x="0" y="-27384"/>
            <a:ext cx="9144000" cy="890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Picture 6" descr="eiopa_weiss"/>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947917" y="117575"/>
            <a:ext cx="2160587"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0" name="Line 7"/>
          <p:cNvSpPr>
            <a:spLocks noChangeShapeType="1"/>
          </p:cNvSpPr>
          <p:nvPr/>
        </p:nvSpPr>
        <p:spPr bwMode="auto">
          <a:xfrm>
            <a:off x="304800" y="6540623"/>
            <a:ext cx="8534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GB" sz="2400" dirty="0">
              <a:solidFill>
                <a:srgbClr val="000000"/>
              </a:solidFill>
              <a:latin typeface="Arial" charset="0"/>
            </a:endParaRPr>
          </a:p>
        </p:txBody>
      </p:sp>
      <p:sp>
        <p:nvSpPr>
          <p:cNvPr id="1031" name="Rectangle 8"/>
          <p:cNvSpPr>
            <a:spLocks noGrp="1" noChangeArrowheads="1"/>
          </p:cNvSpPr>
          <p:nvPr>
            <p:ph type="title"/>
          </p:nvPr>
        </p:nvSpPr>
        <p:spPr bwMode="auto">
          <a:xfrm>
            <a:off x="179512" y="119063"/>
            <a:ext cx="6602288" cy="6456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ctr" anchorCtr="0" compatLnSpc="1">
            <a:prstTxWarp prst="textNoShape">
              <a:avLst/>
            </a:prstTxWarp>
          </a:bodyPr>
          <a:lstStyle/>
          <a:p>
            <a:pPr lvl="0"/>
            <a:r>
              <a:rPr lang="en-GB" noProof="0" smtClean="0"/>
              <a:t>Mastertitelformat bearbeiten</a:t>
            </a:r>
          </a:p>
        </p:txBody>
      </p:sp>
      <p:sp>
        <p:nvSpPr>
          <p:cNvPr id="9" name="Slide Number Placeholder 3"/>
          <p:cNvSpPr txBox="1">
            <a:spLocks/>
          </p:cNvSpPr>
          <p:nvPr/>
        </p:nvSpPr>
        <p:spPr bwMode="auto">
          <a:xfrm>
            <a:off x="6724650" y="6597352"/>
            <a:ext cx="2114550" cy="216024"/>
          </a:xfrm>
          <a:prstGeom prst="rect">
            <a:avLst/>
          </a:prstGeom>
          <a:noFill/>
          <a:ln w="9525">
            <a:noFill/>
            <a:miter lim="800000"/>
            <a:headEnd/>
            <a:tailEnd/>
          </a:ln>
        </p:spPr>
        <p:txBody>
          <a:bodyPr lIns="0" tIns="0" rIns="0" bIns="0"/>
          <a:lstStyle>
            <a:defPPr>
              <a:defRPr lang="en-US"/>
            </a:defPPr>
            <a:lvl1pPr algn="r" rtl="0" fontAlgn="base">
              <a:spcBef>
                <a:spcPct val="0"/>
              </a:spcBef>
              <a:spcAft>
                <a:spcPct val="0"/>
              </a:spcAft>
              <a:defRPr sz="1100" kern="1200">
                <a:solidFill>
                  <a:schemeClr val="tx1"/>
                </a:solidFill>
                <a:latin typeface="+mn-lt"/>
                <a:ea typeface="ＭＳ Ｐゴシック" pitchFamily="96" charset="-128"/>
                <a:cs typeface="Arial" pitchFamily="34" charset="0"/>
              </a:defRPr>
            </a:lvl1pPr>
            <a:lvl2pPr marL="457200" algn="l" rtl="0" fontAlgn="base">
              <a:spcBef>
                <a:spcPct val="0"/>
              </a:spcBef>
              <a:spcAft>
                <a:spcPct val="0"/>
              </a:spcAft>
              <a:defRPr sz="1900" kern="1200">
                <a:solidFill>
                  <a:schemeClr val="tx1"/>
                </a:solidFill>
                <a:latin typeface="Arial" pitchFamily="34" charset="0"/>
                <a:ea typeface="+mn-ea"/>
                <a:cs typeface="Arial" pitchFamily="34" charset="0"/>
              </a:defRPr>
            </a:lvl2pPr>
            <a:lvl3pPr marL="914400" algn="l" rtl="0" fontAlgn="base">
              <a:spcBef>
                <a:spcPct val="0"/>
              </a:spcBef>
              <a:spcAft>
                <a:spcPct val="0"/>
              </a:spcAft>
              <a:defRPr sz="1900"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sz="1900"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sz="1900" kern="1200">
                <a:solidFill>
                  <a:schemeClr val="tx1"/>
                </a:solidFill>
                <a:latin typeface="Arial" pitchFamily="34" charset="0"/>
                <a:ea typeface="+mn-ea"/>
                <a:cs typeface="Arial" pitchFamily="34" charset="0"/>
              </a:defRPr>
            </a:lvl5pPr>
            <a:lvl6pPr marL="2286000" algn="l" defTabSz="914400" rtl="0" eaLnBrk="1" latinLnBrk="0" hangingPunct="1">
              <a:defRPr sz="1900" kern="1200">
                <a:solidFill>
                  <a:schemeClr val="tx1"/>
                </a:solidFill>
                <a:latin typeface="Arial" pitchFamily="34" charset="0"/>
                <a:ea typeface="+mn-ea"/>
                <a:cs typeface="Arial" pitchFamily="34" charset="0"/>
              </a:defRPr>
            </a:lvl6pPr>
            <a:lvl7pPr marL="2743200" algn="l" defTabSz="914400" rtl="0" eaLnBrk="1" latinLnBrk="0" hangingPunct="1">
              <a:defRPr sz="1900" kern="1200">
                <a:solidFill>
                  <a:schemeClr val="tx1"/>
                </a:solidFill>
                <a:latin typeface="Arial" pitchFamily="34" charset="0"/>
                <a:ea typeface="+mn-ea"/>
                <a:cs typeface="Arial" pitchFamily="34" charset="0"/>
              </a:defRPr>
            </a:lvl7pPr>
            <a:lvl8pPr marL="3200400" algn="l" defTabSz="914400" rtl="0" eaLnBrk="1" latinLnBrk="0" hangingPunct="1">
              <a:defRPr sz="1900" kern="1200">
                <a:solidFill>
                  <a:schemeClr val="tx1"/>
                </a:solidFill>
                <a:latin typeface="Arial" pitchFamily="34" charset="0"/>
                <a:ea typeface="+mn-ea"/>
                <a:cs typeface="Arial" pitchFamily="34" charset="0"/>
              </a:defRPr>
            </a:lvl8pPr>
            <a:lvl9pPr marL="3657600" algn="l" defTabSz="914400" rtl="0" eaLnBrk="1" latinLnBrk="0" hangingPunct="1">
              <a:defRPr sz="1900" kern="1200">
                <a:solidFill>
                  <a:schemeClr val="tx1"/>
                </a:solidFill>
                <a:latin typeface="Arial" pitchFamily="34" charset="0"/>
                <a:ea typeface="+mn-ea"/>
                <a:cs typeface="Arial" pitchFamily="34" charset="0"/>
              </a:defRPr>
            </a:lvl9pPr>
          </a:lstStyle>
          <a:p>
            <a:pPr eaLnBrk="0" hangingPunct="0">
              <a:defRPr/>
            </a:pPr>
            <a:fld id="{43194304-E636-4575-BCBF-9E3DBD07824D}" type="slidenum">
              <a:rPr lang="en-GB" smtClean="0">
                <a:solidFill>
                  <a:srgbClr val="000000"/>
                </a:solidFill>
              </a:rPr>
              <a:pPr eaLnBrk="0" hangingPunct="0">
                <a:defRPr/>
              </a:pPr>
              <a:t>‹#›</a:t>
            </a:fld>
            <a:endParaRPr lang="en-GB" sz="1500" dirty="0">
              <a:solidFill>
                <a:srgbClr val="000000"/>
              </a:solidFill>
              <a:latin typeface="Arial" charset="0"/>
            </a:endParaRPr>
          </a:p>
        </p:txBody>
      </p:sp>
    </p:spTree>
    <p:extLst>
      <p:ext uri="{BB962C8B-B14F-4D97-AF65-F5344CB8AC3E}">
        <p14:creationId xmlns:p14="http://schemas.microsoft.com/office/powerpoint/2010/main" val="294778259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l" rtl="0" eaLnBrk="1" fontAlgn="base" hangingPunct="1">
        <a:spcBef>
          <a:spcPct val="0"/>
        </a:spcBef>
        <a:spcAft>
          <a:spcPct val="0"/>
        </a:spcAft>
        <a:defRPr sz="2800">
          <a:solidFill>
            <a:schemeClr val="bg1"/>
          </a:solidFill>
          <a:latin typeface="+mj-lt"/>
          <a:ea typeface="MS PGothic" pitchFamily="34" charset="-128"/>
          <a:cs typeface="+mj-cs"/>
        </a:defRPr>
      </a:lvl1pPr>
      <a:lvl2pPr algn="l" rtl="0" eaLnBrk="1" fontAlgn="base" hangingPunct="1">
        <a:spcBef>
          <a:spcPct val="0"/>
        </a:spcBef>
        <a:spcAft>
          <a:spcPct val="0"/>
        </a:spcAft>
        <a:defRPr sz="2800">
          <a:solidFill>
            <a:schemeClr val="bg1"/>
          </a:solidFill>
          <a:latin typeface="Verdana Bold" pitchFamily="96" charset="0"/>
          <a:ea typeface="MS PGothic" pitchFamily="34" charset="-128"/>
        </a:defRPr>
      </a:lvl2pPr>
      <a:lvl3pPr algn="l" rtl="0" eaLnBrk="1" fontAlgn="base" hangingPunct="1">
        <a:spcBef>
          <a:spcPct val="0"/>
        </a:spcBef>
        <a:spcAft>
          <a:spcPct val="0"/>
        </a:spcAft>
        <a:defRPr sz="2800">
          <a:solidFill>
            <a:schemeClr val="bg1"/>
          </a:solidFill>
          <a:latin typeface="Verdana Bold" pitchFamily="96" charset="0"/>
          <a:ea typeface="MS PGothic" pitchFamily="34" charset="-128"/>
        </a:defRPr>
      </a:lvl3pPr>
      <a:lvl4pPr algn="l" rtl="0" eaLnBrk="1" fontAlgn="base" hangingPunct="1">
        <a:spcBef>
          <a:spcPct val="0"/>
        </a:spcBef>
        <a:spcAft>
          <a:spcPct val="0"/>
        </a:spcAft>
        <a:defRPr sz="2800">
          <a:solidFill>
            <a:schemeClr val="bg1"/>
          </a:solidFill>
          <a:latin typeface="Verdana Bold" pitchFamily="96" charset="0"/>
          <a:ea typeface="MS PGothic" pitchFamily="34" charset="-128"/>
        </a:defRPr>
      </a:lvl4pPr>
      <a:lvl5pPr algn="l" rtl="0" eaLnBrk="1" fontAlgn="base" hangingPunct="1">
        <a:spcBef>
          <a:spcPct val="0"/>
        </a:spcBef>
        <a:spcAft>
          <a:spcPct val="0"/>
        </a:spcAft>
        <a:defRPr sz="2800">
          <a:solidFill>
            <a:schemeClr val="bg1"/>
          </a:solidFill>
          <a:latin typeface="Verdana Bold" pitchFamily="96" charset="0"/>
          <a:ea typeface="MS PGothic" pitchFamily="34" charset="-128"/>
        </a:defRPr>
      </a:lvl5pPr>
      <a:lvl6pPr marL="457200" algn="l" rtl="0" eaLnBrk="1" fontAlgn="base" hangingPunct="1">
        <a:spcBef>
          <a:spcPct val="0"/>
        </a:spcBef>
        <a:spcAft>
          <a:spcPct val="0"/>
        </a:spcAft>
        <a:defRPr sz="2800">
          <a:solidFill>
            <a:schemeClr val="bg1"/>
          </a:solidFill>
          <a:latin typeface="Verdana Bold" pitchFamily="96" charset="0"/>
          <a:ea typeface="ＭＳ Ｐゴシック" pitchFamily="96" charset="-128"/>
        </a:defRPr>
      </a:lvl6pPr>
      <a:lvl7pPr marL="914400" algn="l" rtl="0" eaLnBrk="1" fontAlgn="base" hangingPunct="1">
        <a:spcBef>
          <a:spcPct val="0"/>
        </a:spcBef>
        <a:spcAft>
          <a:spcPct val="0"/>
        </a:spcAft>
        <a:defRPr sz="2800">
          <a:solidFill>
            <a:schemeClr val="bg1"/>
          </a:solidFill>
          <a:latin typeface="Verdana Bold" pitchFamily="96" charset="0"/>
          <a:ea typeface="ＭＳ Ｐゴシック" pitchFamily="96" charset="-128"/>
        </a:defRPr>
      </a:lvl7pPr>
      <a:lvl8pPr marL="1371600" algn="l" rtl="0" eaLnBrk="1" fontAlgn="base" hangingPunct="1">
        <a:spcBef>
          <a:spcPct val="0"/>
        </a:spcBef>
        <a:spcAft>
          <a:spcPct val="0"/>
        </a:spcAft>
        <a:defRPr sz="2800">
          <a:solidFill>
            <a:schemeClr val="bg1"/>
          </a:solidFill>
          <a:latin typeface="Verdana Bold" pitchFamily="96" charset="0"/>
          <a:ea typeface="ＭＳ Ｐゴシック" pitchFamily="96" charset="-128"/>
        </a:defRPr>
      </a:lvl8pPr>
      <a:lvl9pPr marL="1828800" algn="l" rtl="0" eaLnBrk="1" fontAlgn="base" hangingPunct="1">
        <a:spcBef>
          <a:spcPct val="0"/>
        </a:spcBef>
        <a:spcAft>
          <a:spcPct val="0"/>
        </a:spcAft>
        <a:defRPr sz="2800">
          <a:solidFill>
            <a:schemeClr val="bg1"/>
          </a:solidFill>
          <a:latin typeface="Verdana Bold" pitchFamily="96" charset="0"/>
          <a:ea typeface="ＭＳ Ｐゴシック" pitchFamily="96" charset="-128"/>
        </a:defRPr>
      </a:lvl9pPr>
    </p:titleStyle>
    <p:bodyStyle>
      <a:lvl1pPr marL="342900" indent="-342900" algn="l" rtl="0" eaLnBrk="1" fontAlgn="base" hangingPunct="1">
        <a:spcBef>
          <a:spcPct val="20000"/>
        </a:spcBef>
        <a:spcAft>
          <a:spcPct val="0"/>
        </a:spcAft>
        <a:buChar char="•"/>
        <a:defRPr sz="2400">
          <a:solidFill>
            <a:schemeClr val="tx1"/>
          </a:solidFill>
          <a:latin typeface="+mn-lt"/>
          <a:ea typeface="MS PGothic" pitchFamily="34" charset="-128"/>
          <a:cs typeface="+mn-cs"/>
        </a:defRPr>
      </a:lvl1pPr>
      <a:lvl2pPr marL="742950" indent="-285750" algn="l" rtl="0" eaLnBrk="1" fontAlgn="base" hangingPunct="1">
        <a:spcBef>
          <a:spcPct val="20000"/>
        </a:spcBef>
        <a:spcAft>
          <a:spcPct val="0"/>
        </a:spcAft>
        <a:buChar char="o"/>
        <a:defRPr sz="2000">
          <a:solidFill>
            <a:schemeClr val="tx1"/>
          </a:solidFill>
          <a:latin typeface="+mn-lt"/>
          <a:ea typeface="MS PGothic" pitchFamily="34" charset="-128"/>
        </a:defRPr>
      </a:lvl2pPr>
      <a:lvl3pPr marL="1143000" indent="-228600" algn="l" rtl="0" eaLnBrk="1" fontAlgn="base" hangingPunct="1">
        <a:spcBef>
          <a:spcPct val="20000"/>
        </a:spcBef>
        <a:spcAft>
          <a:spcPct val="0"/>
        </a:spcAft>
        <a:buChar char="-"/>
        <a:defRPr>
          <a:solidFill>
            <a:schemeClr val="tx1"/>
          </a:solidFill>
          <a:latin typeface="+mn-lt"/>
          <a:ea typeface="MS PGothic" pitchFamily="34" charset="-128"/>
        </a:defRPr>
      </a:lvl3pPr>
      <a:lvl4pPr marL="1562100" indent="-228600" algn="l" rtl="0" eaLnBrk="1" fontAlgn="base" hangingPunct="1">
        <a:spcBef>
          <a:spcPct val="20000"/>
        </a:spcBef>
        <a:spcAft>
          <a:spcPct val="0"/>
        </a:spcAft>
        <a:buFont typeface="Times" pitchFamily="18" charset="0"/>
        <a:buChar char="•"/>
        <a:defRPr sz="1600">
          <a:solidFill>
            <a:schemeClr val="tx1"/>
          </a:solidFill>
          <a:latin typeface="+mn-lt"/>
          <a:ea typeface="MS PGothic" pitchFamily="34" charset="-128"/>
        </a:defRPr>
      </a:lvl4pPr>
      <a:lvl5pPr marL="1981200" indent="-228600" algn="l" rtl="0" eaLnBrk="1" fontAlgn="base" hangingPunct="1">
        <a:spcBef>
          <a:spcPct val="20000"/>
        </a:spcBef>
        <a:spcAft>
          <a:spcPct val="0"/>
        </a:spcAft>
        <a:buChar char="»"/>
        <a:defRPr sz="2000">
          <a:solidFill>
            <a:schemeClr val="tx1"/>
          </a:solidFill>
          <a:latin typeface="+mn-lt"/>
          <a:ea typeface="MS PGothic" pitchFamily="34" charset="-128"/>
        </a:defRPr>
      </a:lvl5pPr>
      <a:lvl6pPr marL="2438400" indent="-228600" algn="l" rtl="0" eaLnBrk="1" fontAlgn="base" hangingPunct="1">
        <a:spcBef>
          <a:spcPct val="20000"/>
        </a:spcBef>
        <a:spcAft>
          <a:spcPct val="0"/>
        </a:spcAft>
        <a:buChar char="»"/>
        <a:defRPr sz="2000">
          <a:solidFill>
            <a:schemeClr val="tx1"/>
          </a:solidFill>
          <a:latin typeface="+mn-lt"/>
          <a:ea typeface="+mn-ea"/>
        </a:defRPr>
      </a:lvl6pPr>
      <a:lvl7pPr marL="2895600" indent="-228600" algn="l" rtl="0" eaLnBrk="1" fontAlgn="base" hangingPunct="1">
        <a:spcBef>
          <a:spcPct val="20000"/>
        </a:spcBef>
        <a:spcAft>
          <a:spcPct val="0"/>
        </a:spcAft>
        <a:buChar char="»"/>
        <a:defRPr sz="2000">
          <a:solidFill>
            <a:schemeClr val="tx1"/>
          </a:solidFill>
          <a:latin typeface="+mn-lt"/>
          <a:ea typeface="+mn-ea"/>
        </a:defRPr>
      </a:lvl7pPr>
      <a:lvl8pPr marL="3352800" indent="-228600" algn="l" rtl="0" eaLnBrk="1" fontAlgn="base" hangingPunct="1">
        <a:spcBef>
          <a:spcPct val="20000"/>
        </a:spcBef>
        <a:spcAft>
          <a:spcPct val="0"/>
        </a:spcAft>
        <a:buChar char="»"/>
        <a:defRPr sz="2000">
          <a:solidFill>
            <a:schemeClr val="tx1"/>
          </a:solidFill>
          <a:latin typeface="+mn-lt"/>
          <a:ea typeface="+mn-ea"/>
        </a:defRPr>
      </a:lvl8pPr>
      <a:lvl9pPr marL="38100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body" idx="1"/>
          </p:nvPr>
        </p:nvSpPr>
        <p:spPr bwMode="auto">
          <a:xfrm>
            <a:off x="107504" y="980728"/>
            <a:ext cx="8928992" cy="54726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p>
            <a:pPr lvl="0"/>
            <a:r>
              <a:rPr lang="en-GB" noProof="0" smtClean="0"/>
              <a:t>Mastertextformat bearbeiten</a:t>
            </a:r>
          </a:p>
          <a:p>
            <a:pPr lvl="1"/>
            <a:r>
              <a:rPr lang="en-GB" noProof="0" smtClean="0"/>
              <a:t>Zweite Ebene</a:t>
            </a:r>
          </a:p>
          <a:p>
            <a:pPr lvl="2"/>
            <a:r>
              <a:rPr lang="en-GB" noProof="0" smtClean="0"/>
              <a:t>Dritte Ebene</a:t>
            </a:r>
          </a:p>
          <a:p>
            <a:pPr lvl="3"/>
            <a:r>
              <a:rPr lang="en-GB" noProof="0" smtClean="0"/>
              <a:t>Vierte Ebene</a:t>
            </a:r>
          </a:p>
          <a:p>
            <a:pPr lvl="4"/>
            <a:r>
              <a:rPr lang="en-GB" noProof="0" smtClean="0"/>
              <a:t>Fünfte Ebene</a:t>
            </a:r>
          </a:p>
        </p:txBody>
      </p:sp>
      <p:sp>
        <p:nvSpPr>
          <p:cNvPr id="3075" name="Rectangle 3"/>
          <p:cNvSpPr>
            <a:spLocks noGrp="1" noChangeArrowheads="1"/>
          </p:cNvSpPr>
          <p:nvPr>
            <p:ph type="dt" sz="half" idx="2"/>
          </p:nvPr>
        </p:nvSpPr>
        <p:spPr bwMode="auto">
          <a:xfrm>
            <a:off x="304800" y="6616823"/>
            <a:ext cx="1905000" cy="1965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a:defRPr sz="1000">
                <a:latin typeface="+mn-lt"/>
                <a:ea typeface="ＭＳ Ｐゴシック" pitchFamily="96" charset="-128"/>
              </a:defRPr>
            </a:lvl1pPr>
          </a:lstStyle>
          <a:p>
            <a:pPr eaLnBrk="0" fontAlgn="base" hangingPunct="0">
              <a:spcBef>
                <a:spcPct val="0"/>
              </a:spcBef>
              <a:spcAft>
                <a:spcPct val="0"/>
              </a:spcAft>
              <a:defRPr/>
            </a:pPr>
            <a:endParaRPr lang="en-GB">
              <a:solidFill>
                <a:srgbClr val="000000"/>
              </a:solidFill>
            </a:endParaRPr>
          </a:p>
        </p:txBody>
      </p:sp>
      <p:pic>
        <p:nvPicPr>
          <p:cNvPr id="1028" name="Picture 5" descr="eiopa_PLATFORM_segment2"/>
          <p:cNvPicPr>
            <a:picLocks noChangeAspect="1" noChangeArrowheads="1"/>
          </p:cNvPicPr>
          <p:nvPr/>
        </p:nvPicPr>
        <p:blipFill rotWithShape="1">
          <a:blip r:embed="rId13">
            <a:extLst>
              <a:ext uri="{28A0092B-C50C-407E-A947-70E740481C1C}">
                <a14:useLocalDpi xmlns:a14="http://schemas.microsoft.com/office/drawing/2010/main" val="0"/>
              </a:ext>
            </a:extLst>
          </a:blip>
          <a:srcRect t="37647"/>
          <a:stretch/>
        </p:blipFill>
        <p:spPr bwMode="auto">
          <a:xfrm>
            <a:off x="0" y="-27384"/>
            <a:ext cx="9144000" cy="890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Picture 6" descr="eiopa_weiss"/>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947917" y="117575"/>
            <a:ext cx="2160587"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0" name="Line 7"/>
          <p:cNvSpPr>
            <a:spLocks noChangeShapeType="1"/>
          </p:cNvSpPr>
          <p:nvPr/>
        </p:nvSpPr>
        <p:spPr bwMode="auto">
          <a:xfrm>
            <a:off x="304800" y="6540623"/>
            <a:ext cx="8534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GB" sz="2400">
              <a:solidFill>
                <a:srgbClr val="000000"/>
              </a:solidFill>
              <a:latin typeface="Arial" charset="0"/>
            </a:endParaRPr>
          </a:p>
        </p:txBody>
      </p:sp>
      <p:sp>
        <p:nvSpPr>
          <p:cNvPr id="1031" name="Rectangle 8"/>
          <p:cNvSpPr>
            <a:spLocks noGrp="1" noChangeArrowheads="1"/>
          </p:cNvSpPr>
          <p:nvPr>
            <p:ph type="title"/>
          </p:nvPr>
        </p:nvSpPr>
        <p:spPr bwMode="auto">
          <a:xfrm>
            <a:off x="179512" y="119063"/>
            <a:ext cx="6602288" cy="6456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ctr" anchorCtr="0" compatLnSpc="1">
            <a:prstTxWarp prst="textNoShape">
              <a:avLst/>
            </a:prstTxWarp>
          </a:bodyPr>
          <a:lstStyle/>
          <a:p>
            <a:pPr lvl="0"/>
            <a:r>
              <a:rPr lang="en-GB" noProof="0" smtClean="0"/>
              <a:t>Mastertitelformat bearbeiten</a:t>
            </a:r>
          </a:p>
        </p:txBody>
      </p:sp>
      <p:sp>
        <p:nvSpPr>
          <p:cNvPr id="9" name="Slide Number Placeholder 3"/>
          <p:cNvSpPr txBox="1">
            <a:spLocks/>
          </p:cNvSpPr>
          <p:nvPr/>
        </p:nvSpPr>
        <p:spPr bwMode="auto">
          <a:xfrm>
            <a:off x="6724650" y="6597352"/>
            <a:ext cx="2114550" cy="216024"/>
          </a:xfrm>
          <a:prstGeom prst="rect">
            <a:avLst/>
          </a:prstGeom>
          <a:noFill/>
          <a:ln w="9525">
            <a:noFill/>
            <a:miter lim="800000"/>
            <a:headEnd/>
            <a:tailEnd/>
          </a:ln>
        </p:spPr>
        <p:txBody>
          <a:bodyPr lIns="0" tIns="0" rIns="0" bIns="0"/>
          <a:lstStyle>
            <a:defPPr>
              <a:defRPr lang="en-US"/>
            </a:defPPr>
            <a:lvl1pPr algn="r" rtl="0" fontAlgn="base">
              <a:spcBef>
                <a:spcPct val="0"/>
              </a:spcBef>
              <a:spcAft>
                <a:spcPct val="0"/>
              </a:spcAft>
              <a:defRPr sz="1100" kern="1200">
                <a:solidFill>
                  <a:schemeClr val="tx1"/>
                </a:solidFill>
                <a:latin typeface="+mn-lt"/>
                <a:ea typeface="ＭＳ Ｐゴシック" pitchFamily="96" charset="-128"/>
                <a:cs typeface="Arial" pitchFamily="34" charset="0"/>
              </a:defRPr>
            </a:lvl1pPr>
            <a:lvl2pPr marL="457200" algn="l" rtl="0" fontAlgn="base">
              <a:spcBef>
                <a:spcPct val="0"/>
              </a:spcBef>
              <a:spcAft>
                <a:spcPct val="0"/>
              </a:spcAft>
              <a:defRPr sz="1900" kern="1200">
                <a:solidFill>
                  <a:schemeClr val="tx1"/>
                </a:solidFill>
                <a:latin typeface="Arial" pitchFamily="34" charset="0"/>
                <a:ea typeface="+mn-ea"/>
                <a:cs typeface="Arial" pitchFamily="34" charset="0"/>
              </a:defRPr>
            </a:lvl2pPr>
            <a:lvl3pPr marL="914400" algn="l" rtl="0" fontAlgn="base">
              <a:spcBef>
                <a:spcPct val="0"/>
              </a:spcBef>
              <a:spcAft>
                <a:spcPct val="0"/>
              </a:spcAft>
              <a:defRPr sz="1900"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sz="1900"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sz="1900" kern="1200">
                <a:solidFill>
                  <a:schemeClr val="tx1"/>
                </a:solidFill>
                <a:latin typeface="Arial" pitchFamily="34" charset="0"/>
                <a:ea typeface="+mn-ea"/>
                <a:cs typeface="Arial" pitchFamily="34" charset="0"/>
              </a:defRPr>
            </a:lvl5pPr>
            <a:lvl6pPr marL="2286000" algn="l" defTabSz="914400" rtl="0" eaLnBrk="1" latinLnBrk="0" hangingPunct="1">
              <a:defRPr sz="1900" kern="1200">
                <a:solidFill>
                  <a:schemeClr val="tx1"/>
                </a:solidFill>
                <a:latin typeface="Arial" pitchFamily="34" charset="0"/>
                <a:ea typeface="+mn-ea"/>
                <a:cs typeface="Arial" pitchFamily="34" charset="0"/>
              </a:defRPr>
            </a:lvl6pPr>
            <a:lvl7pPr marL="2743200" algn="l" defTabSz="914400" rtl="0" eaLnBrk="1" latinLnBrk="0" hangingPunct="1">
              <a:defRPr sz="1900" kern="1200">
                <a:solidFill>
                  <a:schemeClr val="tx1"/>
                </a:solidFill>
                <a:latin typeface="Arial" pitchFamily="34" charset="0"/>
                <a:ea typeface="+mn-ea"/>
                <a:cs typeface="Arial" pitchFamily="34" charset="0"/>
              </a:defRPr>
            </a:lvl7pPr>
            <a:lvl8pPr marL="3200400" algn="l" defTabSz="914400" rtl="0" eaLnBrk="1" latinLnBrk="0" hangingPunct="1">
              <a:defRPr sz="1900" kern="1200">
                <a:solidFill>
                  <a:schemeClr val="tx1"/>
                </a:solidFill>
                <a:latin typeface="Arial" pitchFamily="34" charset="0"/>
                <a:ea typeface="+mn-ea"/>
                <a:cs typeface="Arial" pitchFamily="34" charset="0"/>
              </a:defRPr>
            </a:lvl8pPr>
            <a:lvl9pPr marL="3657600" algn="l" defTabSz="914400" rtl="0" eaLnBrk="1" latinLnBrk="0" hangingPunct="1">
              <a:defRPr sz="1900" kern="1200">
                <a:solidFill>
                  <a:schemeClr val="tx1"/>
                </a:solidFill>
                <a:latin typeface="Arial" pitchFamily="34" charset="0"/>
                <a:ea typeface="+mn-ea"/>
                <a:cs typeface="Arial" pitchFamily="34" charset="0"/>
              </a:defRPr>
            </a:lvl9pPr>
          </a:lstStyle>
          <a:p>
            <a:pPr eaLnBrk="0" hangingPunct="0">
              <a:defRPr/>
            </a:pPr>
            <a:fld id="{43194304-E636-4575-BCBF-9E3DBD07824D}" type="slidenum">
              <a:rPr lang="en-GB" smtClean="0">
                <a:solidFill>
                  <a:srgbClr val="000000"/>
                </a:solidFill>
              </a:rPr>
              <a:pPr eaLnBrk="0" hangingPunct="0">
                <a:defRPr/>
              </a:pPr>
              <a:t>‹#›</a:t>
            </a:fld>
            <a:endParaRPr lang="en-GB" sz="1500">
              <a:solidFill>
                <a:srgbClr val="000000"/>
              </a:solidFill>
              <a:latin typeface="Arial" charset="0"/>
            </a:endParaRPr>
          </a:p>
        </p:txBody>
      </p:sp>
    </p:spTree>
    <p:extLst>
      <p:ext uri="{BB962C8B-B14F-4D97-AF65-F5344CB8AC3E}">
        <p14:creationId xmlns:p14="http://schemas.microsoft.com/office/powerpoint/2010/main" val="3952227556"/>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sldNum="0" hdr="0" ftr="0" dt="0"/>
  <p:txStyles>
    <p:titleStyle>
      <a:lvl1pPr algn="l" rtl="0" eaLnBrk="1" fontAlgn="base" hangingPunct="1">
        <a:spcBef>
          <a:spcPct val="0"/>
        </a:spcBef>
        <a:spcAft>
          <a:spcPct val="0"/>
        </a:spcAft>
        <a:defRPr sz="2800">
          <a:solidFill>
            <a:schemeClr val="bg1"/>
          </a:solidFill>
          <a:latin typeface="+mj-lt"/>
          <a:ea typeface="MS PGothic" pitchFamily="34" charset="-128"/>
          <a:cs typeface="+mj-cs"/>
        </a:defRPr>
      </a:lvl1pPr>
      <a:lvl2pPr algn="l" rtl="0" eaLnBrk="1" fontAlgn="base" hangingPunct="1">
        <a:spcBef>
          <a:spcPct val="0"/>
        </a:spcBef>
        <a:spcAft>
          <a:spcPct val="0"/>
        </a:spcAft>
        <a:defRPr sz="2800">
          <a:solidFill>
            <a:schemeClr val="bg1"/>
          </a:solidFill>
          <a:latin typeface="Verdana Bold" pitchFamily="96" charset="0"/>
          <a:ea typeface="MS PGothic" pitchFamily="34" charset="-128"/>
        </a:defRPr>
      </a:lvl2pPr>
      <a:lvl3pPr algn="l" rtl="0" eaLnBrk="1" fontAlgn="base" hangingPunct="1">
        <a:spcBef>
          <a:spcPct val="0"/>
        </a:spcBef>
        <a:spcAft>
          <a:spcPct val="0"/>
        </a:spcAft>
        <a:defRPr sz="2800">
          <a:solidFill>
            <a:schemeClr val="bg1"/>
          </a:solidFill>
          <a:latin typeface="Verdana Bold" pitchFamily="96" charset="0"/>
          <a:ea typeface="MS PGothic" pitchFamily="34" charset="-128"/>
        </a:defRPr>
      </a:lvl3pPr>
      <a:lvl4pPr algn="l" rtl="0" eaLnBrk="1" fontAlgn="base" hangingPunct="1">
        <a:spcBef>
          <a:spcPct val="0"/>
        </a:spcBef>
        <a:spcAft>
          <a:spcPct val="0"/>
        </a:spcAft>
        <a:defRPr sz="2800">
          <a:solidFill>
            <a:schemeClr val="bg1"/>
          </a:solidFill>
          <a:latin typeface="Verdana Bold" pitchFamily="96" charset="0"/>
          <a:ea typeface="MS PGothic" pitchFamily="34" charset="-128"/>
        </a:defRPr>
      </a:lvl4pPr>
      <a:lvl5pPr algn="l" rtl="0" eaLnBrk="1" fontAlgn="base" hangingPunct="1">
        <a:spcBef>
          <a:spcPct val="0"/>
        </a:spcBef>
        <a:spcAft>
          <a:spcPct val="0"/>
        </a:spcAft>
        <a:defRPr sz="2800">
          <a:solidFill>
            <a:schemeClr val="bg1"/>
          </a:solidFill>
          <a:latin typeface="Verdana Bold" pitchFamily="96" charset="0"/>
          <a:ea typeface="MS PGothic" pitchFamily="34" charset="-128"/>
        </a:defRPr>
      </a:lvl5pPr>
      <a:lvl6pPr marL="457200" algn="l" rtl="0" eaLnBrk="1" fontAlgn="base" hangingPunct="1">
        <a:spcBef>
          <a:spcPct val="0"/>
        </a:spcBef>
        <a:spcAft>
          <a:spcPct val="0"/>
        </a:spcAft>
        <a:defRPr sz="2800">
          <a:solidFill>
            <a:schemeClr val="bg1"/>
          </a:solidFill>
          <a:latin typeface="Verdana Bold" pitchFamily="96" charset="0"/>
          <a:ea typeface="ＭＳ Ｐゴシック" pitchFamily="96" charset="-128"/>
        </a:defRPr>
      </a:lvl6pPr>
      <a:lvl7pPr marL="914400" algn="l" rtl="0" eaLnBrk="1" fontAlgn="base" hangingPunct="1">
        <a:spcBef>
          <a:spcPct val="0"/>
        </a:spcBef>
        <a:spcAft>
          <a:spcPct val="0"/>
        </a:spcAft>
        <a:defRPr sz="2800">
          <a:solidFill>
            <a:schemeClr val="bg1"/>
          </a:solidFill>
          <a:latin typeface="Verdana Bold" pitchFamily="96" charset="0"/>
          <a:ea typeface="ＭＳ Ｐゴシック" pitchFamily="96" charset="-128"/>
        </a:defRPr>
      </a:lvl7pPr>
      <a:lvl8pPr marL="1371600" algn="l" rtl="0" eaLnBrk="1" fontAlgn="base" hangingPunct="1">
        <a:spcBef>
          <a:spcPct val="0"/>
        </a:spcBef>
        <a:spcAft>
          <a:spcPct val="0"/>
        </a:spcAft>
        <a:defRPr sz="2800">
          <a:solidFill>
            <a:schemeClr val="bg1"/>
          </a:solidFill>
          <a:latin typeface="Verdana Bold" pitchFamily="96" charset="0"/>
          <a:ea typeface="ＭＳ Ｐゴシック" pitchFamily="96" charset="-128"/>
        </a:defRPr>
      </a:lvl8pPr>
      <a:lvl9pPr marL="1828800" algn="l" rtl="0" eaLnBrk="1" fontAlgn="base" hangingPunct="1">
        <a:spcBef>
          <a:spcPct val="0"/>
        </a:spcBef>
        <a:spcAft>
          <a:spcPct val="0"/>
        </a:spcAft>
        <a:defRPr sz="2800">
          <a:solidFill>
            <a:schemeClr val="bg1"/>
          </a:solidFill>
          <a:latin typeface="Verdana Bold" pitchFamily="96" charset="0"/>
          <a:ea typeface="ＭＳ Ｐゴシック" pitchFamily="96" charset="-128"/>
        </a:defRPr>
      </a:lvl9pPr>
    </p:titleStyle>
    <p:bodyStyle>
      <a:lvl1pPr marL="342900" indent="-342900" algn="l" rtl="0" eaLnBrk="1" fontAlgn="base" hangingPunct="1">
        <a:spcBef>
          <a:spcPct val="20000"/>
        </a:spcBef>
        <a:spcAft>
          <a:spcPct val="0"/>
        </a:spcAft>
        <a:buChar char="•"/>
        <a:defRPr sz="2400">
          <a:solidFill>
            <a:schemeClr val="tx1"/>
          </a:solidFill>
          <a:latin typeface="+mn-lt"/>
          <a:ea typeface="MS PGothic" pitchFamily="34" charset="-128"/>
          <a:cs typeface="+mn-cs"/>
        </a:defRPr>
      </a:lvl1pPr>
      <a:lvl2pPr marL="742950" indent="-285750" algn="l" rtl="0" eaLnBrk="1" fontAlgn="base" hangingPunct="1">
        <a:spcBef>
          <a:spcPct val="20000"/>
        </a:spcBef>
        <a:spcAft>
          <a:spcPct val="0"/>
        </a:spcAft>
        <a:buChar char="o"/>
        <a:defRPr sz="2000">
          <a:solidFill>
            <a:schemeClr val="tx1"/>
          </a:solidFill>
          <a:latin typeface="+mn-lt"/>
          <a:ea typeface="MS PGothic" pitchFamily="34" charset="-128"/>
        </a:defRPr>
      </a:lvl2pPr>
      <a:lvl3pPr marL="1143000" indent="-228600" algn="l" rtl="0" eaLnBrk="1" fontAlgn="base" hangingPunct="1">
        <a:spcBef>
          <a:spcPct val="20000"/>
        </a:spcBef>
        <a:spcAft>
          <a:spcPct val="0"/>
        </a:spcAft>
        <a:buChar char="-"/>
        <a:defRPr>
          <a:solidFill>
            <a:schemeClr val="tx1"/>
          </a:solidFill>
          <a:latin typeface="+mn-lt"/>
          <a:ea typeface="MS PGothic" pitchFamily="34" charset="-128"/>
        </a:defRPr>
      </a:lvl3pPr>
      <a:lvl4pPr marL="1562100" indent="-228600" algn="l" rtl="0" eaLnBrk="1" fontAlgn="base" hangingPunct="1">
        <a:spcBef>
          <a:spcPct val="20000"/>
        </a:spcBef>
        <a:spcAft>
          <a:spcPct val="0"/>
        </a:spcAft>
        <a:buFont typeface="Times" pitchFamily="18" charset="0"/>
        <a:buChar char="•"/>
        <a:defRPr sz="1600">
          <a:solidFill>
            <a:schemeClr val="tx1"/>
          </a:solidFill>
          <a:latin typeface="+mn-lt"/>
          <a:ea typeface="MS PGothic" pitchFamily="34" charset="-128"/>
        </a:defRPr>
      </a:lvl4pPr>
      <a:lvl5pPr marL="1981200" indent="-228600" algn="l" rtl="0" eaLnBrk="1" fontAlgn="base" hangingPunct="1">
        <a:spcBef>
          <a:spcPct val="20000"/>
        </a:spcBef>
        <a:spcAft>
          <a:spcPct val="0"/>
        </a:spcAft>
        <a:buChar char="»"/>
        <a:defRPr sz="2000">
          <a:solidFill>
            <a:schemeClr val="tx1"/>
          </a:solidFill>
          <a:latin typeface="+mn-lt"/>
          <a:ea typeface="MS PGothic" pitchFamily="34" charset="-128"/>
        </a:defRPr>
      </a:lvl5pPr>
      <a:lvl6pPr marL="2438400" indent="-228600" algn="l" rtl="0" eaLnBrk="1" fontAlgn="base" hangingPunct="1">
        <a:spcBef>
          <a:spcPct val="20000"/>
        </a:spcBef>
        <a:spcAft>
          <a:spcPct val="0"/>
        </a:spcAft>
        <a:buChar char="»"/>
        <a:defRPr sz="2000">
          <a:solidFill>
            <a:schemeClr val="tx1"/>
          </a:solidFill>
          <a:latin typeface="+mn-lt"/>
          <a:ea typeface="+mn-ea"/>
        </a:defRPr>
      </a:lvl6pPr>
      <a:lvl7pPr marL="2895600" indent="-228600" algn="l" rtl="0" eaLnBrk="1" fontAlgn="base" hangingPunct="1">
        <a:spcBef>
          <a:spcPct val="20000"/>
        </a:spcBef>
        <a:spcAft>
          <a:spcPct val="0"/>
        </a:spcAft>
        <a:buChar char="»"/>
        <a:defRPr sz="2000">
          <a:solidFill>
            <a:schemeClr val="tx1"/>
          </a:solidFill>
          <a:latin typeface="+mn-lt"/>
          <a:ea typeface="+mn-ea"/>
        </a:defRPr>
      </a:lvl7pPr>
      <a:lvl8pPr marL="3352800" indent="-228600" algn="l" rtl="0" eaLnBrk="1" fontAlgn="base" hangingPunct="1">
        <a:spcBef>
          <a:spcPct val="20000"/>
        </a:spcBef>
        <a:spcAft>
          <a:spcPct val="0"/>
        </a:spcAft>
        <a:buChar char="»"/>
        <a:defRPr sz="2000">
          <a:solidFill>
            <a:schemeClr val="tx1"/>
          </a:solidFill>
          <a:latin typeface="+mn-lt"/>
          <a:ea typeface="+mn-ea"/>
        </a:defRPr>
      </a:lvl8pPr>
      <a:lvl9pPr marL="38100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8.xml"/><Relationship Id="rId5" Type="http://schemas.openxmlformats.org/officeDocument/2006/relationships/image" Target="../media/image10.tmp"/><Relationship Id="rId4" Type="http://schemas.openxmlformats.org/officeDocument/2006/relationships/image" Target="../media/image9.tmp"/></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35.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5.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40.xml"/><Relationship Id="rId1" Type="http://schemas.openxmlformats.org/officeDocument/2006/relationships/tags" Target="../tags/tag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eiopa.europa.eu/publications/eu-wide-reporting-formats/index.html" TargetMode="External"/><Relationship Id="rId1" Type="http://schemas.openxmlformats.org/officeDocument/2006/relationships/slideLayout" Target="../slideLayouts/slideLayout35.xml"/></Relationships>
</file>

<file path=ppt/slides/_rels/slide27.xml.rels><?xml version="1.0" encoding="UTF-8" standalone="yes"?>
<Relationships xmlns="http://schemas.openxmlformats.org/package/2006/relationships"><Relationship Id="rId3" Type="http://schemas.openxmlformats.org/officeDocument/2006/relationships/hyperlink" Target="mailto:Pierre-Jean.Vouette@eiopa.europa.eu"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107504" y="2276872"/>
            <a:ext cx="7651576" cy="2007096"/>
          </a:xfrm>
        </p:spPr>
        <p:txBody>
          <a:bodyPr/>
          <a:lstStyle/>
          <a:p>
            <a:pPr algn="ctr"/>
            <a:r>
              <a:rPr lang="de-DE" dirty="0" smtClean="0"/>
              <a:t>EIOPA EUROFILING DAY</a:t>
            </a:r>
            <a:endParaRPr lang="de-DE" sz="2000" dirty="0" smtClean="0"/>
          </a:p>
        </p:txBody>
      </p:sp>
      <p:sp>
        <p:nvSpPr>
          <p:cNvPr id="6147" name="Rectangle 3"/>
          <p:cNvSpPr>
            <a:spLocks noGrp="1" noChangeArrowheads="1"/>
          </p:cNvSpPr>
          <p:nvPr>
            <p:ph type="subTitle" idx="1"/>
          </p:nvPr>
        </p:nvSpPr>
        <p:spPr>
          <a:xfrm>
            <a:off x="323528" y="4581128"/>
            <a:ext cx="6400800" cy="1524000"/>
          </a:xfrm>
          <a:noFill/>
        </p:spPr>
        <p:txBody>
          <a:bodyPr/>
          <a:lstStyle/>
          <a:p>
            <a:r>
              <a:rPr lang="de-DE" dirty="0" smtClean="0"/>
              <a:t>10 December 2013</a:t>
            </a:r>
          </a:p>
          <a:p>
            <a:r>
              <a:rPr lang="de-DE" dirty="0" smtClean="0"/>
              <a:t>Luxemburg</a:t>
            </a:r>
          </a:p>
        </p:txBody>
      </p:sp>
    </p:spTree>
    <p:extLst>
      <p:ext uri="{BB962C8B-B14F-4D97-AF65-F5344CB8AC3E}">
        <p14:creationId xmlns:p14="http://schemas.microsoft.com/office/powerpoint/2010/main" val="26903912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2014 </a:t>
            </a:r>
            <a:r>
              <a:rPr lang="en-GB" dirty="0"/>
              <a:t>Taxonomy Timeline</a:t>
            </a:r>
          </a:p>
        </p:txBody>
      </p:sp>
      <p:cxnSp>
        <p:nvCxnSpPr>
          <p:cNvPr id="66" name="Straight Connector 65"/>
          <p:cNvCxnSpPr/>
          <p:nvPr/>
        </p:nvCxnSpPr>
        <p:spPr>
          <a:xfrm>
            <a:off x="618034" y="1268760"/>
            <a:ext cx="0" cy="917448"/>
          </a:xfrm>
          <a:prstGeom prst="line">
            <a:avLst/>
          </a:prstGeom>
          <a:ln w="15875">
            <a:solidFill>
              <a:srgbClr val="4F81BD"/>
            </a:solidFill>
          </a:ln>
        </p:spPr>
        <p:style>
          <a:lnRef idx="1">
            <a:schemeClr val="accent1"/>
          </a:lnRef>
          <a:fillRef idx="0">
            <a:schemeClr val="accent1"/>
          </a:fillRef>
          <a:effectRef idx="0">
            <a:schemeClr val="accent1"/>
          </a:effectRef>
          <a:fontRef idx="minor">
            <a:schemeClr val="tx1"/>
          </a:fontRef>
        </p:style>
      </p:cxnSp>
      <p:sp>
        <p:nvSpPr>
          <p:cNvPr id="70" name="Rounded Rectangle 69"/>
          <p:cNvSpPr/>
          <p:nvPr/>
        </p:nvSpPr>
        <p:spPr>
          <a:xfrm>
            <a:off x="1130880" y="5695280"/>
            <a:ext cx="6766560" cy="254000"/>
          </a:xfrm>
          <a:prstGeom prst="roundRect">
            <a:avLst/>
          </a:prstGeom>
          <a:solidFill>
            <a:srgbClr val="02B2EE"/>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GB" sz="2400">
              <a:solidFill>
                <a:srgbClr val="FFFFFF"/>
              </a:solidFill>
            </a:endParaRPr>
          </a:p>
        </p:txBody>
      </p:sp>
      <p:sp>
        <p:nvSpPr>
          <p:cNvPr id="71" name="TextBox 70"/>
          <p:cNvSpPr txBox="1"/>
          <p:nvPr/>
        </p:nvSpPr>
        <p:spPr>
          <a:xfrm>
            <a:off x="495880" y="5695280"/>
            <a:ext cx="635000" cy="254000"/>
          </a:xfrm>
          <a:prstGeom prst="rect">
            <a:avLst/>
          </a:prstGeom>
          <a:noFill/>
        </p:spPr>
        <p:txBody>
          <a:bodyPr vert="horz" wrap="none" rtlCol="0" anchor="ctr">
            <a:noAutofit/>
          </a:bodyPr>
          <a:lstStyle/>
          <a:p>
            <a:pPr algn="ctr" eaLnBrk="0" fontAlgn="base" hangingPunct="0">
              <a:spcBef>
                <a:spcPct val="0"/>
              </a:spcBef>
              <a:spcAft>
                <a:spcPct val="0"/>
              </a:spcAft>
            </a:pPr>
            <a:r>
              <a:rPr lang="en-GB" b="1" dirty="0">
                <a:solidFill>
                  <a:srgbClr val="333399"/>
                </a:solidFill>
                <a:latin typeface="Calibri"/>
              </a:rPr>
              <a:t>2014</a:t>
            </a:r>
          </a:p>
        </p:txBody>
      </p:sp>
      <p:cxnSp>
        <p:nvCxnSpPr>
          <p:cNvPr id="72" name="Straight Connector 71"/>
          <p:cNvCxnSpPr/>
          <p:nvPr/>
        </p:nvCxnSpPr>
        <p:spPr>
          <a:xfrm flipV="1">
            <a:off x="1130880" y="5568280"/>
            <a:ext cx="0" cy="127000"/>
          </a:xfrm>
          <a:prstGeom prst="line">
            <a:avLst/>
          </a:prstGeom>
          <a:ln w="25400">
            <a:solidFill>
              <a:srgbClr val="7D7D7D"/>
            </a:solidFill>
          </a:ln>
        </p:spPr>
        <p:style>
          <a:lnRef idx="1">
            <a:schemeClr val="accent1"/>
          </a:lnRef>
          <a:fillRef idx="0">
            <a:schemeClr val="accent1"/>
          </a:fillRef>
          <a:effectRef idx="0">
            <a:schemeClr val="accent1"/>
          </a:effectRef>
          <a:fontRef idx="minor">
            <a:schemeClr val="tx1"/>
          </a:fontRef>
        </p:style>
      </p:cxnSp>
      <p:sp>
        <p:nvSpPr>
          <p:cNvPr id="74" name="TextBox 73"/>
          <p:cNvSpPr txBox="1"/>
          <p:nvPr/>
        </p:nvSpPr>
        <p:spPr>
          <a:xfrm>
            <a:off x="1130880" y="5695280"/>
            <a:ext cx="563880" cy="254000"/>
          </a:xfrm>
          <a:prstGeom prst="rect">
            <a:avLst/>
          </a:prstGeom>
          <a:noFill/>
        </p:spPr>
        <p:txBody>
          <a:bodyPr vert="horz" wrap="square" lIns="91440" tIns="45720" rIns="91440" bIns="45720" rtlCol="0" anchor="ctr" anchorCtr="0">
            <a:noAutofit/>
          </a:bodyPr>
          <a:lstStyle/>
          <a:p>
            <a:pPr eaLnBrk="0" fontAlgn="base" hangingPunct="0">
              <a:spcBef>
                <a:spcPct val="0"/>
              </a:spcBef>
              <a:spcAft>
                <a:spcPct val="0"/>
              </a:spcAft>
            </a:pPr>
            <a:r>
              <a:rPr lang="en-GB" sz="1200" b="1">
                <a:solidFill>
                  <a:srgbClr val="000000"/>
                </a:solidFill>
                <a:latin typeface="Calibri"/>
              </a:rPr>
              <a:t>Jan</a:t>
            </a:r>
          </a:p>
        </p:txBody>
      </p:sp>
      <p:cxnSp>
        <p:nvCxnSpPr>
          <p:cNvPr id="75" name="Straight Connector 74"/>
          <p:cNvCxnSpPr/>
          <p:nvPr/>
        </p:nvCxnSpPr>
        <p:spPr>
          <a:xfrm flipV="1">
            <a:off x="1705574" y="5568280"/>
            <a:ext cx="0" cy="127000"/>
          </a:xfrm>
          <a:prstGeom prst="line">
            <a:avLst/>
          </a:prstGeom>
          <a:ln w="25400">
            <a:solidFill>
              <a:srgbClr val="7D7D7D"/>
            </a:solidFill>
          </a:ln>
        </p:spPr>
        <p:style>
          <a:lnRef idx="1">
            <a:schemeClr val="accent1"/>
          </a:lnRef>
          <a:fillRef idx="0">
            <a:schemeClr val="accent1"/>
          </a:fillRef>
          <a:effectRef idx="0">
            <a:schemeClr val="accent1"/>
          </a:effectRef>
          <a:fontRef idx="minor">
            <a:schemeClr val="tx1"/>
          </a:fontRef>
        </p:style>
      </p:cxnSp>
      <p:sp>
        <p:nvSpPr>
          <p:cNvPr id="76" name="TextBox 75"/>
          <p:cNvSpPr txBox="1"/>
          <p:nvPr/>
        </p:nvSpPr>
        <p:spPr>
          <a:xfrm>
            <a:off x="1705574" y="5695280"/>
            <a:ext cx="563880" cy="254000"/>
          </a:xfrm>
          <a:prstGeom prst="rect">
            <a:avLst/>
          </a:prstGeom>
          <a:noFill/>
        </p:spPr>
        <p:txBody>
          <a:bodyPr vert="horz" wrap="square" lIns="91440" tIns="45720" rIns="91440" bIns="45720" rtlCol="0" anchor="ctr" anchorCtr="0">
            <a:noAutofit/>
          </a:bodyPr>
          <a:lstStyle/>
          <a:p>
            <a:pPr eaLnBrk="0" fontAlgn="base" hangingPunct="0">
              <a:spcBef>
                <a:spcPct val="0"/>
              </a:spcBef>
              <a:spcAft>
                <a:spcPct val="0"/>
              </a:spcAft>
            </a:pPr>
            <a:r>
              <a:rPr lang="en-GB" sz="1200" b="1">
                <a:solidFill>
                  <a:srgbClr val="000000"/>
                </a:solidFill>
                <a:latin typeface="Calibri"/>
              </a:rPr>
              <a:t>Feb</a:t>
            </a:r>
          </a:p>
        </p:txBody>
      </p:sp>
      <p:cxnSp>
        <p:nvCxnSpPr>
          <p:cNvPr id="77" name="Straight Connector 76"/>
          <p:cNvCxnSpPr/>
          <p:nvPr/>
        </p:nvCxnSpPr>
        <p:spPr>
          <a:xfrm flipV="1">
            <a:off x="2224653" y="5568280"/>
            <a:ext cx="0" cy="127000"/>
          </a:xfrm>
          <a:prstGeom prst="line">
            <a:avLst/>
          </a:prstGeom>
          <a:ln w="25400">
            <a:solidFill>
              <a:srgbClr val="7D7D7D"/>
            </a:solidFill>
          </a:ln>
        </p:spPr>
        <p:style>
          <a:lnRef idx="1">
            <a:schemeClr val="accent1"/>
          </a:lnRef>
          <a:fillRef idx="0">
            <a:schemeClr val="accent1"/>
          </a:fillRef>
          <a:effectRef idx="0">
            <a:schemeClr val="accent1"/>
          </a:effectRef>
          <a:fontRef idx="minor">
            <a:schemeClr val="tx1"/>
          </a:fontRef>
        </p:style>
      </p:cxnSp>
      <p:sp>
        <p:nvSpPr>
          <p:cNvPr id="78" name="TextBox 77"/>
          <p:cNvSpPr txBox="1"/>
          <p:nvPr/>
        </p:nvSpPr>
        <p:spPr>
          <a:xfrm>
            <a:off x="2224653" y="5695280"/>
            <a:ext cx="563880" cy="254000"/>
          </a:xfrm>
          <a:prstGeom prst="rect">
            <a:avLst/>
          </a:prstGeom>
          <a:noFill/>
        </p:spPr>
        <p:txBody>
          <a:bodyPr vert="horz" wrap="square" lIns="91440" tIns="45720" rIns="91440" bIns="45720" rtlCol="0" anchor="ctr" anchorCtr="0">
            <a:noAutofit/>
          </a:bodyPr>
          <a:lstStyle/>
          <a:p>
            <a:pPr eaLnBrk="0" fontAlgn="base" hangingPunct="0">
              <a:spcBef>
                <a:spcPct val="0"/>
              </a:spcBef>
              <a:spcAft>
                <a:spcPct val="0"/>
              </a:spcAft>
            </a:pPr>
            <a:r>
              <a:rPr lang="en-GB" sz="1200" b="1">
                <a:solidFill>
                  <a:srgbClr val="000000"/>
                </a:solidFill>
                <a:latin typeface="Calibri"/>
              </a:rPr>
              <a:t>Mar</a:t>
            </a:r>
          </a:p>
        </p:txBody>
      </p:sp>
      <p:cxnSp>
        <p:nvCxnSpPr>
          <p:cNvPr id="79" name="Straight Connector 78"/>
          <p:cNvCxnSpPr/>
          <p:nvPr/>
        </p:nvCxnSpPr>
        <p:spPr>
          <a:xfrm flipV="1">
            <a:off x="2799347" y="5568280"/>
            <a:ext cx="0" cy="127000"/>
          </a:xfrm>
          <a:prstGeom prst="line">
            <a:avLst/>
          </a:prstGeom>
          <a:ln w="25400">
            <a:solidFill>
              <a:srgbClr val="7D7D7D"/>
            </a:solidFill>
          </a:ln>
        </p:spPr>
        <p:style>
          <a:lnRef idx="1">
            <a:schemeClr val="accent1"/>
          </a:lnRef>
          <a:fillRef idx="0">
            <a:schemeClr val="accent1"/>
          </a:fillRef>
          <a:effectRef idx="0">
            <a:schemeClr val="accent1"/>
          </a:effectRef>
          <a:fontRef idx="minor">
            <a:schemeClr val="tx1"/>
          </a:fontRef>
        </p:style>
      </p:cxnSp>
      <p:sp>
        <p:nvSpPr>
          <p:cNvPr id="80" name="TextBox 79"/>
          <p:cNvSpPr txBox="1"/>
          <p:nvPr/>
        </p:nvSpPr>
        <p:spPr>
          <a:xfrm>
            <a:off x="2799347" y="5695280"/>
            <a:ext cx="563880" cy="254000"/>
          </a:xfrm>
          <a:prstGeom prst="rect">
            <a:avLst/>
          </a:prstGeom>
          <a:noFill/>
        </p:spPr>
        <p:txBody>
          <a:bodyPr vert="horz" wrap="square" lIns="91440" tIns="45720" rIns="91440" bIns="45720" rtlCol="0" anchor="ctr" anchorCtr="0">
            <a:noAutofit/>
          </a:bodyPr>
          <a:lstStyle/>
          <a:p>
            <a:pPr eaLnBrk="0" fontAlgn="base" hangingPunct="0">
              <a:spcBef>
                <a:spcPct val="0"/>
              </a:spcBef>
              <a:spcAft>
                <a:spcPct val="0"/>
              </a:spcAft>
            </a:pPr>
            <a:r>
              <a:rPr lang="en-GB" sz="1200" b="1">
                <a:solidFill>
                  <a:srgbClr val="000000"/>
                </a:solidFill>
                <a:latin typeface="Calibri"/>
              </a:rPr>
              <a:t>Apr</a:t>
            </a:r>
          </a:p>
        </p:txBody>
      </p:sp>
      <p:cxnSp>
        <p:nvCxnSpPr>
          <p:cNvPr id="81" name="Straight Connector 80"/>
          <p:cNvCxnSpPr/>
          <p:nvPr/>
        </p:nvCxnSpPr>
        <p:spPr>
          <a:xfrm flipV="1">
            <a:off x="3355503" y="5568280"/>
            <a:ext cx="0" cy="127000"/>
          </a:xfrm>
          <a:prstGeom prst="line">
            <a:avLst/>
          </a:prstGeom>
          <a:ln w="25400">
            <a:solidFill>
              <a:srgbClr val="7D7D7D"/>
            </a:solidFill>
          </a:ln>
        </p:spPr>
        <p:style>
          <a:lnRef idx="1">
            <a:schemeClr val="accent1"/>
          </a:lnRef>
          <a:fillRef idx="0">
            <a:schemeClr val="accent1"/>
          </a:fillRef>
          <a:effectRef idx="0">
            <a:schemeClr val="accent1"/>
          </a:effectRef>
          <a:fontRef idx="minor">
            <a:schemeClr val="tx1"/>
          </a:fontRef>
        </p:style>
      </p:cxnSp>
      <p:sp>
        <p:nvSpPr>
          <p:cNvPr id="82" name="TextBox 81"/>
          <p:cNvSpPr txBox="1"/>
          <p:nvPr/>
        </p:nvSpPr>
        <p:spPr>
          <a:xfrm>
            <a:off x="3355503" y="5695280"/>
            <a:ext cx="563880" cy="254000"/>
          </a:xfrm>
          <a:prstGeom prst="rect">
            <a:avLst/>
          </a:prstGeom>
          <a:noFill/>
        </p:spPr>
        <p:txBody>
          <a:bodyPr vert="horz" wrap="square" lIns="91440" tIns="45720" rIns="91440" bIns="45720" rtlCol="0" anchor="ctr" anchorCtr="0">
            <a:noAutofit/>
          </a:bodyPr>
          <a:lstStyle/>
          <a:p>
            <a:pPr eaLnBrk="0" fontAlgn="base" hangingPunct="0">
              <a:spcBef>
                <a:spcPct val="0"/>
              </a:spcBef>
              <a:spcAft>
                <a:spcPct val="0"/>
              </a:spcAft>
            </a:pPr>
            <a:r>
              <a:rPr lang="en-GB" sz="1200" b="1">
                <a:solidFill>
                  <a:srgbClr val="000000"/>
                </a:solidFill>
                <a:latin typeface="Calibri"/>
              </a:rPr>
              <a:t>May</a:t>
            </a:r>
          </a:p>
        </p:txBody>
      </p:sp>
      <p:cxnSp>
        <p:nvCxnSpPr>
          <p:cNvPr id="83" name="Straight Connector 82"/>
          <p:cNvCxnSpPr/>
          <p:nvPr/>
        </p:nvCxnSpPr>
        <p:spPr>
          <a:xfrm flipV="1">
            <a:off x="3930197" y="5568280"/>
            <a:ext cx="0" cy="127000"/>
          </a:xfrm>
          <a:prstGeom prst="line">
            <a:avLst/>
          </a:prstGeom>
          <a:ln w="25400">
            <a:solidFill>
              <a:srgbClr val="7D7D7D"/>
            </a:solidFill>
          </a:ln>
        </p:spPr>
        <p:style>
          <a:lnRef idx="1">
            <a:schemeClr val="accent1"/>
          </a:lnRef>
          <a:fillRef idx="0">
            <a:schemeClr val="accent1"/>
          </a:fillRef>
          <a:effectRef idx="0">
            <a:schemeClr val="accent1"/>
          </a:effectRef>
          <a:fontRef idx="minor">
            <a:schemeClr val="tx1"/>
          </a:fontRef>
        </p:style>
      </p:cxnSp>
      <p:sp>
        <p:nvSpPr>
          <p:cNvPr id="84" name="TextBox 83"/>
          <p:cNvSpPr txBox="1"/>
          <p:nvPr/>
        </p:nvSpPr>
        <p:spPr>
          <a:xfrm>
            <a:off x="3930197" y="5695280"/>
            <a:ext cx="563880" cy="254000"/>
          </a:xfrm>
          <a:prstGeom prst="rect">
            <a:avLst/>
          </a:prstGeom>
          <a:noFill/>
        </p:spPr>
        <p:txBody>
          <a:bodyPr vert="horz" wrap="square" lIns="91440" tIns="45720" rIns="91440" bIns="45720" rtlCol="0" anchor="ctr" anchorCtr="0">
            <a:noAutofit/>
          </a:bodyPr>
          <a:lstStyle/>
          <a:p>
            <a:pPr eaLnBrk="0" fontAlgn="base" hangingPunct="0">
              <a:spcBef>
                <a:spcPct val="0"/>
              </a:spcBef>
              <a:spcAft>
                <a:spcPct val="0"/>
              </a:spcAft>
            </a:pPr>
            <a:r>
              <a:rPr lang="en-GB" sz="1200" b="1">
                <a:solidFill>
                  <a:srgbClr val="000000"/>
                </a:solidFill>
                <a:latin typeface="Calibri"/>
              </a:rPr>
              <a:t>Jun</a:t>
            </a:r>
          </a:p>
        </p:txBody>
      </p:sp>
      <p:cxnSp>
        <p:nvCxnSpPr>
          <p:cNvPr id="85" name="Straight Connector 84"/>
          <p:cNvCxnSpPr/>
          <p:nvPr/>
        </p:nvCxnSpPr>
        <p:spPr>
          <a:xfrm flipV="1">
            <a:off x="4486352" y="5568280"/>
            <a:ext cx="0" cy="127000"/>
          </a:xfrm>
          <a:prstGeom prst="line">
            <a:avLst/>
          </a:prstGeom>
          <a:ln w="25400">
            <a:solidFill>
              <a:srgbClr val="7D7D7D"/>
            </a:solidFill>
          </a:ln>
        </p:spPr>
        <p:style>
          <a:lnRef idx="1">
            <a:schemeClr val="accent1"/>
          </a:lnRef>
          <a:fillRef idx="0">
            <a:schemeClr val="accent1"/>
          </a:fillRef>
          <a:effectRef idx="0">
            <a:schemeClr val="accent1"/>
          </a:effectRef>
          <a:fontRef idx="minor">
            <a:schemeClr val="tx1"/>
          </a:fontRef>
        </p:style>
      </p:cxnSp>
      <p:sp>
        <p:nvSpPr>
          <p:cNvPr id="86" name="TextBox 85"/>
          <p:cNvSpPr txBox="1"/>
          <p:nvPr/>
        </p:nvSpPr>
        <p:spPr>
          <a:xfrm>
            <a:off x="4486352" y="5695280"/>
            <a:ext cx="563880" cy="254000"/>
          </a:xfrm>
          <a:prstGeom prst="rect">
            <a:avLst/>
          </a:prstGeom>
          <a:noFill/>
        </p:spPr>
        <p:txBody>
          <a:bodyPr vert="horz" wrap="square" lIns="91440" tIns="45720" rIns="91440" bIns="45720" rtlCol="0" anchor="ctr" anchorCtr="0">
            <a:noAutofit/>
          </a:bodyPr>
          <a:lstStyle/>
          <a:p>
            <a:pPr eaLnBrk="0" fontAlgn="base" hangingPunct="0">
              <a:spcBef>
                <a:spcPct val="0"/>
              </a:spcBef>
              <a:spcAft>
                <a:spcPct val="0"/>
              </a:spcAft>
            </a:pPr>
            <a:r>
              <a:rPr lang="en-GB" sz="1200" b="1">
                <a:solidFill>
                  <a:srgbClr val="000000"/>
                </a:solidFill>
                <a:latin typeface="Calibri"/>
              </a:rPr>
              <a:t>Jul</a:t>
            </a:r>
          </a:p>
        </p:txBody>
      </p:sp>
      <p:cxnSp>
        <p:nvCxnSpPr>
          <p:cNvPr id="87" name="Straight Connector 86"/>
          <p:cNvCxnSpPr/>
          <p:nvPr/>
        </p:nvCxnSpPr>
        <p:spPr>
          <a:xfrm flipV="1">
            <a:off x="5061046" y="5568280"/>
            <a:ext cx="0" cy="127000"/>
          </a:xfrm>
          <a:prstGeom prst="line">
            <a:avLst/>
          </a:prstGeom>
          <a:ln w="25400">
            <a:solidFill>
              <a:srgbClr val="7D7D7D"/>
            </a:solidFill>
          </a:ln>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a:off x="5061046" y="5695280"/>
            <a:ext cx="563880" cy="254000"/>
          </a:xfrm>
          <a:prstGeom prst="rect">
            <a:avLst/>
          </a:prstGeom>
          <a:noFill/>
        </p:spPr>
        <p:txBody>
          <a:bodyPr vert="horz" wrap="square" lIns="91440" tIns="45720" rIns="91440" bIns="45720" rtlCol="0" anchor="ctr" anchorCtr="0">
            <a:noAutofit/>
          </a:bodyPr>
          <a:lstStyle/>
          <a:p>
            <a:pPr eaLnBrk="0" fontAlgn="base" hangingPunct="0">
              <a:spcBef>
                <a:spcPct val="0"/>
              </a:spcBef>
              <a:spcAft>
                <a:spcPct val="0"/>
              </a:spcAft>
            </a:pPr>
            <a:r>
              <a:rPr lang="en-GB" sz="1200" b="1">
                <a:solidFill>
                  <a:srgbClr val="000000"/>
                </a:solidFill>
                <a:latin typeface="Calibri"/>
              </a:rPr>
              <a:t>Aug</a:t>
            </a:r>
          </a:p>
        </p:txBody>
      </p:sp>
      <p:cxnSp>
        <p:nvCxnSpPr>
          <p:cNvPr id="89" name="Straight Connector 88"/>
          <p:cNvCxnSpPr/>
          <p:nvPr/>
        </p:nvCxnSpPr>
        <p:spPr>
          <a:xfrm flipV="1">
            <a:off x="5635740" y="5568280"/>
            <a:ext cx="0" cy="127000"/>
          </a:xfrm>
          <a:prstGeom prst="line">
            <a:avLst/>
          </a:prstGeom>
          <a:ln w="25400">
            <a:solidFill>
              <a:srgbClr val="7D7D7D"/>
            </a:solidFill>
          </a:ln>
        </p:spPr>
        <p:style>
          <a:lnRef idx="1">
            <a:schemeClr val="accent1"/>
          </a:lnRef>
          <a:fillRef idx="0">
            <a:schemeClr val="accent1"/>
          </a:fillRef>
          <a:effectRef idx="0">
            <a:schemeClr val="accent1"/>
          </a:effectRef>
          <a:fontRef idx="minor">
            <a:schemeClr val="tx1"/>
          </a:fontRef>
        </p:style>
      </p:cxnSp>
      <p:sp>
        <p:nvSpPr>
          <p:cNvPr id="90" name="TextBox 89"/>
          <p:cNvSpPr txBox="1"/>
          <p:nvPr/>
        </p:nvSpPr>
        <p:spPr>
          <a:xfrm>
            <a:off x="5635740" y="5695280"/>
            <a:ext cx="563880" cy="254000"/>
          </a:xfrm>
          <a:prstGeom prst="rect">
            <a:avLst/>
          </a:prstGeom>
          <a:noFill/>
        </p:spPr>
        <p:txBody>
          <a:bodyPr vert="horz" wrap="square" lIns="91440" tIns="45720" rIns="91440" bIns="45720" rtlCol="0" anchor="ctr" anchorCtr="0">
            <a:noAutofit/>
          </a:bodyPr>
          <a:lstStyle/>
          <a:p>
            <a:pPr eaLnBrk="0" fontAlgn="base" hangingPunct="0">
              <a:spcBef>
                <a:spcPct val="0"/>
              </a:spcBef>
              <a:spcAft>
                <a:spcPct val="0"/>
              </a:spcAft>
            </a:pPr>
            <a:r>
              <a:rPr lang="en-GB" sz="1200" b="1">
                <a:solidFill>
                  <a:srgbClr val="000000"/>
                </a:solidFill>
                <a:latin typeface="Calibri"/>
              </a:rPr>
              <a:t>Sep</a:t>
            </a:r>
          </a:p>
        </p:txBody>
      </p:sp>
      <p:cxnSp>
        <p:nvCxnSpPr>
          <p:cNvPr id="91" name="Straight Connector 90"/>
          <p:cNvCxnSpPr/>
          <p:nvPr/>
        </p:nvCxnSpPr>
        <p:spPr>
          <a:xfrm flipV="1">
            <a:off x="6191896" y="5568280"/>
            <a:ext cx="0" cy="127000"/>
          </a:xfrm>
          <a:prstGeom prst="line">
            <a:avLst/>
          </a:prstGeom>
          <a:ln w="25400">
            <a:solidFill>
              <a:srgbClr val="7D7D7D"/>
            </a:solidFill>
          </a:ln>
        </p:spPr>
        <p:style>
          <a:lnRef idx="1">
            <a:schemeClr val="accent1"/>
          </a:lnRef>
          <a:fillRef idx="0">
            <a:schemeClr val="accent1"/>
          </a:fillRef>
          <a:effectRef idx="0">
            <a:schemeClr val="accent1"/>
          </a:effectRef>
          <a:fontRef idx="minor">
            <a:schemeClr val="tx1"/>
          </a:fontRef>
        </p:style>
      </p:cxnSp>
      <p:sp>
        <p:nvSpPr>
          <p:cNvPr id="92" name="TextBox 91"/>
          <p:cNvSpPr txBox="1"/>
          <p:nvPr/>
        </p:nvSpPr>
        <p:spPr>
          <a:xfrm>
            <a:off x="6191896" y="5695280"/>
            <a:ext cx="563880" cy="254000"/>
          </a:xfrm>
          <a:prstGeom prst="rect">
            <a:avLst/>
          </a:prstGeom>
          <a:noFill/>
        </p:spPr>
        <p:txBody>
          <a:bodyPr vert="horz" wrap="square" lIns="91440" tIns="45720" rIns="91440" bIns="45720" rtlCol="0" anchor="ctr" anchorCtr="0">
            <a:noAutofit/>
          </a:bodyPr>
          <a:lstStyle/>
          <a:p>
            <a:pPr eaLnBrk="0" fontAlgn="base" hangingPunct="0">
              <a:spcBef>
                <a:spcPct val="0"/>
              </a:spcBef>
              <a:spcAft>
                <a:spcPct val="0"/>
              </a:spcAft>
            </a:pPr>
            <a:r>
              <a:rPr lang="en-GB" sz="1200" b="1">
                <a:solidFill>
                  <a:srgbClr val="000000"/>
                </a:solidFill>
                <a:latin typeface="Calibri"/>
              </a:rPr>
              <a:t>Oct</a:t>
            </a:r>
          </a:p>
        </p:txBody>
      </p:sp>
      <p:cxnSp>
        <p:nvCxnSpPr>
          <p:cNvPr id="93" name="Straight Connector 92"/>
          <p:cNvCxnSpPr/>
          <p:nvPr/>
        </p:nvCxnSpPr>
        <p:spPr>
          <a:xfrm flipV="1">
            <a:off x="6766590" y="5568280"/>
            <a:ext cx="0" cy="127000"/>
          </a:xfrm>
          <a:prstGeom prst="line">
            <a:avLst/>
          </a:prstGeom>
          <a:ln w="25400">
            <a:solidFill>
              <a:srgbClr val="7D7D7D"/>
            </a:solidFill>
          </a:ln>
        </p:spPr>
        <p:style>
          <a:lnRef idx="1">
            <a:schemeClr val="accent1"/>
          </a:lnRef>
          <a:fillRef idx="0">
            <a:schemeClr val="accent1"/>
          </a:fillRef>
          <a:effectRef idx="0">
            <a:schemeClr val="accent1"/>
          </a:effectRef>
          <a:fontRef idx="minor">
            <a:schemeClr val="tx1"/>
          </a:fontRef>
        </p:style>
      </p:cxnSp>
      <p:sp>
        <p:nvSpPr>
          <p:cNvPr id="94" name="TextBox 93"/>
          <p:cNvSpPr txBox="1"/>
          <p:nvPr/>
        </p:nvSpPr>
        <p:spPr>
          <a:xfrm>
            <a:off x="6766590" y="5695280"/>
            <a:ext cx="563880" cy="254000"/>
          </a:xfrm>
          <a:prstGeom prst="rect">
            <a:avLst/>
          </a:prstGeom>
          <a:noFill/>
        </p:spPr>
        <p:txBody>
          <a:bodyPr vert="horz" wrap="square" lIns="91440" tIns="45720" rIns="91440" bIns="45720" rtlCol="0" anchor="ctr" anchorCtr="0">
            <a:noAutofit/>
          </a:bodyPr>
          <a:lstStyle/>
          <a:p>
            <a:pPr eaLnBrk="0" fontAlgn="base" hangingPunct="0">
              <a:spcBef>
                <a:spcPct val="0"/>
              </a:spcBef>
              <a:spcAft>
                <a:spcPct val="0"/>
              </a:spcAft>
            </a:pPr>
            <a:r>
              <a:rPr lang="en-GB" sz="1200" b="1">
                <a:solidFill>
                  <a:srgbClr val="000000"/>
                </a:solidFill>
                <a:latin typeface="Calibri"/>
              </a:rPr>
              <a:t>Nov</a:t>
            </a:r>
          </a:p>
        </p:txBody>
      </p:sp>
      <p:cxnSp>
        <p:nvCxnSpPr>
          <p:cNvPr id="95" name="Straight Connector 94"/>
          <p:cNvCxnSpPr/>
          <p:nvPr/>
        </p:nvCxnSpPr>
        <p:spPr>
          <a:xfrm flipV="1">
            <a:off x="7322746" y="5568280"/>
            <a:ext cx="0" cy="127000"/>
          </a:xfrm>
          <a:prstGeom prst="line">
            <a:avLst/>
          </a:prstGeom>
          <a:ln w="25400">
            <a:solidFill>
              <a:srgbClr val="7D7D7D"/>
            </a:solidFill>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7322746" y="5695280"/>
            <a:ext cx="563880" cy="254000"/>
          </a:xfrm>
          <a:prstGeom prst="rect">
            <a:avLst/>
          </a:prstGeom>
          <a:noFill/>
        </p:spPr>
        <p:txBody>
          <a:bodyPr vert="horz" wrap="square" lIns="91440" tIns="45720" rIns="91440" bIns="45720" rtlCol="0" anchor="ctr" anchorCtr="0">
            <a:noAutofit/>
          </a:bodyPr>
          <a:lstStyle/>
          <a:p>
            <a:pPr eaLnBrk="0" fontAlgn="base" hangingPunct="0">
              <a:spcBef>
                <a:spcPct val="0"/>
              </a:spcBef>
              <a:spcAft>
                <a:spcPct val="0"/>
              </a:spcAft>
            </a:pPr>
            <a:r>
              <a:rPr lang="en-GB" sz="1200" b="1">
                <a:solidFill>
                  <a:srgbClr val="000000"/>
                </a:solidFill>
                <a:latin typeface="Calibri"/>
              </a:rPr>
              <a:t>Dec</a:t>
            </a:r>
          </a:p>
        </p:txBody>
      </p:sp>
      <p:cxnSp>
        <p:nvCxnSpPr>
          <p:cNvPr id="97" name="Straight Connector 96"/>
          <p:cNvCxnSpPr/>
          <p:nvPr/>
        </p:nvCxnSpPr>
        <p:spPr>
          <a:xfrm flipV="1">
            <a:off x="7897440" y="5568280"/>
            <a:ext cx="0" cy="127000"/>
          </a:xfrm>
          <a:prstGeom prst="line">
            <a:avLst/>
          </a:prstGeom>
          <a:ln w="25400">
            <a:solidFill>
              <a:schemeClr val="dk2"/>
            </a:solidFill>
          </a:ln>
        </p:spPr>
        <p:style>
          <a:lnRef idx="1">
            <a:schemeClr val="accent1"/>
          </a:lnRef>
          <a:fillRef idx="0">
            <a:schemeClr val="accent1"/>
          </a:fillRef>
          <a:effectRef idx="0">
            <a:schemeClr val="accent1"/>
          </a:effectRef>
          <a:fontRef idx="minor">
            <a:schemeClr val="tx1"/>
          </a:fontRef>
        </p:style>
      </p:cxnSp>
      <p:sp>
        <p:nvSpPr>
          <p:cNvPr id="98" name="TextBox 97"/>
          <p:cNvSpPr txBox="1"/>
          <p:nvPr/>
        </p:nvSpPr>
        <p:spPr>
          <a:xfrm>
            <a:off x="7897440" y="5695280"/>
            <a:ext cx="635000" cy="254000"/>
          </a:xfrm>
          <a:prstGeom prst="rect">
            <a:avLst/>
          </a:prstGeom>
          <a:noFill/>
        </p:spPr>
        <p:txBody>
          <a:bodyPr vert="horz" wrap="none" rtlCol="0" anchor="ctr">
            <a:noAutofit/>
          </a:bodyPr>
          <a:lstStyle/>
          <a:p>
            <a:pPr algn="ctr" eaLnBrk="0" fontAlgn="base" hangingPunct="0">
              <a:spcBef>
                <a:spcPct val="0"/>
              </a:spcBef>
              <a:spcAft>
                <a:spcPct val="0"/>
              </a:spcAft>
            </a:pPr>
            <a:r>
              <a:rPr lang="en-GB" b="1" dirty="0">
                <a:solidFill>
                  <a:srgbClr val="333399"/>
                </a:solidFill>
                <a:latin typeface="Calibri"/>
              </a:rPr>
              <a:t>2014</a:t>
            </a:r>
          </a:p>
        </p:txBody>
      </p:sp>
      <p:sp>
        <p:nvSpPr>
          <p:cNvPr id="99" name="Rounded Rectangle 98"/>
          <p:cNvSpPr/>
          <p:nvPr/>
        </p:nvSpPr>
        <p:spPr>
          <a:xfrm>
            <a:off x="1130880" y="5695280"/>
            <a:ext cx="1946545" cy="254000"/>
          </a:xfrm>
          <a:prstGeom prst="roundRect">
            <a:avLst/>
          </a:prstGeom>
          <a:solidFill>
            <a:srgbClr val="808DA9">
              <a:alpha val="30000"/>
            </a:srgbClr>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GB" sz="2400">
              <a:solidFill>
                <a:srgbClr val="FFFFFF"/>
              </a:solidFill>
            </a:endParaRPr>
          </a:p>
        </p:txBody>
      </p:sp>
      <p:sp>
        <p:nvSpPr>
          <p:cNvPr id="112" name="Flowchart: Merge 111"/>
          <p:cNvSpPr/>
          <p:nvPr/>
        </p:nvSpPr>
        <p:spPr>
          <a:xfrm rot="16200000">
            <a:off x="629849" y="1282349"/>
            <a:ext cx="190500" cy="190500"/>
          </a:xfrm>
          <a:prstGeom prst="flowChartMerge">
            <a:avLst/>
          </a:prstGeom>
          <a:solidFill>
            <a:srgbClr val="0072BC"/>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GB" sz="2400">
              <a:solidFill>
                <a:srgbClr val="FFFFFF"/>
              </a:solidFill>
            </a:endParaRPr>
          </a:p>
        </p:txBody>
      </p:sp>
      <p:sp>
        <p:nvSpPr>
          <p:cNvPr id="114" name="TextBox 113"/>
          <p:cNvSpPr txBox="1"/>
          <p:nvPr/>
        </p:nvSpPr>
        <p:spPr>
          <a:xfrm>
            <a:off x="836075" y="1304104"/>
            <a:ext cx="7768373" cy="1188792"/>
          </a:xfrm>
          <a:prstGeom prst="rect">
            <a:avLst/>
          </a:prstGeom>
          <a:ln w="6350">
            <a:solidFill>
              <a:srgbClr val="00B0F0"/>
            </a:solidFill>
          </a:ln>
        </p:spPr>
        <p:style>
          <a:lnRef idx="2">
            <a:schemeClr val="accent2"/>
          </a:lnRef>
          <a:fillRef idx="1">
            <a:schemeClr val="lt1"/>
          </a:fillRef>
          <a:effectRef idx="0">
            <a:schemeClr val="accent2"/>
          </a:effectRef>
          <a:fontRef idx="minor">
            <a:schemeClr val="dk1"/>
          </a:fontRef>
        </p:style>
        <p:txBody>
          <a:bodyPr vert="horz" wrap="none" lIns="88900" tIns="1270" rIns="88900" bIns="44450" rtlCol="0" anchorCtr="0">
            <a:noAutofit/>
          </a:bodyPr>
          <a:lstStyle/>
          <a:p>
            <a:pPr marL="171450" indent="-171450" eaLnBrk="0" fontAlgn="base" hangingPunct="0">
              <a:spcBef>
                <a:spcPct val="0"/>
              </a:spcBef>
              <a:spcAft>
                <a:spcPct val="0"/>
              </a:spcAft>
              <a:buFont typeface="Wingdings" pitchFamily="2" charset="2"/>
              <a:buChar char="q"/>
            </a:pPr>
            <a:r>
              <a:rPr lang="en-GB" sz="2000" b="1" dirty="0">
                <a:solidFill>
                  <a:schemeClr val="accent2"/>
                </a:solidFill>
                <a:latin typeface="Calibri"/>
              </a:rPr>
              <a:t>May </a:t>
            </a:r>
            <a:r>
              <a:rPr lang="en-GB" sz="2000" b="1" dirty="0" smtClean="0">
                <a:solidFill>
                  <a:schemeClr val="accent2"/>
                </a:solidFill>
                <a:latin typeface="Calibri"/>
              </a:rPr>
              <a:t>2014:</a:t>
            </a:r>
          </a:p>
          <a:p>
            <a:pPr marL="628650" lvl="1" indent="-171450" eaLnBrk="0" fontAlgn="base" hangingPunct="0">
              <a:spcBef>
                <a:spcPct val="0"/>
              </a:spcBef>
              <a:spcAft>
                <a:spcPct val="0"/>
              </a:spcAft>
              <a:buFont typeface="Wingdings" pitchFamily="2" charset="2"/>
              <a:buChar char="§"/>
            </a:pPr>
            <a:r>
              <a:rPr lang="en-GB" sz="1600" dirty="0" smtClean="0">
                <a:solidFill>
                  <a:schemeClr val="bg1">
                    <a:lumMod val="50000"/>
                  </a:schemeClr>
                </a:solidFill>
                <a:latin typeface="Calibri"/>
              </a:rPr>
              <a:t>Publicati</a:t>
            </a:r>
            <a:r>
              <a:rPr lang="en-GB" sz="1600" dirty="0" smtClean="0">
                <a:solidFill>
                  <a:srgbClr val="808080"/>
                </a:solidFill>
                <a:latin typeface="Calibri"/>
              </a:rPr>
              <a:t>on of the </a:t>
            </a:r>
            <a:r>
              <a:rPr lang="en-GB" sz="1600" b="1" u="sng" dirty="0" smtClean="0">
                <a:solidFill>
                  <a:srgbClr val="0070C0"/>
                </a:solidFill>
                <a:latin typeface="Calibri"/>
              </a:rPr>
              <a:t>Final</a:t>
            </a:r>
            <a:r>
              <a:rPr lang="en-GB" sz="1600" dirty="0" smtClean="0">
                <a:solidFill>
                  <a:srgbClr val="0070C0"/>
                </a:solidFill>
                <a:latin typeface="Calibri"/>
              </a:rPr>
              <a:t> </a:t>
            </a:r>
            <a:r>
              <a:rPr lang="en-GB" sz="1600" b="1" i="1" dirty="0" smtClean="0">
                <a:solidFill>
                  <a:srgbClr val="FFC000"/>
                </a:solidFill>
                <a:latin typeface="Calibri"/>
              </a:rPr>
              <a:t>Preparatory</a:t>
            </a:r>
            <a:r>
              <a:rPr lang="en-GB" sz="1600" dirty="0" smtClean="0">
                <a:solidFill>
                  <a:srgbClr val="FFC000"/>
                </a:solidFill>
                <a:latin typeface="Calibri"/>
              </a:rPr>
              <a:t> </a:t>
            </a:r>
            <a:r>
              <a:rPr lang="en-GB" sz="1600" dirty="0" smtClean="0">
                <a:solidFill>
                  <a:srgbClr val="808080"/>
                </a:solidFill>
                <a:latin typeface="Calibri"/>
              </a:rPr>
              <a:t> SII DPM and XBRL Taxonomy</a:t>
            </a:r>
          </a:p>
          <a:p>
            <a:pPr marL="628650" lvl="1" indent="-171450" eaLnBrk="0" fontAlgn="base" hangingPunct="0">
              <a:spcBef>
                <a:spcPct val="0"/>
              </a:spcBef>
              <a:spcAft>
                <a:spcPct val="0"/>
              </a:spcAft>
              <a:buFont typeface="Wingdings" pitchFamily="2" charset="2"/>
              <a:buChar char="§"/>
            </a:pPr>
            <a:r>
              <a:rPr lang="en-US" sz="1600" dirty="0" smtClean="0">
                <a:solidFill>
                  <a:srgbClr val="808080"/>
                </a:solidFill>
                <a:latin typeface="Calibri"/>
              </a:rPr>
              <a:t>Publication of the Manual for Fillers</a:t>
            </a:r>
          </a:p>
          <a:p>
            <a:pPr marL="628650" lvl="1" indent="-171450" eaLnBrk="0" fontAlgn="base" hangingPunct="0">
              <a:spcBef>
                <a:spcPct val="0"/>
              </a:spcBef>
              <a:spcAft>
                <a:spcPct val="0"/>
              </a:spcAft>
              <a:buFont typeface="Wingdings" pitchFamily="2" charset="2"/>
              <a:buChar char="§"/>
            </a:pPr>
            <a:r>
              <a:rPr lang="en-US" sz="1600" dirty="0" smtClean="0">
                <a:solidFill>
                  <a:srgbClr val="808080"/>
                </a:solidFill>
                <a:latin typeface="Calibri"/>
              </a:rPr>
              <a:t>Publication of the Manual for NSAs</a:t>
            </a:r>
            <a:endParaRPr lang="en-GB" sz="1200" dirty="0" smtClean="0">
              <a:solidFill>
                <a:srgbClr val="808080"/>
              </a:solidFill>
              <a:latin typeface="Calibri"/>
            </a:endParaRPr>
          </a:p>
          <a:p>
            <a:pPr eaLnBrk="0" fontAlgn="base" hangingPunct="0">
              <a:spcBef>
                <a:spcPct val="0"/>
              </a:spcBef>
              <a:spcAft>
                <a:spcPct val="0"/>
              </a:spcAft>
            </a:pPr>
            <a:endParaRPr lang="en-GB" sz="900" b="1" dirty="0">
              <a:solidFill>
                <a:srgbClr val="808DA9"/>
              </a:solidFill>
              <a:latin typeface="Calibri"/>
            </a:endParaRPr>
          </a:p>
        </p:txBody>
      </p:sp>
      <p:sp>
        <p:nvSpPr>
          <p:cNvPr id="6" name="TextBox 5"/>
          <p:cNvSpPr txBox="1"/>
          <p:nvPr/>
        </p:nvSpPr>
        <p:spPr>
          <a:xfrm rot="16200000">
            <a:off x="14657" y="1576412"/>
            <a:ext cx="892302" cy="276999"/>
          </a:xfrm>
          <a:prstGeom prst="rect">
            <a:avLst/>
          </a:prstGeom>
          <a:noFill/>
        </p:spPr>
        <p:txBody>
          <a:bodyPr wrap="square" rtlCol="0">
            <a:spAutoFit/>
          </a:bodyPr>
          <a:lstStyle/>
          <a:p>
            <a:pPr algn="ctr"/>
            <a:r>
              <a:rPr lang="en-US" sz="1200" b="1" dirty="0" smtClean="0">
                <a:solidFill>
                  <a:srgbClr val="0070C0"/>
                </a:solidFill>
                <a:latin typeface="Calibri" pitchFamily="34" charset="0"/>
                <a:cs typeface="Calibri" pitchFamily="34" charset="0"/>
              </a:rPr>
              <a:t>Confirmed</a:t>
            </a:r>
            <a:endParaRPr lang="en-GB" sz="1200" b="1" dirty="0">
              <a:solidFill>
                <a:srgbClr val="0070C0"/>
              </a:solidFill>
              <a:latin typeface="Calibri" pitchFamily="34" charset="0"/>
              <a:cs typeface="Calibri" pitchFamily="34" charset="0"/>
            </a:endParaRPr>
          </a:p>
        </p:txBody>
      </p:sp>
      <p:grpSp>
        <p:nvGrpSpPr>
          <p:cNvPr id="7" name="Group 6"/>
          <p:cNvGrpSpPr/>
          <p:nvPr/>
        </p:nvGrpSpPr>
        <p:grpSpPr>
          <a:xfrm>
            <a:off x="32127" y="2852936"/>
            <a:ext cx="779477" cy="2465838"/>
            <a:chOff x="27077" y="3267638"/>
            <a:chExt cx="872515" cy="2249595"/>
          </a:xfrm>
        </p:grpSpPr>
        <p:cxnSp>
          <p:nvCxnSpPr>
            <p:cNvPr id="68" name="Straight Connector 67"/>
            <p:cNvCxnSpPr/>
            <p:nvPr/>
          </p:nvCxnSpPr>
          <p:spPr>
            <a:xfrm>
              <a:off x="690042" y="3284985"/>
              <a:ext cx="19050" cy="2232248"/>
            </a:xfrm>
            <a:prstGeom prst="line">
              <a:avLst/>
            </a:prstGeom>
            <a:ln w="15875">
              <a:solidFill>
                <a:srgbClr val="4F81BD"/>
              </a:solidFill>
              <a:prstDash val="sysDot"/>
            </a:ln>
          </p:spPr>
          <p:style>
            <a:lnRef idx="1">
              <a:schemeClr val="accent1"/>
            </a:lnRef>
            <a:fillRef idx="0">
              <a:schemeClr val="accent1"/>
            </a:fillRef>
            <a:effectRef idx="0">
              <a:schemeClr val="accent1"/>
            </a:effectRef>
            <a:fontRef idx="minor">
              <a:schemeClr val="tx1"/>
            </a:fontRef>
          </p:style>
        </p:cxnSp>
        <p:sp>
          <p:nvSpPr>
            <p:cNvPr id="103" name="Flowchart: Merge 102"/>
            <p:cNvSpPr/>
            <p:nvPr/>
          </p:nvSpPr>
          <p:spPr>
            <a:xfrm rot="16200000">
              <a:off x="709092" y="3267638"/>
              <a:ext cx="190500" cy="190500"/>
            </a:xfrm>
            <a:prstGeom prst="flowChartMerge">
              <a:avLst/>
            </a:prstGeom>
            <a:solidFill>
              <a:srgbClr val="0072BC"/>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GB" sz="2800">
                <a:solidFill>
                  <a:srgbClr val="FFFFFF"/>
                </a:solidFill>
              </a:endParaRPr>
            </a:p>
          </p:txBody>
        </p:sp>
        <p:sp>
          <p:nvSpPr>
            <p:cNvPr id="46" name="TextBox 45"/>
            <p:cNvSpPr txBox="1"/>
            <p:nvPr/>
          </p:nvSpPr>
          <p:spPr>
            <a:xfrm rot="16200000">
              <a:off x="-753147" y="4065209"/>
              <a:ext cx="2232248" cy="671799"/>
            </a:xfrm>
            <a:prstGeom prst="rect">
              <a:avLst/>
            </a:prstGeom>
            <a:noFill/>
          </p:spPr>
          <p:txBody>
            <a:bodyPr wrap="square" rtlCol="0">
              <a:spAutoFit/>
            </a:bodyPr>
            <a:lstStyle/>
            <a:p>
              <a:pPr algn="ctr"/>
              <a:r>
                <a:rPr lang="en-US" sz="1100" b="1" dirty="0" smtClean="0">
                  <a:solidFill>
                    <a:srgbClr val="0070C0"/>
                  </a:solidFill>
                  <a:cs typeface="Calibri" pitchFamily="34" charset="0"/>
                </a:rPr>
                <a:t>To be confirmed – dependent on the EIOPA Business Timeline for SII</a:t>
              </a:r>
              <a:endParaRPr lang="en-GB" sz="1100" b="1" dirty="0">
                <a:solidFill>
                  <a:srgbClr val="0070C0"/>
                </a:solidFill>
                <a:cs typeface="Calibri" pitchFamily="34" charset="0"/>
              </a:endParaRPr>
            </a:p>
          </p:txBody>
        </p:sp>
      </p:grpSp>
      <p:sp>
        <p:nvSpPr>
          <p:cNvPr id="9" name="TextBox 8"/>
          <p:cNvSpPr txBox="1"/>
          <p:nvPr/>
        </p:nvSpPr>
        <p:spPr>
          <a:xfrm>
            <a:off x="765893" y="2652658"/>
            <a:ext cx="7768373" cy="2885405"/>
          </a:xfrm>
          <a:prstGeom prst="rect">
            <a:avLst/>
          </a:prstGeom>
          <a:ln w="6350">
            <a:solidFill>
              <a:srgbClr val="00B0F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marL="171450" indent="-171450" eaLnBrk="0" fontAlgn="base" hangingPunct="0">
              <a:spcBef>
                <a:spcPct val="0"/>
              </a:spcBef>
              <a:spcAft>
                <a:spcPct val="0"/>
              </a:spcAft>
              <a:buFont typeface="Wingdings" pitchFamily="2" charset="2"/>
              <a:buChar char="q"/>
            </a:pPr>
            <a:r>
              <a:rPr lang="en-US" sz="1600" b="1" dirty="0" smtClean="0">
                <a:solidFill>
                  <a:schemeClr val="accent2"/>
                </a:solidFill>
              </a:rPr>
              <a:t>February 2014: </a:t>
            </a:r>
          </a:p>
          <a:p>
            <a:pPr marL="628650" lvl="1" indent="-171450" eaLnBrk="0" fontAlgn="base" hangingPunct="0">
              <a:spcBef>
                <a:spcPct val="0"/>
              </a:spcBef>
              <a:spcAft>
                <a:spcPct val="0"/>
              </a:spcAft>
              <a:buFont typeface="Wingdings" pitchFamily="2" charset="2"/>
              <a:buChar char="§"/>
            </a:pPr>
            <a:r>
              <a:rPr lang="en-US" sz="1200" dirty="0" smtClean="0">
                <a:solidFill>
                  <a:srgbClr val="808080"/>
                </a:solidFill>
              </a:rPr>
              <a:t>Candidate release</a:t>
            </a:r>
            <a:r>
              <a:rPr lang="en-GB" sz="1200" dirty="0" smtClean="0">
                <a:solidFill>
                  <a:srgbClr val="808080"/>
                </a:solidFill>
              </a:rPr>
              <a:t> of the  </a:t>
            </a:r>
            <a:r>
              <a:rPr lang="en-GB" sz="1200" b="1" i="1" dirty="0" smtClean="0">
                <a:solidFill>
                  <a:srgbClr val="FFC000"/>
                </a:solidFill>
              </a:rPr>
              <a:t>Preparatory</a:t>
            </a:r>
            <a:r>
              <a:rPr lang="en-GB" sz="1200" dirty="0" smtClean="0">
                <a:solidFill>
                  <a:srgbClr val="FFC000"/>
                </a:solidFill>
              </a:rPr>
              <a:t> </a:t>
            </a:r>
            <a:r>
              <a:rPr lang="en-GB" sz="1200" dirty="0" smtClean="0">
                <a:solidFill>
                  <a:srgbClr val="808080"/>
                </a:solidFill>
              </a:rPr>
              <a:t>SII DPM and </a:t>
            </a:r>
            <a:r>
              <a:rPr lang="en-GB" sz="1200" i="1" dirty="0" smtClean="0">
                <a:solidFill>
                  <a:srgbClr val="808080"/>
                </a:solidFill>
              </a:rPr>
              <a:t>XBRL</a:t>
            </a:r>
            <a:r>
              <a:rPr lang="en-GB" sz="1200" dirty="0" smtClean="0">
                <a:solidFill>
                  <a:srgbClr val="808080"/>
                </a:solidFill>
              </a:rPr>
              <a:t> Taxonomy</a:t>
            </a:r>
            <a:endParaRPr lang="en-US" sz="1200" dirty="0" smtClean="0">
              <a:solidFill>
                <a:srgbClr val="808080"/>
              </a:solidFill>
            </a:endParaRPr>
          </a:p>
          <a:p>
            <a:pPr marL="628650" lvl="1" indent="-171450" eaLnBrk="0" fontAlgn="base" hangingPunct="0">
              <a:spcBef>
                <a:spcPct val="0"/>
              </a:spcBef>
              <a:spcAft>
                <a:spcPct val="0"/>
              </a:spcAft>
              <a:buFont typeface="Wingdings" pitchFamily="2" charset="2"/>
              <a:buChar char="§"/>
            </a:pPr>
            <a:r>
              <a:rPr lang="en-US" sz="1200" dirty="0" smtClean="0">
                <a:solidFill>
                  <a:srgbClr val="808080"/>
                </a:solidFill>
              </a:rPr>
              <a:t>Candidate release of the </a:t>
            </a:r>
            <a:r>
              <a:rPr lang="en-US" sz="1200" b="1" i="1" dirty="0" smtClean="0">
                <a:solidFill>
                  <a:srgbClr val="00B050"/>
                </a:solidFill>
              </a:rPr>
              <a:t>Target</a:t>
            </a:r>
            <a:r>
              <a:rPr lang="en-US" sz="1200" dirty="0" smtClean="0">
                <a:solidFill>
                  <a:srgbClr val="00B050"/>
                </a:solidFill>
              </a:rPr>
              <a:t> </a:t>
            </a:r>
            <a:r>
              <a:rPr lang="en-GB" sz="1200" dirty="0" smtClean="0">
                <a:solidFill>
                  <a:srgbClr val="808080"/>
                </a:solidFill>
              </a:rPr>
              <a:t>SII </a:t>
            </a:r>
            <a:r>
              <a:rPr lang="en-US" sz="1200" dirty="0" smtClean="0">
                <a:solidFill>
                  <a:srgbClr val="808080"/>
                </a:solidFill>
              </a:rPr>
              <a:t>DPM and XBRL Taxonomy, following the EIOPA Business Timeline for SII Reporting requirements</a:t>
            </a:r>
          </a:p>
          <a:p>
            <a:pPr lvl="1" eaLnBrk="0" fontAlgn="base" hangingPunct="0">
              <a:spcBef>
                <a:spcPct val="0"/>
              </a:spcBef>
              <a:spcAft>
                <a:spcPct val="0"/>
              </a:spcAft>
            </a:pPr>
            <a:endParaRPr lang="en-US" sz="1200" dirty="0" smtClean="0">
              <a:solidFill>
                <a:srgbClr val="808080"/>
              </a:solidFill>
            </a:endParaRPr>
          </a:p>
          <a:p>
            <a:pPr marL="171450" indent="-171450" eaLnBrk="0" fontAlgn="base" hangingPunct="0">
              <a:spcBef>
                <a:spcPct val="0"/>
              </a:spcBef>
              <a:spcAft>
                <a:spcPct val="0"/>
              </a:spcAft>
              <a:buFont typeface="Wingdings" pitchFamily="2" charset="2"/>
              <a:buChar char="q"/>
            </a:pPr>
            <a:r>
              <a:rPr lang="en-US" sz="1600" b="1" dirty="0" smtClean="0">
                <a:solidFill>
                  <a:schemeClr val="accent2"/>
                </a:solidFill>
              </a:rPr>
              <a:t>April 2014: </a:t>
            </a:r>
            <a:r>
              <a:rPr lang="en-US" sz="1200" dirty="0" smtClean="0">
                <a:solidFill>
                  <a:srgbClr val="808080"/>
                </a:solidFill>
              </a:rPr>
              <a:t>Candidate release of the </a:t>
            </a:r>
            <a:r>
              <a:rPr lang="en-US" sz="1200" b="1" i="1" dirty="0" smtClean="0">
                <a:solidFill>
                  <a:srgbClr val="00B050"/>
                </a:solidFill>
              </a:rPr>
              <a:t>Target</a:t>
            </a:r>
            <a:r>
              <a:rPr lang="en-US" sz="1200" dirty="0" smtClean="0">
                <a:solidFill>
                  <a:srgbClr val="00B050"/>
                </a:solidFill>
              </a:rPr>
              <a:t> </a:t>
            </a:r>
            <a:r>
              <a:rPr lang="en-US" sz="1200" dirty="0" smtClean="0">
                <a:solidFill>
                  <a:srgbClr val="808080"/>
                </a:solidFill>
              </a:rPr>
              <a:t>SII DPM and XBRL Taxonomy, following the EIOPA Business Timeline for SII Reporting requirements</a:t>
            </a:r>
          </a:p>
          <a:p>
            <a:pPr eaLnBrk="0" fontAlgn="base" hangingPunct="0">
              <a:spcBef>
                <a:spcPct val="0"/>
              </a:spcBef>
              <a:spcAft>
                <a:spcPct val="0"/>
              </a:spcAft>
            </a:pPr>
            <a:endParaRPr lang="en-US" sz="1200" dirty="0" smtClean="0">
              <a:solidFill>
                <a:srgbClr val="808080"/>
              </a:solidFill>
            </a:endParaRPr>
          </a:p>
          <a:p>
            <a:pPr marL="171450" indent="-171450" eaLnBrk="0" fontAlgn="base" hangingPunct="0">
              <a:spcBef>
                <a:spcPct val="0"/>
              </a:spcBef>
              <a:spcAft>
                <a:spcPct val="0"/>
              </a:spcAft>
              <a:buFont typeface="Wingdings" pitchFamily="2" charset="2"/>
              <a:buChar char="q"/>
            </a:pPr>
            <a:r>
              <a:rPr lang="en-US" sz="1600" b="1" dirty="0" smtClean="0">
                <a:solidFill>
                  <a:schemeClr val="accent2"/>
                </a:solidFill>
              </a:rPr>
              <a:t>May 2014: </a:t>
            </a:r>
            <a:r>
              <a:rPr lang="en-US" sz="1200" dirty="0" smtClean="0">
                <a:solidFill>
                  <a:srgbClr val="808080"/>
                </a:solidFill>
              </a:rPr>
              <a:t>Candidate release of the </a:t>
            </a:r>
            <a:r>
              <a:rPr lang="en-US" sz="1200" b="1" i="1" dirty="0" smtClean="0">
                <a:solidFill>
                  <a:srgbClr val="00B050"/>
                </a:solidFill>
              </a:rPr>
              <a:t>Target</a:t>
            </a:r>
            <a:r>
              <a:rPr lang="en-US" sz="1200" dirty="0" smtClean="0">
                <a:solidFill>
                  <a:srgbClr val="00B050"/>
                </a:solidFill>
              </a:rPr>
              <a:t> </a:t>
            </a:r>
            <a:r>
              <a:rPr lang="en-US" sz="1200" dirty="0" smtClean="0">
                <a:solidFill>
                  <a:srgbClr val="808080"/>
                </a:solidFill>
              </a:rPr>
              <a:t>SII DPM and XBRL Taxonomy, following the EIOPA Business Timeline for SII Reporting requirements</a:t>
            </a:r>
          </a:p>
          <a:p>
            <a:pPr eaLnBrk="0" fontAlgn="base" hangingPunct="0">
              <a:spcBef>
                <a:spcPct val="0"/>
              </a:spcBef>
              <a:spcAft>
                <a:spcPct val="0"/>
              </a:spcAft>
            </a:pPr>
            <a:endParaRPr lang="en-US" sz="1200" dirty="0" smtClean="0">
              <a:solidFill>
                <a:srgbClr val="808080"/>
              </a:solidFill>
            </a:endParaRPr>
          </a:p>
          <a:p>
            <a:pPr marL="171450" indent="-171450" eaLnBrk="0" fontAlgn="base" hangingPunct="0">
              <a:spcBef>
                <a:spcPct val="0"/>
              </a:spcBef>
              <a:spcAft>
                <a:spcPct val="0"/>
              </a:spcAft>
              <a:buFont typeface="Wingdings" pitchFamily="2" charset="2"/>
              <a:buChar char="q"/>
            </a:pPr>
            <a:r>
              <a:rPr lang="en-US" sz="1600" b="1" dirty="0" smtClean="0">
                <a:solidFill>
                  <a:schemeClr val="accent2"/>
                </a:solidFill>
              </a:rPr>
              <a:t>September 2014</a:t>
            </a:r>
            <a:r>
              <a:rPr lang="en-US" sz="1600" dirty="0" smtClean="0">
                <a:solidFill>
                  <a:schemeClr val="accent2"/>
                </a:solidFill>
              </a:rPr>
              <a:t>: </a:t>
            </a:r>
            <a:r>
              <a:rPr lang="en-US" sz="1200" dirty="0" smtClean="0">
                <a:solidFill>
                  <a:srgbClr val="808080"/>
                </a:solidFill>
              </a:rPr>
              <a:t>Publication of the </a:t>
            </a:r>
            <a:r>
              <a:rPr lang="en-GB" sz="1200" b="1" u="sng" dirty="0" smtClean="0">
                <a:solidFill>
                  <a:srgbClr val="0070C0"/>
                </a:solidFill>
              </a:rPr>
              <a:t>Final</a:t>
            </a:r>
            <a:r>
              <a:rPr lang="en-GB" sz="1200" dirty="0" smtClean="0">
                <a:solidFill>
                  <a:srgbClr val="0070C0"/>
                </a:solidFill>
              </a:rPr>
              <a:t> </a:t>
            </a:r>
            <a:r>
              <a:rPr lang="en-US" sz="1200" b="1" i="1" dirty="0" smtClean="0">
                <a:solidFill>
                  <a:srgbClr val="00B050"/>
                </a:solidFill>
              </a:rPr>
              <a:t>Target</a:t>
            </a:r>
            <a:r>
              <a:rPr lang="en-US" sz="1200" dirty="0" smtClean="0">
                <a:solidFill>
                  <a:srgbClr val="00B050"/>
                </a:solidFill>
              </a:rPr>
              <a:t> </a:t>
            </a:r>
            <a:r>
              <a:rPr lang="en-US" sz="1200" dirty="0" smtClean="0">
                <a:solidFill>
                  <a:srgbClr val="808080"/>
                </a:solidFill>
              </a:rPr>
              <a:t> SII DPM and XBRL Taxonomy – Assuming that the final SII Guidelines  will be available  by July 2014 </a:t>
            </a:r>
          </a:p>
          <a:p>
            <a:pPr marL="171450" indent="-171450" eaLnBrk="0" fontAlgn="base" hangingPunct="0">
              <a:spcBef>
                <a:spcPct val="0"/>
              </a:spcBef>
              <a:spcAft>
                <a:spcPct val="0"/>
              </a:spcAft>
              <a:buFont typeface="Wingdings" pitchFamily="2" charset="2"/>
              <a:buChar char="q"/>
            </a:pPr>
            <a:endParaRPr lang="en-GB" sz="1050" dirty="0">
              <a:solidFill>
                <a:srgbClr val="808080"/>
              </a:solidFill>
              <a:latin typeface="Calibri"/>
            </a:endParaRPr>
          </a:p>
        </p:txBody>
      </p:sp>
    </p:spTree>
    <p:extLst>
      <p:ext uri="{BB962C8B-B14F-4D97-AF65-F5344CB8AC3E}">
        <p14:creationId xmlns:p14="http://schemas.microsoft.com/office/powerpoint/2010/main" val="3219754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Taxonomy </a:t>
            </a:r>
            <a:br>
              <a:rPr lang="en-GB" dirty="0" smtClean="0"/>
            </a:br>
            <a:r>
              <a:rPr lang="en-GB" dirty="0" smtClean="0"/>
              <a:t>November release</a:t>
            </a:r>
            <a:endParaRPr lang="en-GB" dirty="0"/>
          </a:p>
        </p:txBody>
      </p:sp>
      <p:sp>
        <p:nvSpPr>
          <p:cNvPr id="3" name="Content Placeholder 2"/>
          <p:cNvSpPr>
            <a:spLocks noGrp="1"/>
          </p:cNvSpPr>
          <p:nvPr>
            <p:ph idx="1"/>
          </p:nvPr>
        </p:nvSpPr>
        <p:spPr>
          <a:xfrm>
            <a:off x="1090089" y="1844823"/>
            <a:ext cx="7442351" cy="3744417"/>
          </a:xfrm>
          <a:ln>
            <a:solidFill>
              <a:srgbClr val="00B0F0"/>
            </a:solidFill>
          </a:ln>
        </p:spPr>
        <p:txBody>
          <a:bodyPr>
            <a:normAutofit/>
          </a:bodyPr>
          <a:lstStyle/>
          <a:p>
            <a:pPr>
              <a:buFont typeface="Wingdings" pitchFamily="2" charset="2"/>
              <a:buChar char="q"/>
            </a:pPr>
            <a:endParaRPr lang="en-GB" sz="1600" dirty="0" smtClean="0">
              <a:latin typeface="Calibri" pitchFamily="34" charset="0"/>
              <a:cs typeface="Calibri" pitchFamily="34" charset="0"/>
            </a:endParaRPr>
          </a:p>
          <a:p>
            <a:pPr marL="0" indent="0">
              <a:buNone/>
            </a:pPr>
            <a:r>
              <a:rPr lang="en-GB" sz="1200" dirty="0" smtClean="0">
                <a:cs typeface="Calibri" pitchFamily="34" charset="0"/>
              </a:rPr>
              <a:t>  Covering:</a:t>
            </a:r>
          </a:p>
          <a:p>
            <a:pPr>
              <a:buFont typeface="Wingdings" pitchFamily="2" charset="2"/>
              <a:buChar char="q"/>
            </a:pPr>
            <a:endParaRPr lang="en-GB" sz="1200" dirty="0" smtClean="0">
              <a:cs typeface="Calibri" pitchFamily="34" charset="0"/>
            </a:endParaRPr>
          </a:p>
          <a:p>
            <a:pPr lvl="1">
              <a:spcBef>
                <a:spcPts val="600"/>
              </a:spcBef>
              <a:spcAft>
                <a:spcPts val="600"/>
              </a:spcAft>
              <a:buFont typeface="Wingdings" pitchFamily="2" charset="2"/>
              <a:buChar char="§"/>
            </a:pPr>
            <a:r>
              <a:rPr lang="en-GB" sz="1200" dirty="0">
                <a:cs typeface="Calibri" pitchFamily="34" charset="0"/>
              </a:rPr>
              <a:t>Latest business requirements updated mid-October covering: Solo, Group, Quarterly, Annual, Public Disclosure. </a:t>
            </a:r>
          </a:p>
          <a:p>
            <a:pPr lvl="1">
              <a:spcBef>
                <a:spcPts val="600"/>
              </a:spcBef>
              <a:spcAft>
                <a:spcPts val="600"/>
              </a:spcAft>
              <a:buFont typeface="Wingdings" pitchFamily="2" charset="2"/>
              <a:buChar char="§"/>
            </a:pPr>
            <a:r>
              <a:rPr lang="en-GB" sz="1200" dirty="0">
                <a:cs typeface="Calibri" pitchFamily="34" charset="0"/>
              </a:rPr>
              <a:t>DPM update incorporating the latest changes approved by SG3 (up until 21/08/2013)</a:t>
            </a:r>
          </a:p>
          <a:p>
            <a:pPr lvl="1">
              <a:spcBef>
                <a:spcPts val="600"/>
              </a:spcBef>
              <a:spcAft>
                <a:spcPts val="600"/>
              </a:spcAft>
              <a:buFont typeface="Wingdings" pitchFamily="2" charset="2"/>
              <a:buChar char="§"/>
            </a:pPr>
            <a:r>
              <a:rPr lang="en-US" sz="1200" dirty="0" smtClean="0">
                <a:cs typeface="Calibri" pitchFamily="34" charset="0"/>
              </a:rPr>
              <a:t>Subset of assertion formulas</a:t>
            </a:r>
            <a:endParaRPr lang="en-GB" sz="1200" dirty="0" smtClean="0">
              <a:cs typeface="Calibri" pitchFamily="34" charset="0"/>
            </a:endParaRPr>
          </a:p>
          <a:p>
            <a:pPr lvl="1">
              <a:spcBef>
                <a:spcPts val="600"/>
              </a:spcBef>
              <a:spcAft>
                <a:spcPts val="600"/>
              </a:spcAft>
              <a:buFont typeface="Wingdings" pitchFamily="2" charset="2"/>
              <a:buChar char="§"/>
            </a:pPr>
            <a:r>
              <a:rPr lang="en-GB" sz="1200" dirty="0" smtClean="0">
                <a:cs typeface="Calibri" pitchFamily="34" charset="0"/>
              </a:rPr>
              <a:t>Filing </a:t>
            </a:r>
            <a:r>
              <a:rPr lang="en-GB" sz="1200" dirty="0">
                <a:cs typeface="Calibri" pitchFamily="34" charset="0"/>
              </a:rPr>
              <a:t>indicators updated to match the latest version </a:t>
            </a:r>
          </a:p>
          <a:p>
            <a:pPr lvl="1">
              <a:spcBef>
                <a:spcPts val="600"/>
              </a:spcBef>
              <a:spcAft>
                <a:spcPts val="600"/>
              </a:spcAft>
              <a:buFont typeface="Wingdings" pitchFamily="2" charset="2"/>
              <a:buChar char="§"/>
            </a:pPr>
            <a:r>
              <a:rPr lang="en-GB" sz="1200" dirty="0">
                <a:cs typeface="Calibri" pitchFamily="34" charset="0"/>
              </a:rPr>
              <a:t>Use of 2013-05-17 (“Dublin”) PWD version of the Table </a:t>
            </a:r>
            <a:r>
              <a:rPr lang="en-GB" sz="1200" dirty="0" err="1">
                <a:cs typeface="Calibri" pitchFamily="34" charset="0"/>
              </a:rPr>
              <a:t>Linkbase</a:t>
            </a:r>
            <a:r>
              <a:rPr lang="en-GB" sz="1200" dirty="0">
                <a:cs typeface="Calibri" pitchFamily="34" charset="0"/>
              </a:rPr>
              <a:t> specification</a:t>
            </a:r>
          </a:p>
          <a:p>
            <a:pPr lvl="1">
              <a:spcBef>
                <a:spcPts val="600"/>
              </a:spcBef>
              <a:spcAft>
                <a:spcPts val="600"/>
              </a:spcAft>
              <a:buFont typeface="Wingdings" pitchFamily="2" charset="2"/>
              <a:buChar char="§"/>
            </a:pPr>
            <a:r>
              <a:rPr lang="en-GB" sz="1200" dirty="0">
                <a:cs typeface="Calibri" pitchFamily="34" charset="0"/>
              </a:rPr>
              <a:t>HD and MD layer (coded prototype conversion included in the Nov.4 release)</a:t>
            </a:r>
          </a:p>
          <a:p>
            <a:pPr lvl="1">
              <a:spcBef>
                <a:spcPts val="600"/>
              </a:spcBef>
              <a:spcAft>
                <a:spcPts val="600"/>
              </a:spcAft>
              <a:buFont typeface="Wingdings" pitchFamily="2" charset="2"/>
              <a:buChar char="§"/>
            </a:pPr>
            <a:r>
              <a:rPr lang="en-GB" sz="1200" dirty="0" smtClean="0">
                <a:cs typeface="Calibri" pitchFamily="34" charset="0"/>
              </a:rPr>
              <a:t>Updated technical documentation</a:t>
            </a:r>
          </a:p>
          <a:p>
            <a:pPr>
              <a:spcBef>
                <a:spcPts val="600"/>
              </a:spcBef>
              <a:spcAft>
                <a:spcPts val="600"/>
              </a:spcAft>
            </a:pPr>
            <a:endParaRPr lang="en-GB" sz="1600" dirty="0"/>
          </a:p>
          <a:p>
            <a:pPr marL="914400" lvl="2" indent="0">
              <a:buNone/>
            </a:pPr>
            <a:endParaRPr lang="en-US" dirty="0"/>
          </a:p>
          <a:p>
            <a:endParaRPr lang="en-GB" dirty="0"/>
          </a:p>
          <a:p>
            <a:pPr marL="914400" lvl="2" indent="0">
              <a:buNone/>
            </a:pPr>
            <a:endParaRPr lang="en-GB" dirty="0" smtClean="0"/>
          </a:p>
          <a:p>
            <a:pPr lvl="2"/>
            <a:endParaRPr lang="en-GB" dirty="0" smtClean="0"/>
          </a:p>
          <a:p>
            <a:pPr lvl="1"/>
            <a:endParaRPr lang="en-GB" dirty="0" smtClean="0"/>
          </a:p>
          <a:p>
            <a:pPr lvl="1"/>
            <a:endParaRPr lang="en-GB" dirty="0" smtClean="0"/>
          </a:p>
          <a:p>
            <a:pPr lvl="1"/>
            <a:endParaRPr lang="en-GB" dirty="0"/>
          </a:p>
        </p:txBody>
      </p:sp>
      <p:sp>
        <p:nvSpPr>
          <p:cNvPr id="4" name="TextBox 3"/>
          <p:cNvSpPr txBox="1"/>
          <p:nvPr/>
        </p:nvSpPr>
        <p:spPr>
          <a:xfrm rot="16200000">
            <a:off x="-1126505" y="3707159"/>
            <a:ext cx="4032449" cy="307777"/>
          </a:xfrm>
          <a:prstGeom prst="rect">
            <a:avLst/>
          </a:prstGeom>
          <a:noFill/>
        </p:spPr>
        <p:txBody>
          <a:bodyPr wrap="square" rtlCol="0">
            <a:spAutoFit/>
          </a:bodyPr>
          <a:lstStyle/>
          <a:p>
            <a:pPr algn="ctr"/>
            <a:r>
              <a:rPr lang="en-GB" sz="1200" b="1" dirty="0" smtClean="0">
                <a:solidFill>
                  <a:schemeClr val="accent2"/>
                </a:solidFill>
                <a:latin typeface="Calibri"/>
              </a:rPr>
              <a:t> </a:t>
            </a:r>
            <a:r>
              <a:rPr lang="en-GB" sz="1400" b="1" dirty="0" smtClean="0">
                <a:latin typeface="Calibri" pitchFamily="34" charset="0"/>
                <a:cs typeface="Calibri" pitchFamily="34" charset="0"/>
              </a:rPr>
              <a:t> </a:t>
            </a:r>
            <a:r>
              <a:rPr lang="en-GB" sz="1400" b="1" i="1" dirty="0" smtClean="0">
                <a:solidFill>
                  <a:srgbClr val="FFC000"/>
                </a:solidFill>
                <a:latin typeface="Calibri" pitchFamily="34" charset="0"/>
                <a:cs typeface="Calibri" pitchFamily="34" charset="0"/>
              </a:rPr>
              <a:t>Preparatory</a:t>
            </a:r>
            <a:r>
              <a:rPr lang="en-GB" sz="1400" dirty="0" smtClean="0">
                <a:solidFill>
                  <a:srgbClr val="FFC000"/>
                </a:solidFill>
                <a:latin typeface="Calibri" pitchFamily="34" charset="0"/>
                <a:cs typeface="Calibri" pitchFamily="34" charset="0"/>
              </a:rPr>
              <a:t> </a:t>
            </a:r>
            <a:r>
              <a:rPr lang="en-GB" sz="1400" dirty="0" smtClean="0">
                <a:solidFill>
                  <a:schemeClr val="bg1">
                    <a:lumMod val="50000"/>
                  </a:schemeClr>
                </a:solidFill>
                <a:latin typeface="Calibri" pitchFamily="34" charset="0"/>
                <a:cs typeface="Calibri" pitchFamily="34" charset="0"/>
              </a:rPr>
              <a:t>SII DPM and XBRL Taxonomy</a:t>
            </a:r>
            <a:r>
              <a:rPr lang="en-GB" sz="1400" dirty="0" smtClean="0">
                <a:latin typeface="Calibri" pitchFamily="34" charset="0"/>
                <a:cs typeface="Calibri" pitchFamily="34" charset="0"/>
              </a:rPr>
              <a:t> </a:t>
            </a:r>
          </a:p>
        </p:txBody>
      </p:sp>
      <p:cxnSp>
        <p:nvCxnSpPr>
          <p:cNvPr id="5" name="Straight Connector 4"/>
          <p:cNvCxnSpPr/>
          <p:nvPr/>
        </p:nvCxnSpPr>
        <p:spPr>
          <a:xfrm>
            <a:off x="618034" y="1556792"/>
            <a:ext cx="11815" cy="4032448"/>
          </a:xfrm>
          <a:prstGeom prst="line">
            <a:avLst/>
          </a:prstGeom>
          <a:ln w="15875">
            <a:solidFill>
              <a:srgbClr val="4F81BD"/>
            </a:solidFill>
          </a:ln>
        </p:spPr>
        <p:style>
          <a:lnRef idx="1">
            <a:schemeClr val="accent1"/>
          </a:lnRef>
          <a:fillRef idx="0">
            <a:schemeClr val="accent1"/>
          </a:fillRef>
          <a:effectRef idx="0">
            <a:schemeClr val="accent1"/>
          </a:effectRef>
          <a:fontRef idx="minor">
            <a:schemeClr val="tx1"/>
          </a:fontRef>
        </p:style>
      </p:cxnSp>
      <p:sp>
        <p:nvSpPr>
          <p:cNvPr id="6" name="Flowchart: Merge 5"/>
          <p:cNvSpPr/>
          <p:nvPr/>
        </p:nvSpPr>
        <p:spPr>
          <a:xfrm rot="16200000">
            <a:off x="629849" y="1570381"/>
            <a:ext cx="190500" cy="190500"/>
          </a:xfrm>
          <a:prstGeom prst="flowChartMerge">
            <a:avLst/>
          </a:prstGeom>
          <a:solidFill>
            <a:srgbClr val="0072BC"/>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GB" sz="2400">
              <a:solidFill>
                <a:srgbClr val="FFFFFF"/>
              </a:solidFill>
            </a:endParaRPr>
          </a:p>
        </p:txBody>
      </p:sp>
      <p:sp>
        <p:nvSpPr>
          <p:cNvPr id="8" name="TextBox 7"/>
          <p:cNvSpPr txBox="1"/>
          <p:nvPr/>
        </p:nvSpPr>
        <p:spPr>
          <a:xfrm>
            <a:off x="1043608" y="1554038"/>
            <a:ext cx="772299" cy="206844"/>
          </a:xfrm>
          <a:prstGeom prst="rect">
            <a:avLst/>
          </a:prstGeom>
          <a:noFill/>
        </p:spPr>
        <p:txBody>
          <a:bodyPr vert="horz" wrap="none" lIns="88900" tIns="1270" rIns="88900" bIns="44450" rtlCol="0" anchorCtr="0">
            <a:noAutofit/>
          </a:bodyPr>
          <a:lstStyle/>
          <a:p>
            <a:pPr eaLnBrk="0" fontAlgn="base" hangingPunct="0">
              <a:spcBef>
                <a:spcPct val="0"/>
              </a:spcBef>
              <a:spcAft>
                <a:spcPct val="0"/>
              </a:spcAft>
            </a:pPr>
            <a:r>
              <a:rPr lang="en-GB" sz="1400" b="1" dirty="0">
                <a:solidFill>
                  <a:srgbClr val="333399">
                    <a:lumMod val="75000"/>
                  </a:srgbClr>
                </a:solidFill>
                <a:latin typeface="Calibri"/>
              </a:rPr>
              <a:t>Nov-2013</a:t>
            </a:r>
          </a:p>
        </p:txBody>
      </p:sp>
    </p:spTree>
    <p:extLst>
      <p:ext uri="{BB962C8B-B14F-4D97-AF65-F5344CB8AC3E}">
        <p14:creationId xmlns:p14="http://schemas.microsoft.com/office/powerpoint/2010/main" val="6911670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Taxonomy </a:t>
            </a:r>
            <a:br>
              <a:rPr lang="en-GB" dirty="0" smtClean="0"/>
            </a:br>
            <a:r>
              <a:rPr lang="en-GB" dirty="0" smtClean="0"/>
              <a:t>December release</a:t>
            </a:r>
            <a:endParaRPr lang="en-GB" dirty="0"/>
          </a:p>
        </p:txBody>
      </p:sp>
      <p:sp>
        <p:nvSpPr>
          <p:cNvPr id="3" name="Content Placeholder 2"/>
          <p:cNvSpPr>
            <a:spLocks noGrp="1"/>
          </p:cNvSpPr>
          <p:nvPr>
            <p:ph idx="1"/>
          </p:nvPr>
        </p:nvSpPr>
        <p:spPr>
          <a:xfrm>
            <a:off x="1187624" y="1844824"/>
            <a:ext cx="6706617" cy="3744416"/>
          </a:xfrm>
          <a:ln>
            <a:solidFill>
              <a:srgbClr val="00B0F0"/>
            </a:solidFill>
          </a:ln>
        </p:spPr>
        <p:txBody>
          <a:bodyPr>
            <a:normAutofit/>
          </a:bodyPr>
          <a:lstStyle/>
          <a:p>
            <a:pPr>
              <a:buFont typeface="Wingdings" pitchFamily="2" charset="2"/>
              <a:buChar char="q"/>
            </a:pPr>
            <a:endParaRPr lang="en-GB" sz="1200" dirty="0" smtClean="0">
              <a:latin typeface="Calibri" pitchFamily="34" charset="0"/>
              <a:cs typeface="Calibri" pitchFamily="34" charset="0"/>
            </a:endParaRPr>
          </a:p>
          <a:p>
            <a:pPr marL="0" indent="0">
              <a:buNone/>
            </a:pPr>
            <a:r>
              <a:rPr lang="en-GB" sz="1200" dirty="0" smtClean="0">
                <a:cs typeface="Calibri" pitchFamily="34" charset="0"/>
              </a:rPr>
              <a:t>  Covering:</a:t>
            </a:r>
          </a:p>
          <a:p>
            <a:pPr>
              <a:buFont typeface="Wingdings" pitchFamily="2" charset="2"/>
              <a:buChar char="q"/>
            </a:pPr>
            <a:endParaRPr lang="en-GB" sz="1200" dirty="0" smtClean="0">
              <a:cs typeface="Calibri" pitchFamily="34" charset="0"/>
            </a:endParaRPr>
          </a:p>
          <a:p>
            <a:pPr lvl="1">
              <a:spcBef>
                <a:spcPts val="600"/>
              </a:spcBef>
              <a:spcAft>
                <a:spcPts val="600"/>
              </a:spcAft>
              <a:buFont typeface="Wingdings" pitchFamily="2" charset="2"/>
              <a:buChar char="§"/>
            </a:pPr>
            <a:r>
              <a:rPr lang="en-GB" sz="1200" dirty="0" smtClean="0">
                <a:cs typeface="Calibri" pitchFamily="34" charset="0"/>
              </a:rPr>
              <a:t>Primary focus on Bug Fixing</a:t>
            </a:r>
            <a:endParaRPr lang="en-GB" sz="1200" dirty="0">
              <a:cs typeface="Calibri" pitchFamily="34" charset="0"/>
            </a:endParaRPr>
          </a:p>
          <a:p>
            <a:pPr lvl="1">
              <a:spcBef>
                <a:spcPts val="600"/>
              </a:spcBef>
              <a:spcAft>
                <a:spcPts val="600"/>
              </a:spcAft>
              <a:buFont typeface="Wingdings" pitchFamily="2" charset="2"/>
              <a:buChar char="§"/>
            </a:pPr>
            <a:r>
              <a:rPr lang="en-GB" sz="1200" dirty="0" smtClean="0">
                <a:cs typeface="Calibri" pitchFamily="34" charset="0"/>
              </a:rPr>
              <a:t>Improve documentation</a:t>
            </a:r>
          </a:p>
          <a:p>
            <a:pPr lvl="1">
              <a:spcBef>
                <a:spcPts val="600"/>
              </a:spcBef>
              <a:spcAft>
                <a:spcPts val="600"/>
              </a:spcAft>
              <a:buFont typeface="Wingdings" pitchFamily="2" charset="2"/>
              <a:buChar char="§"/>
            </a:pPr>
            <a:r>
              <a:rPr lang="en-US" sz="1200" dirty="0" smtClean="0">
                <a:cs typeface="Calibri" pitchFamily="34" charset="0"/>
              </a:rPr>
              <a:t>Provide Release Notes documentation</a:t>
            </a:r>
          </a:p>
          <a:p>
            <a:pPr lvl="1">
              <a:spcBef>
                <a:spcPts val="600"/>
              </a:spcBef>
              <a:spcAft>
                <a:spcPts val="600"/>
              </a:spcAft>
              <a:buFont typeface="Wingdings" pitchFamily="2" charset="2"/>
              <a:buChar char="§"/>
            </a:pPr>
            <a:r>
              <a:rPr lang="en-US" sz="1200" dirty="0" smtClean="0">
                <a:cs typeface="Calibri" pitchFamily="34" charset="0"/>
              </a:rPr>
              <a:t>PoC: MD approach  for Open Tables</a:t>
            </a:r>
          </a:p>
          <a:p>
            <a:pPr lvl="2">
              <a:spcBef>
                <a:spcPts val="600"/>
              </a:spcBef>
              <a:spcAft>
                <a:spcPts val="600"/>
              </a:spcAft>
              <a:buFont typeface="Wingdings" pitchFamily="2" charset="2"/>
              <a:buChar char="§"/>
            </a:pPr>
            <a:r>
              <a:rPr lang="en-US" sz="1100" dirty="0">
                <a:latin typeface="Calibri" pitchFamily="34" charset="0"/>
                <a:cs typeface="Calibri" pitchFamily="34" charset="0"/>
              </a:rPr>
              <a:t>NB. This will not contain any assertion formulas</a:t>
            </a:r>
          </a:p>
          <a:p>
            <a:pPr marL="914400" lvl="2" indent="0">
              <a:spcBef>
                <a:spcPts val="600"/>
              </a:spcBef>
              <a:spcAft>
                <a:spcPts val="600"/>
              </a:spcAft>
              <a:buNone/>
            </a:pPr>
            <a:endParaRPr lang="en-US" sz="1000" dirty="0" smtClean="0">
              <a:cs typeface="Calibri" pitchFamily="34" charset="0"/>
            </a:endParaRPr>
          </a:p>
          <a:p>
            <a:pPr marL="914400" lvl="2" indent="0">
              <a:spcBef>
                <a:spcPts val="600"/>
              </a:spcBef>
              <a:spcAft>
                <a:spcPts val="600"/>
              </a:spcAft>
              <a:buNone/>
            </a:pPr>
            <a:endParaRPr lang="en-GB" sz="1400" dirty="0">
              <a:latin typeface="Calibri" pitchFamily="34" charset="0"/>
              <a:cs typeface="Calibri" pitchFamily="34" charset="0"/>
            </a:endParaRPr>
          </a:p>
          <a:p>
            <a:pPr>
              <a:spcBef>
                <a:spcPts val="600"/>
              </a:spcBef>
              <a:spcAft>
                <a:spcPts val="600"/>
              </a:spcAft>
            </a:pPr>
            <a:endParaRPr lang="en-GB" sz="1600" dirty="0"/>
          </a:p>
          <a:p>
            <a:pPr marL="914400" lvl="2" indent="0">
              <a:buNone/>
            </a:pPr>
            <a:endParaRPr lang="en-US" dirty="0"/>
          </a:p>
          <a:p>
            <a:endParaRPr lang="en-GB" dirty="0"/>
          </a:p>
          <a:p>
            <a:pPr marL="914400" lvl="2" indent="0">
              <a:buNone/>
            </a:pPr>
            <a:endParaRPr lang="en-GB" dirty="0" smtClean="0"/>
          </a:p>
          <a:p>
            <a:pPr lvl="2"/>
            <a:endParaRPr lang="en-GB" dirty="0" smtClean="0"/>
          </a:p>
          <a:p>
            <a:pPr lvl="1"/>
            <a:endParaRPr lang="en-GB" dirty="0" smtClean="0"/>
          </a:p>
          <a:p>
            <a:pPr lvl="1"/>
            <a:endParaRPr lang="en-GB" dirty="0" smtClean="0"/>
          </a:p>
          <a:p>
            <a:pPr lvl="1"/>
            <a:endParaRPr lang="en-GB" dirty="0"/>
          </a:p>
        </p:txBody>
      </p:sp>
      <p:sp>
        <p:nvSpPr>
          <p:cNvPr id="4" name="TextBox 3"/>
          <p:cNvSpPr txBox="1"/>
          <p:nvPr/>
        </p:nvSpPr>
        <p:spPr>
          <a:xfrm rot="16200000">
            <a:off x="-1126505" y="3707159"/>
            <a:ext cx="4032449" cy="307777"/>
          </a:xfrm>
          <a:prstGeom prst="rect">
            <a:avLst/>
          </a:prstGeom>
          <a:noFill/>
        </p:spPr>
        <p:txBody>
          <a:bodyPr wrap="square" rtlCol="0">
            <a:spAutoFit/>
          </a:bodyPr>
          <a:lstStyle/>
          <a:p>
            <a:pPr algn="ctr"/>
            <a:r>
              <a:rPr lang="en-GB" sz="1200" b="1" dirty="0" smtClean="0">
                <a:solidFill>
                  <a:schemeClr val="accent2"/>
                </a:solidFill>
                <a:latin typeface="Calibri"/>
              </a:rPr>
              <a:t> </a:t>
            </a:r>
            <a:r>
              <a:rPr lang="en-GB" sz="1400" b="1" dirty="0" smtClean="0">
                <a:latin typeface="Calibri" pitchFamily="34" charset="0"/>
                <a:cs typeface="Calibri" pitchFamily="34" charset="0"/>
              </a:rPr>
              <a:t> </a:t>
            </a:r>
            <a:r>
              <a:rPr lang="en-GB" sz="1400" b="1" i="1" dirty="0" smtClean="0">
                <a:solidFill>
                  <a:srgbClr val="FFC000"/>
                </a:solidFill>
                <a:latin typeface="Calibri" pitchFamily="34" charset="0"/>
                <a:cs typeface="Calibri" pitchFamily="34" charset="0"/>
              </a:rPr>
              <a:t>Preparatory</a:t>
            </a:r>
            <a:r>
              <a:rPr lang="en-GB" sz="1400" dirty="0" smtClean="0">
                <a:solidFill>
                  <a:srgbClr val="FFC000"/>
                </a:solidFill>
                <a:latin typeface="Calibri" pitchFamily="34" charset="0"/>
                <a:cs typeface="Calibri" pitchFamily="34" charset="0"/>
              </a:rPr>
              <a:t> </a:t>
            </a:r>
            <a:r>
              <a:rPr lang="en-GB" sz="1400" dirty="0" smtClean="0">
                <a:solidFill>
                  <a:schemeClr val="bg1">
                    <a:lumMod val="50000"/>
                  </a:schemeClr>
                </a:solidFill>
                <a:latin typeface="Calibri" pitchFamily="34" charset="0"/>
                <a:cs typeface="Calibri" pitchFamily="34" charset="0"/>
              </a:rPr>
              <a:t>SII DPM and XBRL Taxonomy</a:t>
            </a:r>
            <a:r>
              <a:rPr lang="en-GB" sz="1400" dirty="0" smtClean="0">
                <a:latin typeface="Calibri" pitchFamily="34" charset="0"/>
                <a:cs typeface="Calibri" pitchFamily="34" charset="0"/>
              </a:rPr>
              <a:t> </a:t>
            </a:r>
          </a:p>
        </p:txBody>
      </p:sp>
      <p:cxnSp>
        <p:nvCxnSpPr>
          <p:cNvPr id="5" name="Straight Connector 4"/>
          <p:cNvCxnSpPr/>
          <p:nvPr/>
        </p:nvCxnSpPr>
        <p:spPr>
          <a:xfrm>
            <a:off x="618034" y="1556792"/>
            <a:ext cx="11815" cy="4032448"/>
          </a:xfrm>
          <a:prstGeom prst="line">
            <a:avLst/>
          </a:prstGeom>
          <a:ln w="15875">
            <a:solidFill>
              <a:srgbClr val="4F81BD"/>
            </a:solidFill>
          </a:ln>
        </p:spPr>
        <p:style>
          <a:lnRef idx="1">
            <a:schemeClr val="accent1"/>
          </a:lnRef>
          <a:fillRef idx="0">
            <a:schemeClr val="accent1"/>
          </a:fillRef>
          <a:effectRef idx="0">
            <a:schemeClr val="accent1"/>
          </a:effectRef>
          <a:fontRef idx="minor">
            <a:schemeClr val="tx1"/>
          </a:fontRef>
        </p:style>
      </p:cxnSp>
      <p:sp>
        <p:nvSpPr>
          <p:cNvPr id="6" name="Flowchart: Merge 5"/>
          <p:cNvSpPr/>
          <p:nvPr/>
        </p:nvSpPr>
        <p:spPr>
          <a:xfrm rot="16200000">
            <a:off x="629849" y="1570381"/>
            <a:ext cx="190500" cy="190500"/>
          </a:xfrm>
          <a:prstGeom prst="flowChartMerge">
            <a:avLst/>
          </a:prstGeom>
          <a:solidFill>
            <a:srgbClr val="0072BC"/>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GB" sz="2400">
              <a:solidFill>
                <a:srgbClr val="FFFFFF"/>
              </a:solidFill>
            </a:endParaRPr>
          </a:p>
        </p:txBody>
      </p:sp>
      <p:sp>
        <p:nvSpPr>
          <p:cNvPr id="8" name="TextBox 7"/>
          <p:cNvSpPr txBox="1"/>
          <p:nvPr/>
        </p:nvSpPr>
        <p:spPr>
          <a:xfrm>
            <a:off x="1063397" y="1565972"/>
            <a:ext cx="772299" cy="206844"/>
          </a:xfrm>
          <a:prstGeom prst="rect">
            <a:avLst/>
          </a:prstGeom>
          <a:noFill/>
        </p:spPr>
        <p:txBody>
          <a:bodyPr vert="horz" wrap="none" lIns="88900" tIns="1270" rIns="88900" bIns="44450" rtlCol="0" anchorCtr="0">
            <a:noAutofit/>
          </a:bodyPr>
          <a:lstStyle/>
          <a:p>
            <a:pPr eaLnBrk="0" fontAlgn="base" hangingPunct="0">
              <a:spcBef>
                <a:spcPct val="0"/>
              </a:spcBef>
              <a:spcAft>
                <a:spcPct val="0"/>
              </a:spcAft>
            </a:pPr>
            <a:r>
              <a:rPr lang="en-GB" sz="1400" b="1" dirty="0" smtClean="0">
                <a:solidFill>
                  <a:srgbClr val="333399">
                    <a:lumMod val="75000"/>
                  </a:srgbClr>
                </a:solidFill>
                <a:latin typeface="Calibri"/>
              </a:rPr>
              <a:t>Dec -2013</a:t>
            </a:r>
            <a:endParaRPr lang="en-GB" sz="1400" b="1" dirty="0">
              <a:solidFill>
                <a:srgbClr val="333399">
                  <a:lumMod val="75000"/>
                </a:srgbClr>
              </a:solidFill>
              <a:latin typeface="Calibri"/>
            </a:endParaRPr>
          </a:p>
        </p:txBody>
      </p:sp>
    </p:spTree>
    <p:extLst>
      <p:ext uri="{BB962C8B-B14F-4D97-AF65-F5344CB8AC3E}">
        <p14:creationId xmlns:p14="http://schemas.microsoft.com/office/powerpoint/2010/main" val="118847667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normAutofit fontScale="90000"/>
          </a:bodyPr>
          <a:lstStyle/>
          <a:p>
            <a:r>
              <a:rPr lang="en-US" dirty="0" smtClean="0"/>
              <a:t>Pro and cons for dimensional XBRL taxonomies</a:t>
            </a:r>
          </a:p>
        </p:txBody>
      </p:sp>
      <p:sp>
        <p:nvSpPr>
          <p:cNvPr id="5" name="Rectangle 4"/>
          <p:cNvSpPr/>
          <p:nvPr/>
        </p:nvSpPr>
        <p:spPr>
          <a:xfrm>
            <a:off x="5292080" y="2368296"/>
            <a:ext cx="2620779" cy="2121408"/>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7" name="Rectangle 6"/>
          <p:cNvSpPr/>
          <p:nvPr/>
        </p:nvSpPr>
        <p:spPr>
          <a:xfrm>
            <a:off x="434592" y="1412776"/>
            <a:ext cx="4104456" cy="4431983"/>
          </a:xfrm>
          <a:prstGeom prst="rect">
            <a:avLst/>
          </a:prstGeom>
        </p:spPr>
        <p:txBody>
          <a:bodyPr wrap="square">
            <a:spAutoFit/>
          </a:bodyPr>
          <a:lstStyle/>
          <a:p>
            <a:pPr algn="ctr" eaLnBrk="0" fontAlgn="base" hangingPunct="0">
              <a:spcBef>
                <a:spcPct val="0"/>
              </a:spcBef>
              <a:spcAft>
                <a:spcPct val="0"/>
              </a:spcAft>
            </a:pPr>
            <a:r>
              <a:rPr lang="en-US" sz="2400" b="1" u="sng" dirty="0">
                <a:solidFill>
                  <a:srgbClr val="000000">
                    <a:lumMod val="65000"/>
                    <a:lumOff val="35000"/>
                  </a:srgbClr>
                </a:solidFill>
                <a:latin typeface="Arial" charset="0"/>
              </a:rPr>
              <a:t>Pros of </a:t>
            </a:r>
            <a:r>
              <a:rPr lang="en-US" sz="2400" b="1" u="sng" dirty="0" smtClean="0">
                <a:solidFill>
                  <a:srgbClr val="000000">
                    <a:lumMod val="65000"/>
                    <a:lumOff val="35000"/>
                  </a:srgbClr>
                </a:solidFill>
                <a:latin typeface="Arial" charset="0"/>
              </a:rPr>
              <a:t>XBRL HD models</a:t>
            </a:r>
          </a:p>
          <a:p>
            <a:pPr algn="ctr" eaLnBrk="0" fontAlgn="base" hangingPunct="0">
              <a:spcBef>
                <a:spcPct val="0"/>
              </a:spcBef>
              <a:spcAft>
                <a:spcPct val="0"/>
              </a:spcAft>
            </a:pPr>
            <a:endParaRPr lang="en-US" sz="2400" b="1" u="sng" dirty="0">
              <a:solidFill>
                <a:srgbClr val="000000">
                  <a:lumMod val="65000"/>
                  <a:lumOff val="35000"/>
                </a:srgbClr>
              </a:solidFill>
              <a:latin typeface="Arial" charset="0"/>
            </a:endParaRPr>
          </a:p>
          <a:p>
            <a:pPr marL="285750" indent="-285750" eaLnBrk="0" fontAlgn="base" hangingPunct="0">
              <a:spcBef>
                <a:spcPct val="0"/>
              </a:spcBef>
              <a:spcAft>
                <a:spcPct val="0"/>
              </a:spcAft>
              <a:buFont typeface="Wingdings" pitchFamily="2" charset="2"/>
              <a:buChar char="Ø"/>
            </a:pPr>
            <a:r>
              <a:rPr lang="en-US" b="1" dirty="0">
                <a:solidFill>
                  <a:srgbClr val="0070C0"/>
                </a:solidFill>
                <a:latin typeface="Arial" charset="0"/>
              </a:rPr>
              <a:t>High quality of the model</a:t>
            </a:r>
          </a:p>
          <a:p>
            <a:pPr marL="285750" indent="-285750" eaLnBrk="0" fontAlgn="base" hangingPunct="0">
              <a:spcBef>
                <a:spcPct val="0"/>
              </a:spcBef>
              <a:spcAft>
                <a:spcPct val="0"/>
              </a:spcAft>
              <a:buFont typeface="Wingdings" pitchFamily="2" charset="2"/>
              <a:buChar char="Ø"/>
            </a:pPr>
            <a:r>
              <a:rPr lang="en-US" b="1" dirty="0">
                <a:solidFill>
                  <a:srgbClr val="0070C0"/>
                </a:solidFill>
                <a:latin typeface="Arial" charset="0"/>
              </a:rPr>
              <a:t>Explicit dependencies between concepts</a:t>
            </a:r>
          </a:p>
          <a:p>
            <a:pPr marL="285750" indent="-285750" eaLnBrk="0" fontAlgn="base" hangingPunct="0">
              <a:spcBef>
                <a:spcPct val="0"/>
              </a:spcBef>
              <a:spcAft>
                <a:spcPct val="0"/>
              </a:spcAft>
              <a:buFont typeface="Wingdings" pitchFamily="2" charset="2"/>
              <a:buChar char="Ø"/>
            </a:pPr>
            <a:r>
              <a:rPr lang="en-US" b="1" dirty="0">
                <a:solidFill>
                  <a:srgbClr val="0070C0"/>
                </a:solidFill>
                <a:latin typeface="Arial" charset="0"/>
              </a:rPr>
              <a:t>Change management with stable Metrics</a:t>
            </a:r>
          </a:p>
          <a:p>
            <a:pPr marL="285750" indent="-285750" eaLnBrk="0" fontAlgn="base" hangingPunct="0">
              <a:spcBef>
                <a:spcPct val="0"/>
              </a:spcBef>
              <a:spcAft>
                <a:spcPct val="0"/>
              </a:spcAft>
              <a:buFont typeface="Wingdings" pitchFamily="2" charset="2"/>
              <a:buChar char="Ø"/>
            </a:pPr>
            <a:r>
              <a:rPr lang="en-US" b="1" dirty="0">
                <a:solidFill>
                  <a:srgbClr val="0070C0"/>
                </a:solidFill>
                <a:latin typeface="Arial" charset="0"/>
              </a:rPr>
              <a:t>Use of breakdowns for internal purposes (databases, BI…)</a:t>
            </a:r>
          </a:p>
          <a:p>
            <a:pPr marL="285750" indent="-285750" eaLnBrk="0" fontAlgn="base" hangingPunct="0">
              <a:spcBef>
                <a:spcPct val="0"/>
              </a:spcBef>
              <a:spcAft>
                <a:spcPct val="0"/>
              </a:spcAft>
              <a:buFont typeface="Wingdings" pitchFamily="2" charset="2"/>
              <a:buChar char="Ø"/>
            </a:pPr>
            <a:r>
              <a:rPr lang="en-US" b="1" dirty="0">
                <a:solidFill>
                  <a:srgbClr val="0070C0"/>
                </a:solidFill>
                <a:latin typeface="Arial" charset="0"/>
              </a:rPr>
              <a:t>Potential bridge with other reporting frameworks</a:t>
            </a:r>
          </a:p>
          <a:p>
            <a:pPr marL="285750" indent="-285750" eaLnBrk="0" fontAlgn="base" hangingPunct="0">
              <a:spcBef>
                <a:spcPct val="0"/>
              </a:spcBef>
              <a:spcAft>
                <a:spcPct val="0"/>
              </a:spcAft>
              <a:buFont typeface="Wingdings" pitchFamily="2" charset="2"/>
              <a:buChar char="Ø"/>
            </a:pPr>
            <a:r>
              <a:rPr lang="en-US" b="1" dirty="0">
                <a:solidFill>
                  <a:srgbClr val="0070C0"/>
                </a:solidFill>
                <a:latin typeface="Arial" charset="0"/>
              </a:rPr>
              <a:t>No need for arbitrary decisions (Metrics vs. Dimensions)</a:t>
            </a:r>
          </a:p>
          <a:p>
            <a:pPr marL="285750" indent="-285750" eaLnBrk="0" fontAlgn="base" hangingPunct="0">
              <a:spcBef>
                <a:spcPct val="0"/>
              </a:spcBef>
              <a:spcAft>
                <a:spcPct val="0"/>
              </a:spcAft>
              <a:buFont typeface="Wingdings" pitchFamily="2" charset="2"/>
              <a:buChar char="Ø"/>
            </a:pPr>
            <a:r>
              <a:rPr lang="en-US" b="1" dirty="0">
                <a:solidFill>
                  <a:srgbClr val="0070C0"/>
                </a:solidFill>
                <a:latin typeface="Arial" charset="0"/>
              </a:rPr>
              <a:t>Data centric model (template independent)</a:t>
            </a:r>
          </a:p>
        </p:txBody>
      </p:sp>
      <p:sp>
        <p:nvSpPr>
          <p:cNvPr id="9" name="Rectangle 8"/>
          <p:cNvSpPr/>
          <p:nvPr/>
        </p:nvSpPr>
        <p:spPr>
          <a:xfrm>
            <a:off x="4644008" y="1505742"/>
            <a:ext cx="4165755" cy="4083498"/>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13792" tIns="0" rIns="113792" bIns="113792" numCol="1" spcCol="1270" anchor="t" anchorCtr="0">
            <a:noAutofit/>
          </a:bodyPr>
          <a:lstStyle/>
          <a:p>
            <a:pPr algn="ctr" defTabSz="711200" eaLnBrk="0" fontAlgn="base" hangingPunct="0">
              <a:lnSpc>
                <a:spcPct val="90000"/>
              </a:lnSpc>
              <a:spcBef>
                <a:spcPct val="0"/>
              </a:spcBef>
              <a:spcAft>
                <a:spcPct val="35000"/>
              </a:spcAft>
            </a:pPr>
            <a:r>
              <a:rPr lang="en-US" sz="2400" b="1" u="sng" dirty="0" smtClean="0">
                <a:solidFill>
                  <a:srgbClr val="000000">
                    <a:lumMod val="65000"/>
                    <a:lumOff val="35000"/>
                  </a:srgbClr>
                </a:solidFill>
                <a:latin typeface="Arial" pitchFamily="34" charset="0"/>
                <a:cs typeface="Arial" pitchFamily="34" charset="0"/>
              </a:rPr>
              <a:t>Pros of XBRL MD models</a:t>
            </a:r>
            <a:endParaRPr lang="en-US" sz="2400" b="1" u="sng" dirty="0">
              <a:solidFill>
                <a:srgbClr val="000000">
                  <a:lumMod val="65000"/>
                  <a:lumOff val="35000"/>
                </a:srgbClr>
              </a:solidFill>
              <a:latin typeface="Arial" pitchFamily="34" charset="0"/>
              <a:cs typeface="Arial" pitchFamily="34" charset="0"/>
            </a:endParaRPr>
          </a:p>
          <a:p>
            <a:pPr marL="114300" lvl="1" indent="-114300" defTabSz="533400" eaLnBrk="0" fontAlgn="base" hangingPunct="0">
              <a:lnSpc>
                <a:spcPct val="90000"/>
              </a:lnSpc>
              <a:spcBef>
                <a:spcPct val="0"/>
              </a:spcBef>
              <a:spcAft>
                <a:spcPct val="15000"/>
              </a:spcAft>
              <a:buFontTx/>
              <a:buChar char="••"/>
            </a:pPr>
            <a:endParaRPr lang="en-US" b="1" dirty="0" smtClean="0">
              <a:solidFill>
                <a:srgbClr val="0070C0"/>
              </a:solidFill>
              <a:latin typeface="Arial" pitchFamily="34" charset="0"/>
              <a:cs typeface="Arial" pitchFamily="34" charset="0"/>
            </a:endParaRPr>
          </a:p>
          <a:p>
            <a:pPr marL="285750" lvl="1" indent="-285750" defTabSz="533400" eaLnBrk="0" fontAlgn="base" hangingPunct="0">
              <a:lnSpc>
                <a:spcPct val="90000"/>
              </a:lnSpc>
              <a:spcBef>
                <a:spcPct val="0"/>
              </a:spcBef>
              <a:spcAft>
                <a:spcPct val="15000"/>
              </a:spcAft>
              <a:buFont typeface="Wingdings" pitchFamily="2" charset="2"/>
              <a:buChar char="Ø"/>
            </a:pPr>
            <a:r>
              <a:rPr lang="en-US" b="1" dirty="0" smtClean="0">
                <a:solidFill>
                  <a:srgbClr val="0070C0"/>
                </a:solidFill>
                <a:latin typeface="Arial" pitchFamily="34" charset="0"/>
                <a:cs typeface="Arial" pitchFamily="34" charset="0"/>
              </a:rPr>
              <a:t>More readability of taxonomies</a:t>
            </a:r>
            <a:endParaRPr lang="en-US" b="1" dirty="0">
              <a:solidFill>
                <a:srgbClr val="0070C0"/>
              </a:solidFill>
              <a:latin typeface="Arial" pitchFamily="34" charset="0"/>
              <a:cs typeface="Arial" pitchFamily="34" charset="0"/>
            </a:endParaRPr>
          </a:p>
          <a:p>
            <a:pPr marL="285750" lvl="1" indent="-285750" defTabSz="533400" eaLnBrk="0" fontAlgn="base" hangingPunct="0">
              <a:lnSpc>
                <a:spcPct val="90000"/>
              </a:lnSpc>
              <a:spcBef>
                <a:spcPct val="0"/>
              </a:spcBef>
              <a:spcAft>
                <a:spcPct val="15000"/>
              </a:spcAft>
              <a:buFont typeface="Wingdings" pitchFamily="2" charset="2"/>
              <a:buChar char="Ø"/>
            </a:pPr>
            <a:r>
              <a:rPr lang="en-US" b="1" dirty="0" smtClean="0">
                <a:solidFill>
                  <a:srgbClr val="0070C0"/>
                </a:solidFill>
                <a:latin typeface="Arial" pitchFamily="34" charset="0"/>
                <a:cs typeface="Arial" pitchFamily="34" charset="0"/>
              </a:rPr>
              <a:t>Smaller instances and better performance (less breakdowns used)</a:t>
            </a:r>
            <a:endParaRPr lang="en-US" b="1" dirty="0">
              <a:solidFill>
                <a:srgbClr val="0070C0"/>
              </a:solidFill>
              <a:latin typeface="Arial" pitchFamily="34" charset="0"/>
              <a:cs typeface="Arial" pitchFamily="34" charset="0"/>
            </a:endParaRPr>
          </a:p>
          <a:p>
            <a:pPr marL="285750" lvl="1" indent="-285750" defTabSz="533400" eaLnBrk="0" fontAlgn="base" hangingPunct="0">
              <a:lnSpc>
                <a:spcPct val="90000"/>
              </a:lnSpc>
              <a:spcBef>
                <a:spcPct val="0"/>
              </a:spcBef>
              <a:spcAft>
                <a:spcPct val="15000"/>
              </a:spcAft>
              <a:buFont typeface="Wingdings" pitchFamily="2" charset="2"/>
              <a:buChar char="Ø"/>
            </a:pPr>
            <a:r>
              <a:rPr lang="en-US" b="1" dirty="0" smtClean="0">
                <a:solidFill>
                  <a:srgbClr val="0070C0"/>
                </a:solidFill>
                <a:latin typeface="Arial" pitchFamily="34" charset="0"/>
                <a:cs typeface="Arial" pitchFamily="34" charset="0"/>
              </a:rPr>
              <a:t>Less complex formulas / assertions with requirement to use dimension filters</a:t>
            </a:r>
            <a:endParaRPr lang="en-US" b="1" dirty="0">
              <a:solidFill>
                <a:srgbClr val="0070C0"/>
              </a:solidFill>
              <a:latin typeface="Arial" pitchFamily="34" charset="0"/>
              <a:cs typeface="Arial" pitchFamily="34" charset="0"/>
            </a:endParaRPr>
          </a:p>
        </p:txBody>
      </p:sp>
    </p:spTree>
    <p:extLst>
      <p:ext uri="{BB962C8B-B14F-4D97-AF65-F5344CB8AC3E}">
        <p14:creationId xmlns:p14="http://schemas.microsoft.com/office/powerpoint/2010/main" val="1645619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 name="Prostokąt 159"/>
          <p:cNvSpPr/>
          <p:nvPr/>
        </p:nvSpPr>
        <p:spPr>
          <a:xfrm>
            <a:off x="3851920" y="1196752"/>
            <a:ext cx="1512168" cy="648072"/>
          </a:xfrm>
          <a:prstGeom prst="rect">
            <a:avLst/>
          </a:prstGeom>
          <a:solidFill>
            <a:sysClr val="window" lastClr="FFFFFF"/>
          </a:solidFill>
          <a:ln w="12700" cap="flat" cmpd="sng" algn="ctr">
            <a:solidFill>
              <a:srgbClr val="4F81BD"/>
            </a:solidFill>
            <a:prstDash val="solid"/>
          </a:ln>
          <a:effectLst/>
        </p:spPr>
        <p:txBody>
          <a:bodyPr rtlCol="0" anchor="t"/>
          <a:lstStyle/>
          <a:p>
            <a:pPr algn="ctr">
              <a:defRPr/>
            </a:pPr>
            <a:r>
              <a:rPr lang="en-GB" sz="1000" kern="0" dirty="0" smtClean="0">
                <a:solidFill>
                  <a:sysClr val="windowText" lastClr="000000"/>
                </a:solidFill>
                <a:latin typeface="Calibri"/>
              </a:rPr>
              <a:t>Cross-sector</a:t>
            </a:r>
            <a:endParaRPr lang="en-GB" sz="1000" kern="0" dirty="0">
              <a:solidFill>
                <a:sysClr val="windowText" lastClr="000000"/>
              </a:solidFill>
              <a:latin typeface="Calibri"/>
            </a:endParaRPr>
          </a:p>
        </p:txBody>
      </p:sp>
      <p:sp>
        <p:nvSpPr>
          <p:cNvPr id="161" name="Prostokąt 160"/>
          <p:cNvSpPr/>
          <p:nvPr/>
        </p:nvSpPr>
        <p:spPr>
          <a:xfrm>
            <a:off x="4716032" y="1412784"/>
            <a:ext cx="144000" cy="72000"/>
          </a:xfrm>
          <a:prstGeom prst="rect">
            <a:avLst/>
          </a:prstGeom>
          <a:solidFill>
            <a:srgbClr val="4F81BD">
              <a:lumMod val="20000"/>
              <a:lumOff val="80000"/>
            </a:srgbClr>
          </a:solidFill>
          <a:ln w="12700" cap="flat" cmpd="sng" algn="ctr">
            <a:solidFill>
              <a:srgbClr val="1F497D"/>
            </a:solidFill>
            <a:prstDash val="solid"/>
          </a:ln>
          <a:effectLst/>
        </p:spPr>
        <p:txBody>
          <a:bodyPr rtlCol="0" anchor="ctr"/>
          <a:lstStyle/>
          <a:p>
            <a:pPr algn="ctr">
              <a:defRPr/>
            </a:pPr>
            <a:endParaRPr lang="en-GB" kern="0" dirty="0">
              <a:solidFill>
                <a:sysClr val="windowText" lastClr="000000"/>
              </a:solidFill>
              <a:latin typeface="Calibri"/>
            </a:endParaRPr>
          </a:p>
        </p:txBody>
      </p:sp>
      <p:sp>
        <p:nvSpPr>
          <p:cNvPr id="162" name="Prostokąt 161"/>
          <p:cNvSpPr/>
          <p:nvPr/>
        </p:nvSpPr>
        <p:spPr>
          <a:xfrm>
            <a:off x="4860048" y="1556800"/>
            <a:ext cx="144000" cy="72000"/>
          </a:xfrm>
          <a:prstGeom prst="rect">
            <a:avLst/>
          </a:prstGeom>
          <a:solidFill>
            <a:srgbClr val="4F81BD">
              <a:lumMod val="20000"/>
              <a:lumOff val="80000"/>
            </a:srgbClr>
          </a:solidFill>
          <a:ln w="12700" cap="flat" cmpd="sng" algn="ctr">
            <a:solidFill>
              <a:srgbClr val="1F497D"/>
            </a:solidFill>
            <a:prstDash val="solid"/>
          </a:ln>
          <a:effectLst/>
        </p:spPr>
        <p:txBody>
          <a:bodyPr rtlCol="0" anchor="ctr"/>
          <a:lstStyle/>
          <a:p>
            <a:pPr algn="ctr">
              <a:defRPr/>
            </a:pPr>
            <a:endParaRPr lang="en-GB" kern="0" dirty="0">
              <a:solidFill>
                <a:sysClr val="windowText" lastClr="000000"/>
              </a:solidFill>
              <a:latin typeface="Calibri"/>
            </a:endParaRPr>
          </a:p>
        </p:txBody>
      </p:sp>
      <p:sp>
        <p:nvSpPr>
          <p:cNvPr id="163" name="Prostokąt 162"/>
          <p:cNvSpPr/>
          <p:nvPr/>
        </p:nvSpPr>
        <p:spPr>
          <a:xfrm>
            <a:off x="4860048" y="1700816"/>
            <a:ext cx="144000" cy="72000"/>
          </a:xfrm>
          <a:prstGeom prst="rect">
            <a:avLst/>
          </a:prstGeom>
          <a:solidFill>
            <a:srgbClr val="4F81BD">
              <a:lumMod val="20000"/>
              <a:lumOff val="80000"/>
            </a:srgbClr>
          </a:solidFill>
          <a:ln w="12700" cap="flat" cmpd="sng" algn="ctr">
            <a:solidFill>
              <a:srgbClr val="1F497D"/>
            </a:solidFill>
            <a:prstDash val="solid"/>
          </a:ln>
          <a:effectLst/>
        </p:spPr>
        <p:txBody>
          <a:bodyPr rtlCol="0" anchor="ctr"/>
          <a:lstStyle/>
          <a:p>
            <a:pPr algn="ctr">
              <a:defRPr/>
            </a:pPr>
            <a:endParaRPr lang="en-GB" kern="0" dirty="0">
              <a:solidFill>
                <a:sysClr val="windowText" lastClr="000000"/>
              </a:solidFill>
              <a:latin typeface="Calibri"/>
            </a:endParaRPr>
          </a:p>
        </p:txBody>
      </p:sp>
      <p:cxnSp>
        <p:nvCxnSpPr>
          <p:cNvPr id="164" name="Łącznik łamany 163"/>
          <p:cNvCxnSpPr>
            <a:stCxn id="161" idx="2"/>
            <a:endCxn id="162" idx="1"/>
          </p:cNvCxnSpPr>
          <p:nvPr/>
        </p:nvCxnSpPr>
        <p:spPr>
          <a:xfrm rot="16200000" flipH="1">
            <a:off x="4770032" y="1502784"/>
            <a:ext cx="108016" cy="72016"/>
          </a:xfrm>
          <a:prstGeom prst="bentConnector2">
            <a:avLst/>
          </a:prstGeom>
          <a:noFill/>
          <a:ln w="9525" cap="flat" cmpd="sng" algn="ctr">
            <a:solidFill>
              <a:srgbClr val="1F497D"/>
            </a:solidFill>
            <a:prstDash val="solid"/>
          </a:ln>
          <a:effectLst/>
        </p:spPr>
      </p:cxnSp>
      <p:cxnSp>
        <p:nvCxnSpPr>
          <p:cNvPr id="165" name="Łącznik łamany 164"/>
          <p:cNvCxnSpPr>
            <a:stCxn id="161" idx="2"/>
            <a:endCxn id="163" idx="1"/>
          </p:cNvCxnSpPr>
          <p:nvPr/>
        </p:nvCxnSpPr>
        <p:spPr>
          <a:xfrm rot="16200000" flipH="1">
            <a:off x="4698024" y="1574792"/>
            <a:ext cx="252032" cy="72016"/>
          </a:xfrm>
          <a:prstGeom prst="bentConnector2">
            <a:avLst/>
          </a:prstGeom>
          <a:noFill/>
          <a:ln w="9525" cap="flat" cmpd="sng" algn="ctr">
            <a:solidFill>
              <a:srgbClr val="1F497D"/>
            </a:solidFill>
            <a:prstDash val="solid"/>
          </a:ln>
          <a:effectLst/>
        </p:spPr>
      </p:cxnSp>
      <p:sp>
        <p:nvSpPr>
          <p:cNvPr id="166" name="Prostokąt 165"/>
          <p:cNvSpPr/>
          <p:nvPr/>
        </p:nvSpPr>
        <p:spPr>
          <a:xfrm>
            <a:off x="4283984" y="1537373"/>
            <a:ext cx="160262" cy="93155"/>
          </a:xfrm>
          <a:prstGeom prst="rect">
            <a:avLst/>
          </a:prstGeom>
          <a:solidFill>
            <a:srgbClr val="4F81BD">
              <a:lumMod val="20000"/>
              <a:lumOff val="80000"/>
            </a:srgbClr>
          </a:solidFill>
          <a:ln w="12700" cap="flat" cmpd="sng" algn="ctr">
            <a:solidFill>
              <a:srgbClr val="1F497D"/>
            </a:solidFill>
            <a:prstDash val="solid"/>
          </a:ln>
          <a:effectLst/>
        </p:spPr>
        <p:txBody>
          <a:bodyPr rtlCol="0" anchor="ctr"/>
          <a:lstStyle/>
          <a:p>
            <a:pPr algn="ctr">
              <a:defRPr/>
            </a:pPr>
            <a:endParaRPr lang="en-GB" sz="1000" kern="0" dirty="0">
              <a:solidFill>
                <a:sysClr val="window" lastClr="FFFFFF"/>
              </a:solidFill>
              <a:latin typeface="Calibri"/>
            </a:endParaRPr>
          </a:p>
        </p:txBody>
      </p:sp>
      <p:sp>
        <p:nvSpPr>
          <p:cNvPr id="167" name="Prostokąt 166"/>
          <p:cNvSpPr/>
          <p:nvPr/>
        </p:nvSpPr>
        <p:spPr>
          <a:xfrm>
            <a:off x="4348089" y="1577297"/>
            <a:ext cx="160262" cy="93155"/>
          </a:xfrm>
          <a:prstGeom prst="rect">
            <a:avLst/>
          </a:prstGeom>
          <a:solidFill>
            <a:srgbClr val="4F81BD">
              <a:lumMod val="20000"/>
              <a:lumOff val="80000"/>
            </a:srgbClr>
          </a:solidFill>
          <a:ln w="12700" cap="flat" cmpd="sng" algn="ctr">
            <a:solidFill>
              <a:srgbClr val="1F497D"/>
            </a:solidFill>
            <a:prstDash val="solid"/>
          </a:ln>
          <a:effectLst/>
        </p:spPr>
        <p:txBody>
          <a:bodyPr rtlCol="0" anchor="ctr"/>
          <a:lstStyle/>
          <a:p>
            <a:pPr algn="ctr">
              <a:defRPr/>
            </a:pPr>
            <a:endParaRPr lang="en-GB" sz="1000" kern="0" dirty="0">
              <a:solidFill>
                <a:sysClr val="window" lastClr="FFFFFF"/>
              </a:solidFill>
              <a:latin typeface="Calibri"/>
            </a:endParaRPr>
          </a:p>
        </p:txBody>
      </p:sp>
      <p:sp>
        <p:nvSpPr>
          <p:cNvPr id="168" name="Prostokąt 167"/>
          <p:cNvSpPr/>
          <p:nvPr/>
        </p:nvSpPr>
        <p:spPr>
          <a:xfrm>
            <a:off x="4419657" y="1603912"/>
            <a:ext cx="160262" cy="93155"/>
          </a:xfrm>
          <a:prstGeom prst="rect">
            <a:avLst/>
          </a:prstGeom>
          <a:solidFill>
            <a:srgbClr val="4F81BD">
              <a:lumMod val="20000"/>
              <a:lumOff val="80000"/>
            </a:srgbClr>
          </a:solidFill>
          <a:ln w="12700" cap="flat" cmpd="sng" algn="ctr">
            <a:solidFill>
              <a:srgbClr val="1F497D"/>
            </a:solidFill>
            <a:prstDash val="solid"/>
          </a:ln>
          <a:effectLst/>
        </p:spPr>
        <p:txBody>
          <a:bodyPr rtlCol="0" anchor="ctr"/>
          <a:lstStyle/>
          <a:p>
            <a:pPr algn="ctr">
              <a:defRPr/>
            </a:pPr>
            <a:endParaRPr lang="en-GB" sz="1000" kern="0" dirty="0">
              <a:solidFill>
                <a:sysClr val="window" lastClr="FFFFFF"/>
              </a:solidFill>
              <a:latin typeface="Calibri"/>
            </a:endParaRPr>
          </a:p>
        </p:txBody>
      </p:sp>
      <p:sp>
        <p:nvSpPr>
          <p:cNvPr id="169" name="Prostokąt 168"/>
          <p:cNvSpPr/>
          <p:nvPr/>
        </p:nvSpPr>
        <p:spPr>
          <a:xfrm>
            <a:off x="3851920" y="1988840"/>
            <a:ext cx="1512168" cy="1008112"/>
          </a:xfrm>
          <a:prstGeom prst="rect">
            <a:avLst/>
          </a:prstGeom>
          <a:solidFill>
            <a:sysClr val="window" lastClr="FFFFFF"/>
          </a:solidFill>
          <a:ln w="12700" cap="flat" cmpd="sng" algn="ctr">
            <a:solidFill>
              <a:srgbClr val="C0504D"/>
            </a:solidFill>
            <a:prstDash val="solid"/>
          </a:ln>
          <a:effectLst/>
        </p:spPr>
        <p:txBody>
          <a:bodyPr rtlCol="0" anchor="t"/>
          <a:lstStyle/>
          <a:p>
            <a:pPr algn="ctr">
              <a:defRPr/>
            </a:pPr>
            <a:r>
              <a:rPr lang="en-GB" sz="1000" kern="0" dirty="0" smtClean="0">
                <a:solidFill>
                  <a:sysClr val="windowText" lastClr="000000"/>
                </a:solidFill>
                <a:latin typeface="Calibri"/>
              </a:rPr>
              <a:t>Solvency 2 – Common</a:t>
            </a:r>
            <a:endParaRPr lang="en-GB" sz="1000" kern="0" dirty="0">
              <a:solidFill>
                <a:sysClr val="windowText" lastClr="000000"/>
              </a:solidFill>
              <a:latin typeface="Calibri"/>
            </a:endParaRPr>
          </a:p>
        </p:txBody>
      </p:sp>
      <p:sp>
        <p:nvSpPr>
          <p:cNvPr id="170" name="Prostokąt 169"/>
          <p:cNvSpPr/>
          <p:nvPr/>
        </p:nvSpPr>
        <p:spPr>
          <a:xfrm>
            <a:off x="4355976" y="2280621"/>
            <a:ext cx="144000" cy="72000"/>
          </a:xfrm>
          <a:prstGeom prst="rect">
            <a:avLst/>
          </a:prstGeom>
          <a:solidFill>
            <a:srgbClr val="4F81BD">
              <a:lumMod val="20000"/>
              <a:lumOff val="80000"/>
            </a:srgbClr>
          </a:solidFill>
          <a:ln w="12700" cap="flat" cmpd="sng" algn="ctr">
            <a:solidFill>
              <a:srgbClr val="1F497D"/>
            </a:solidFill>
            <a:prstDash val="solid"/>
          </a:ln>
          <a:effectLst/>
        </p:spPr>
        <p:txBody>
          <a:bodyPr rtlCol="0" anchor="ctr"/>
          <a:lstStyle/>
          <a:p>
            <a:pPr algn="ctr">
              <a:defRPr/>
            </a:pPr>
            <a:endParaRPr lang="en-GB" kern="0" dirty="0">
              <a:solidFill>
                <a:sysClr val="windowText" lastClr="000000"/>
              </a:solidFill>
              <a:latin typeface="Calibri"/>
            </a:endParaRPr>
          </a:p>
        </p:txBody>
      </p:sp>
      <p:sp>
        <p:nvSpPr>
          <p:cNvPr id="171" name="Prostokąt 170"/>
          <p:cNvSpPr/>
          <p:nvPr/>
        </p:nvSpPr>
        <p:spPr>
          <a:xfrm>
            <a:off x="4499992" y="2424637"/>
            <a:ext cx="144000" cy="72000"/>
          </a:xfrm>
          <a:prstGeom prst="rect">
            <a:avLst/>
          </a:prstGeom>
          <a:solidFill>
            <a:srgbClr val="4F81BD">
              <a:lumMod val="20000"/>
              <a:lumOff val="80000"/>
            </a:srgbClr>
          </a:solidFill>
          <a:ln w="12700" cap="flat" cmpd="sng" algn="ctr">
            <a:solidFill>
              <a:srgbClr val="1F497D"/>
            </a:solidFill>
            <a:prstDash val="solid"/>
          </a:ln>
          <a:effectLst/>
        </p:spPr>
        <p:txBody>
          <a:bodyPr rtlCol="0" anchor="ctr"/>
          <a:lstStyle/>
          <a:p>
            <a:pPr algn="ctr">
              <a:defRPr/>
            </a:pPr>
            <a:endParaRPr lang="en-GB" kern="0" dirty="0">
              <a:solidFill>
                <a:sysClr val="windowText" lastClr="000000"/>
              </a:solidFill>
              <a:latin typeface="Calibri"/>
            </a:endParaRPr>
          </a:p>
        </p:txBody>
      </p:sp>
      <p:sp>
        <p:nvSpPr>
          <p:cNvPr id="172" name="Prostokąt 171"/>
          <p:cNvSpPr/>
          <p:nvPr/>
        </p:nvSpPr>
        <p:spPr>
          <a:xfrm>
            <a:off x="4499992" y="2568653"/>
            <a:ext cx="144000" cy="72000"/>
          </a:xfrm>
          <a:prstGeom prst="rect">
            <a:avLst/>
          </a:prstGeom>
          <a:solidFill>
            <a:srgbClr val="4F81BD">
              <a:lumMod val="20000"/>
              <a:lumOff val="80000"/>
            </a:srgbClr>
          </a:solidFill>
          <a:ln w="12700" cap="flat" cmpd="sng" algn="ctr">
            <a:solidFill>
              <a:srgbClr val="1F497D"/>
            </a:solidFill>
            <a:prstDash val="solid"/>
          </a:ln>
          <a:effectLst/>
        </p:spPr>
        <p:txBody>
          <a:bodyPr rtlCol="0" anchor="ctr"/>
          <a:lstStyle/>
          <a:p>
            <a:pPr algn="ctr">
              <a:defRPr/>
            </a:pPr>
            <a:endParaRPr lang="en-GB" kern="0" dirty="0">
              <a:solidFill>
                <a:sysClr val="windowText" lastClr="000000"/>
              </a:solidFill>
              <a:latin typeface="Calibri"/>
            </a:endParaRPr>
          </a:p>
        </p:txBody>
      </p:sp>
      <p:sp>
        <p:nvSpPr>
          <p:cNvPr id="173" name="Prostokąt 172"/>
          <p:cNvSpPr/>
          <p:nvPr/>
        </p:nvSpPr>
        <p:spPr>
          <a:xfrm>
            <a:off x="4644008" y="2734194"/>
            <a:ext cx="144000" cy="72000"/>
          </a:xfrm>
          <a:prstGeom prst="rect">
            <a:avLst/>
          </a:prstGeom>
          <a:solidFill>
            <a:srgbClr val="C0504D">
              <a:lumMod val="20000"/>
              <a:lumOff val="80000"/>
            </a:srgbClr>
          </a:solidFill>
          <a:ln w="12700" cap="flat" cmpd="sng" algn="ctr">
            <a:solidFill>
              <a:srgbClr val="C0504D"/>
            </a:solidFill>
            <a:prstDash val="solid"/>
          </a:ln>
          <a:effectLst/>
        </p:spPr>
        <p:txBody>
          <a:bodyPr rtlCol="0" anchor="ctr"/>
          <a:lstStyle/>
          <a:p>
            <a:pPr algn="ctr">
              <a:defRPr/>
            </a:pPr>
            <a:endParaRPr lang="en-GB" kern="0" dirty="0">
              <a:solidFill>
                <a:sysClr val="windowText" lastClr="000000"/>
              </a:solidFill>
              <a:latin typeface="Calibri"/>
            </a:endParaRPr>
          </a:p>
        </p:txBody>
      </p:sp>
      <p:sp>
        <p:nvSpPr>
          <p:cNvPr id="174" name="Prostokąt 173"/>
          <p:cNvSpPr/>
          <p:nvPr/>
        </p:nvSpPr>
        <p:spPr>
          <a:xfrm>
            <a:off x="4644008" y="2856685"/>
            <a:ext cx="144000" cy="72000"/>
          </a:xfrm>
          <a:prstGeom prst="rect">
            <a:avLst/>
          </a:prstGeom>
          <a:solidFill>
            <a:srgbClr val="C0504D">
              <a:lumMod val="20000"/>
              <a:lumOff val="80000"/>
            </a:srgbClr>
          </a:solidFill>
          <a:ln w="12700" cap="flat" cmpd="sng" algn="ctr">
            <a:solidFill>
              <a:srgbClr val="C0504D"/>
            </a:solidFill>
            <a:prstDash val="solid"/>
          </a:ln>
          <a:effectLst/>
        </p:spPr>
        <p:txBody>
          <a:bodyPr rtlCol="0" anchor="ctr"/>
          <a:lstStyle/>
          <a:p>
            <a:pPr algn="ctr">
              <a:defRPr/>
            </a:pPr>
            <a:endParaRPr lang="en-GB" kern="0" dirty="0">
              <a:solidFill>
                <a:sysClr val="windowText" lastClr="000000"/>
              </a:solidFill>
              <a:latin typeface="Calibri"/>
            </a:endParaRPr>
          </a:p>
        </p:txBody>
      </p:sp>
      <p:cxnSp>
        <p:nvCxnSpPr>
          <p:cNvPr id="175" name="Łącznik łamany 174"/>
          <p:cNvCxnSpPr>
            <a:stCxn id="170" idx="2"/>
            <a:endCxn id="171" idx="1"/>
          </p:cNvCxnSpPr>
          <p:nvPr/>
        </p:nvCxnSpPr>
        <p:spPr>
          <a:xfrm rot="16200000" flipH="1">
            <a:off x="4409976" y="2370621"/>
            <a:ext cx="108016" cy="72016"/>
          </a:xfrm>
          <a:prstGeom prst="bentConnector2">
            <a:avLst/>
          </a:prstGeom>
          <a:noFill/>
          <a:ln w="9525" cap="flat" cmpd="sng" algn="ctr">
            <a:solidFill>
              <a:srgbClr val="1F497D"/>
            </a:solidFill>
            <a:prstDash val="solid"/>
          </a:ln>
          <a:effectLst/>
        </p:spPr>
      </p:cxnSp>
      <p:cxnSp>
        <p:nvCxnSpPr>
          <p:cNvPr id="176" name="Łącznik łamany 175"/>
          <p:cNvCxnSpPr>
            <a:stCxn id="170" idx="2"/>
            <a:endCxn id="172" idx="1"/>
          </p:cNvCxnSpPr>
          <p:nvPr/>
        </p:nvCxnSpPr>
        <p:spPr>
          <a:xfrm rot="16200000" flipH="1">
            <a:off x="4337968" y="2442629"/>
            <a:ext cx="252032" cy="72016"/>
          </a:xfrm>
          <a:prstGeom prst="bentConnector2">
            <a:avLst/>
          </a:prstGeom>
          <a:noFill/>
          <a:ln w="9525" cap="flat" cmpd="sng" algn="ctr">
            <a:solidFill>
              <a:srgbClr val="1F497D"/>
            </a:solidFill>
            <a:prstDash val="solid"/>
          </a:ln>
          <a:effectLst/>
        </p:spPr>
      </p:cxnSp>
      <p:cxnSp>
        <p:nvCxnSpPr>
          <p:cNvPr id="177" name="Łącznik łamany 176"/>
          <p:cNvCxnSpPr>
            <a:stCxn id="172" idx="2"/>
            <a:endCxn id="173" idx="1"/>
          </p:cNvCxnSpPr>
          <p:nvPr/>
        </p:nvCxnSpPr>
        <p:spPr>
          <a:xfrm rot="16200000" flipH="1">
            <a:off x="4543230" y="2669415"/>
            <a:ext cx="129541" cy="72016"/>
          </a:xfrm>
          <a:prstGeom prst="bentConnector2">
            <a:avLst/>
          </a:prstGeom>
          <a:noFill/>
          <a:ln w="9525" cap="flat" cmpd="sng" algn="ctr">
            <a:solidFill>
              <a:srgbClr val="C0504D"/>
            </a:solidFill>
            <a:prstDash val="solid"/>
          </a:ln>
          <a:effectLst/>
        </p:spPr>
      </p:cxnSp>
      <p:cxnSp>
        <p:nvCxnSpPr>
          <p:cNvPr id="178" name="Łącznik łamany 177"/>
          <p:cNvCxnSpPr>
            <a:stCxn id="172" idx="2"/>
            <a:endCxn id="174" idx="1"/>
          </p:cNvCxnSpPr>
          <p:nvPr/>
        </p:nvCxnSpPr>
        <p:spPr>
          <a:xfrm rot="16200000" flipH="1">
            <a:off x="4481984" y="2730661"/>
            <a:ext cx="252032" cy="72016"/>
          </a:xfrm>
          <a:prstGeom prst="bentConnector2">
            <a:avLst/>
          </a:prstGeom>
          <a:noFill/>
          <a:ln w="9525" cap="flat" cmpd="sng" algn="ctr">
            <a:solidFill>
              <a:srgbClr val="C0504D"/>
            </a:solidFill>
            <a:prstDash val="solid"/>
          </a:ln>
          <a:effectLst/>
        </p:spPr>
      </p:cxnSp>
      <p:sp>
        <p:nvSpPr>
          <p:cNvPr id="179" name="Prostokąt 178"/>
          <p:cNvSpPr/>
          <p:nvPr/>
        </p:nvSpPr>
        <p:spPr>
          <a:xfrm>
            <a:off x="3994383" y="2492896"/>
            <a:ext cx="160262" cy="93155"/>
          </a:xfrm>
          <a:prstGeom prst="rect">
            <a:avLst/>
          </a:prstGeom>
          <a:solidFill>
            <a:srgbClr val="C0504D">
              <a:lumMod val="20000"/>
              <a:lumOff val="80000"/>
            </a:srgbClr>
          </a:solidFill>
          <a:ln w="12700" cap="flat" cmpd="sng" algn="ctr">
            <a:solidFill>
              <a:srgbClr val="C0504D"/>
            </a:solidFill>
            <a:prstDash val="solid"/>
          </a:ln>
          <a:effectLst/>
        </p:spPr>
        <p:txBody>
          <a:bodyPr rtlCol="0" anchor="ctr"/>
          <a:lstStyle/>
          <a:p>
            <a:pPr algn="ctr">
              <a:defRPr/>
            </a:pPr>
            <a:endParaRPr lang="en-GB" sz="1000" kern="0" dirty="0">
              <a:solidFill>
                <a:sysClr val="window" lastClr="FFFFFF"/>
              </a:solidFill>
              <a:latin typeface="Calibri"/>
            </a:endParaRPr>
          </a:p>
        </p:txBody>
      </p:sp>
      <p:sp>
        <p:nvSpPr>
          <p:cNvPr id="180" name="Prostokąt 179"/>
          <p:cNvSpPr/>
          <p:nvPr/>
        </p:nvSpPr>
        <p:spPr>
          <a:xfrm>
            <a:off x="4058488" y="2532819"/>
            <a:ext cx="160262" cy="93155"/>
          </a:xfrm>
          <a:prstGeom prst="rect">
            <a:avLst/>
          </a:prstGeom>
          <a:solidFill>
            <a:srgbClr val="C0504D">
              <a:lumMod val="20000"/>
              <a:lumOff val="80000"/>
            </a:srgbClr>
          </a:solidFill>
          <a:ln w="12700" cap="flat" cmpd="sng" algn="ctr">
            <a:solidFill>
              <a:srgbClr val="C0504D"/>
            </a:solidFill>
            <a:prstDash val="solid"/>
          </a:ln>
          <a:effectLst/>
        </p:spPr>
        <p:txBody>
          <a:bodyPr rtlCol="0" anchor="ctr"/>
          <a:lstStyle/>
          <a:p>
            <a:pPr algn="ctr">
              <a:defRPr/>
            </a:pPr>
            <a:endParaRPr lang="en-GB" sz="1000" kern="0" dirty="0">
              <a:solidFill>
                <a:sysClr val="window" lastClr="FFFFFF"/>
              </a:solidFill>
              <a:latin typeface="Calibri"/>
            </a:endParaRPr>
          </a:p>
        </p:txBody>
      </p:sp>
      <p:sp>
        <p:nvSpPr>
          <p:cNvPr id="181" name="Prostokąt 180"/>
          <p:cNvSpPr/>
          <p:nvPr/>
        </p:nvSpPr>
        <p:spPr>
          <a:xfrm>
            <a:off x="4130056" y="2559435"/>
            <a:ext cx="160262" cy="93155"/>
          </a:xfrm>
          <a:prstGeom prst="rect">
            <a:avLst/>
          </a:prstGeom>
          <a:solidFill>
            <a:srgbClr val="C0504D">
              <a:lumMod val="20000"/>
              <a:lumOff val="80000"/>
            </a:srgbClr>
          </a:solidFill>
          <a:ln w="12700" cap="flat" cmpd="sng" algn="ctr">
            <a:solidFill>
              <a:srgbClr val="C0504D"/>
            </a:solidFill>
            <a:prstDash val="solid"/>
          </a:ln>
          <a:effectLst/>
        </p:spPr>
        <p:txBody>
          <a:bodyPr rtlCol="0" anchor="ctr"/>
          <a:lstStyle/>
          <a:p>
            <a:pPr algn="ctr">
              <a:defRPr/>
            </a:pPr>
            <a:endParaRPr lang="en-GB" sz="1000" kern="0" dirty="0">
              <a:solidFill>
                <a:sysClr val="window" lastClr="FFFFFF"/>
              </a:solidFill>
              <a:latin typeface="Calibri"/>
            </a:endParaRPr>
          </a:p>
        </p:txBody>
      </p:sp>
      <p:sp>
        <p:nvSpPr>
          <p:cNvPr id="182" name="Prostokąt 181"/>
          <p:cNvSpPr/>
          <p:nvPr/>
        </p:nvSpPr>
        <p:spPr>
          <a:xfrm>
            <a:off x="3930278" y="2549226"/>
            <a:ext cx="160262" cy="93155"/>
          </a:xfrm>
          <a:prstGeom prst="rect">
            <a:avLst/>
          </a:prstGeom>
          <a:solidFill>
            <a:srgbClr val="4F81BD">
              <a:lumMod val="20000"/>
              <a:lumOff val="80000"/>
            </a:srgbClr>
          </a:solidFill>
          <a:ln w="12700" cap="flat" cmpd="sng" algn="ctr">
            <a:solidFill>
              <a:srgbClr val="1F497D"/>
            </a:solidFill>
            <a:prstDash val="solid"/>
          </a:ln>
          <a:effectLst/>
        </p:spPr>
        <p:txBody>
          <a:bodyPr rtlCol="0" anchor="ctr"/>
          <a:lstStyle/>
          <a:p>
            <a:pPr algn="ctr">
              <a:defRPr/>
            </a:pPr>
            <a:endParaRPr lang="en-GB" sz="1000" kern="0" dirty="0">
              <a:solidFill>
                <a:sysClr val="window" lastClr="FFFFFF"/>
              </a:solidFill>
              <a:latin typeface="Calibri"/>
            </a:endParaRPr>
          </a:p>
        </p:txBody>
      </p:sp>
      <p:sp>
        <p:nvSpPr>
          <p:cNvPr id="183" name="Prostokąt 182"/>
          <p:cNvSpPr/>
          <p:nvPr/>
        </p:nvSpPr>
        <p:spPr>
          <a:xfrm>
            <a:off x="3994383" y="2589150"/>
            <a:ext cx="160262" cy="93155"/>
          </a:xfrm>
          <a:prstGeom prst="rect">
            <a:avLst/>
          </a:prstGeom>
          <a:solidFill>
            <a:srgbClr val="4F81BD">
              <a:lumMod val="20000"/>
              <a:lumOff val="80000"/>
            </a:srgbClr>
          </a:solidFill>
          <a:ln w="12700" cap="flat" cmpd="sng" algn="ctr">
            <a:solidFill>
              <a:srgbClr val="1F497D"/>
            </a:solidFill>
            <a:prstDash val="solid"/>
          </a:ln>
          <a:effectLst/>
        </p:spPr>
        <p:txBody>
          <a:bodyPr rtlCol="0" anchor="ctr"/>
          <a:lstStyle/>
          <a:p>
            <a:pPr algn="ctr">
              <a:defRPr/>
            </a:pPr>
            <a:endParaRPr lang="en-GB" sz="1000" kern="0" dirty="0">
              <a:solidFill>
                <a:sysClr val="window" lastClr="FFFFFF"/>
              </a:solidFill>
              <a:latin typeface="Calibri"/>
            </a:endParaRPr>
          </a:p>
        </p:txBody>
      </p:sp>
      <p:sp>
        <p:nvSpPr>
          <p:cNvPr id="184" name="Prostokąt 183"/>
          <p:cNvSpPr/>
          <p:nvPr/>
        </p:nvSpPr>
        <p:spPr>
          <a:xfrm>
            <a:off x="4065951" y="2615765"/>
            <a:ext cx="160262" cy="93155"/>
          </a:xfrm>
          <a:prstGeom prst="rect">
            <a:avLst/>
          </a:prstGeom>
          <a:solidFill>
            <a:srgbClr val="4F81BD">
              <a:lumMod val="20000"/>
              <a:lumOff val="80000"/>
            </a:srgbClr>
          </a:solidFill>
          <a:ln w="12700" cap="flat" cmpd="sng" algn="ctr">
            <a:solidFill>
              <a:srgbClr val="1F497D"/>
            </a:solidFill>
            <a:prstDash val="solid"/>
          </a:ln>
          <a:effectLst/>
        </p:spPr>
        <p:txBody>
          <a:bodyPr rtlCol="0" anchor="ctr"/>
          <a:lstStyle/>
          <a:p>
            <a:pPr algn="ctr">
              <a:defRPr/>
            </a:pPr>
            <a:endParaRPr lang="en-GB" sz="1000" kern="0" dirty="0">
              <a:solidFill>
                <a:sysClr val="window" lastClr="FFFFFF"/>
              </a:solidFill>
              <a:latin typeface="Calibri"/>
            </a:endParaRPr>
          </a:p>
        </p:txBody>
      </p:sp>
      <p:sp>
        <p:nvSpPr>
          <p:cNvPr id="185" name="Prostokąt 184"/>
          <p:cNvSpPr/>
          <p:nvPr/>
        </p:nvSpPr>
        <p:spPr>
          <a:xfrm>
            <a:off x="4860048" y="2276872"/>
            <a:ext cx="144000" cy="72000"/>
          </a:xfrm>
          <a:prstGeom prst="rect">
            <a:avLst/>
          </a:prstGeom>
          <a:solidFill>
            <a:srgbClr val="C0504D">
              <a:lumMod val="20000"/>
              <a:lumOff val="80000"/>
            </a:srgbClr>
          </a:solidFill>
          <a:ln w="12700" cap="flat" cmpd="sng" algn="ctr">
            <a:solidFill>
              <a:srgbClr val="C0504D"/>
            </a:solidFill>
            <a:prstDash val="solid"/>
          </a:ln>
          <a:effectLst/>
        </p:spPr>
        <p:txBody>
          <a:bodyPr rtlCol="0" anchor="ctr"/>
          <a:lstStyle/>
          <a:p>
            <a:pPr algn="ctr">
              <a:defRPr/>
            </a:pPr>
            <a:endParaRPr lang="en-GB" kern="0" dirty="0">
              <a:solidFill>
                <a:sysClr val="windowText" lastClr="000000"/>
              </a:solidFill>
              <a:latin typeface="Calibri"/>
            </a:endParaRPr>
          </a:p>
        </p:txBody>
      </p:sp>
      <p:sp>
        <p:nvSpPr>
          <p:cNvPr id="186" name="Prostokąt 185"/>
          <p:cNvSpPr/>
          <p:nvPr/>
        </p:nvSpPr>
        <p:spPr>
          <a:xfrm>
            <a:off x="5004048" y="2420888"/>
            <a:ext cx="144000" cy="72000"/>
          </a:xfrm>
          <a:prstGeom prst="rect">
            <a:avLst/>
          </a:prstGeom>
          <a:solidFill>
            <a:srgbClr val="C0504D">
              <a:lumMod val="20000"/>
              <a:lumOff val="80000"/>
            </a:srgbClr>
          </a:solidFill>
          <a:ln w="12700" cap="flat" cmpd="sng" algn="ctr">
            <a:solidFill>
              <a:srgbClr val="C0504D"/>
            </a:solidFill>
            <a:prstDash val="solid"/>
          </a:ln>
          <a:effectLst/>
        </p:spPr>
        <p:txBody>
          <a:bodyPr rtlCol="0" anchor="ctr"/>
          <a:lstStyle/>
          <a:p>
            <a:pPr algn="ctr">
              <a:defRPr/>
            </a:pPr>
            <a:endParaRPr lang="en-GB" kern="0" dirty="0">
              <a:solidFill>
                <a:sysClr val="windowText" lastClr="000000"/>
              </a:solidFill>
              <a:latin typeface="Calibri"/>
            </a:endParaRPr>
          </a:p>
        </p:txBody>
      </p:sp>
      <p:sp>
        <p:nvSpPr>
          <p:cNvPr id="187" name="Prostokąt 186"/>
          <p:cNvSpPr/>
          <p:nvPr/>
        </p:nvSpPr>
        <p:spPr>
          <a:xfrm>
            <a:off x="5004048" y="2569096"/>
            <a:ext cx="144000" cy="72000"/>
          </a:xfrm>
          <a:prstGeom prst="rect">
            <a:avLst/>
          </a:prstGeom>
          <a:solidFill>
            <a:srgbClr val="C0504D">
              <a:lumMod val="20000"/>
              <a:lumOff val="80000"/>
            </a:srgbClr>
          </a:solidFill>
          <a:ln w="12700" cap="flat" cmpd="sng" algn="ctr">
            <a:solidFill>
              <a:srgbClr val="C0504D"/>
            </a:solidFill>
            <a:prstDash val="solid"/>
          </a:ln>
          <a:effectLst/>
        </p:spPr>
        <p:txBody>
          <a:bodyPr rtlCol="0" anchor="ctr"/>
          <a:lstStyle/>
          <a:p>
            <a:pPr algn="ctr">
              <a:defRPr/>
            </a:pPr>
            <a:endParaRPr lang="en-GB" kern="0" dirty="0">
              <a:solidFill>
                <a:sysClr val="windowText" lastClr="000000"/>
              </a:solidFill>
              <a:latin typeface="Calibri"/>
            </a:endParaRPr>
          </a:p>
        </p:txBody>
      </p:sp>
      <p:cxnSp>
        <p:nvCxnSpPr>
          <p:cNvPr id="188" name="Łącznik łamany 187"/>
          <p:cNvCxnSpPr>
            <a:stCxn id="185" idx="2"/>
            <a:endCxn id="186" idx="1"/>
          </p:cNvCxnSpPr>
          <p:nvPr/>
        </p:nvCxnSpPr>
        <p:spPr>
          <a:xfrm rot="16200000" flipH="1">
            <a:off x="4914040" y="2366880"/>
            <a:ext cx="108016" cy="72000"/>
          </a:xfrm>
          <a:prstGeom prst="bentConnector2">
            <a:avLst/>
          </a:prstGeom>
          <a:noFill/>
          <a:ln w="9525" cap="flat" cmpd="sng" algn="ctr">
            <a:solidFill>
              <a:srgbClr val="C0504D"/>
            </a:solidFill>
            <a:prstDash val="solid"/>
          </a:ln>
          <a:effectLst/>
        </p:spPr>
      </p:cxnSp>
      <p:cxnSp>
        <p:nvCxnSpPr>
          <p:cNvPr id="189" name="Łącznik łamany 188"/>
          <p:cNvCxnSpPr>
            <a:stCxn id="185" idx="2"/>
            <a:endCxn id="187" idx="1"/>
          </p:cNvCxnSpPr>
          <p:nvPr/>
        </p:nvCxnSpPr>
        <p:spPr>
          <a:xfrm rot="16200000" flipH="1">
            <a:off x="4839936" y="2440984"/>
            <a:ext cx="256224" cy="72000"/>
          </a:xfrm>
          <a:prstGeom prst="bentConnector2">
            <a:avLst/>
          </a:prstGeom>
          <a:noFill/>
          <a:ln w="9525" cap="flat" cmpd="sng" algn="ctr">
            <a:solidFill>
              <a:srgbClr val="C0504D"/>
            </a:solidFill>
            <a:prstDash val="solid"/>
          </a:ln>
          <a:effectLst/>
        </p:spPr>
      </p:cxnSp>
      <p:sp>
        <p:nvSpPr>
          <p:cNvPr id="190" name="Prostokąt 189"/>
          <p:cNvSpPr/>
          <p:nvPr/>
        </p:nvSpPr>
        <p:spPr>
          <a:xfrm>
            <a:off x="5004048" y="2717304"/>
            <a:ext cx="144000" cy="72000"/>
          </a:xfrm>
          <a:prstGeom prst="rect">
            <a:avLst/>
          </a:prstGeom>
          <a:solidFill>
            <a:srgbClr val="C0504D">
              <a:lumMod val="20000"/>
              <a:lumOff val="80000"/>
            </a:srgbClr>
          </a:solidFill>
          <a:ln w="12700" cap="flat" cmpd="sng" algn="ctr">
            <a:solidFill>
              <a:srgbClr val="C0504D"/>
            </a:solidFill>
            <a:prstDash val="solid"/>
          </a:ln>
          <a:effectLst/>
        </p:spPr>
        <p:txBody>
          <a:bodyPr rtlCol="0" anchor="ctr"/>
          <a:lstStyle/>
          <a:p>
            <a:pPr algn="ctr">
              <a:defRPr/>
            </a:pPr>
            <a:endParaRPr lang="en-GB" kern="0" dirty="0">
              <a:solidFill>
                <a:sysClr val="windowText" lastClr="000000"/>
              </a:solidFill>
              <a:latin typeface="Calibri"/>
            </a:endParaRPr>
          </a:p>
        </p:txBody>
      </p:sp>
      <p:cxnSp>
        <p:nvCxnSpPr>
          <p:cNvPr id="191" name="Łącznik łamany 190"/>
          <p:cNvCxnSpPr>
            <a:stCxn id="185" idx="2"/>
            <a:endCxn id="190" idx="1"/>
          </p:cNvCxnSpPr>
          <p:nvPr/>
        </p:nvCxnSpPr>
        <p:spPr>
          <a:xfrm rot="16200000" flipH="1">
            <a:off x="4765832" y="2515088"/>
            <a:ext cx="404432" cy="72000"/>
          </a:xfrm>
          <a:prstGeom prst="bentConnector2">
            <a:avLst/>
          </a:prstGeom>
          <a:noFill/>
          <a:ln w="9525" cap="flat" cmpd="sng" algn="ctr">
            <a:solidFill>
              <a:srgbClr val="C0504D"/>
            </a:solidFill>
            <a:prstDash val="solid"/>
          </a:ln>
          <a:effectLst/>
        </p:spPr>
      </p:cxnSp>
      <p:sp>
        <p:nvSpPr>
          <p:cNvPr id="192" name="Prostokąt 191"/>
          <p:cNvSpPr/>
          <p:nvPr/>
        </p:nvSpPr>
        <p:spPr>
          <a:xfrm>
            <a:off x="1835696" y="3068960"/>
            <a:ext cx="2232248" cy="3312368"/>
          </a:xfrm>
          <a:prstGeom prst="rect">
            <a:avLst/>
          </a:prstGeom>
          <a:solidFill>
            <a:sysClr val="window" lastClr="FFFFFF"/>
          </a:solidFill>
          <a:ln w="12700" cap="flat" cmpd="sng" algn="ctr">
            <a:solidFill>
              <a:srgbClr val="9BBB59"/>
            </a:solidFill>
            <a:prstDash val="solid"/>
          </a:ln>
          <a:effectLst/>
        </p:spPr>
        <p:txBody>
          <a:bodyPr rtlCol="0" anchor="t"/>
          <a:lstStyle/>
          <a:p>
            <a:pPr algn="ctr">
              <a:defRPr/>
            </a:pPr>
            <a:r>
              <a:rPr lang="en-GB" sz="1000" kern="0" dirty="0" smtClean="0">
                <a:solidFill>
                  <a:sysClr val="windowText" lastClr="000000"/>
                </a:solidFill>
                <a:latin typeface="Calibri"/>
              </a:rPr>
              <a:t>Solvency 2 – Highly Dimensional</a:t>
            </a:r>
            <a:endParaRPr lang="en-GB" sz="1000" kern="0" dirty="0">
              <a:solidFill>
                <a:sysClr val="windowText" lastClr="000000"/>
              </a:solidFill>
              <a:latin typeface="Calibri"/>
            </a:endParaRPr>
          </a:p>
        </p:txBody>
      </p:sp>
      <p:sp>
        <p:nvSpPr>
          <p:cNvPr id="193" name="Prostokąt 192"/>
          <p:cNvSpPr/>
          <p:nvPr/>
        </p:nvSpPr>
        <p:spPr>
          <a:xfrm>
            <a:off x="2339752" y="3432749"/>
            <a:ext cx="144000" cy="72000"/>
          </a:xfrm>
          <a:prstGeom prst="rect">
            <a:avLst/>
          </a:prstGeom>
          <a:solidFill>
            <a:srgbClr val="4F81BD">
              <a:lumMod val="20000"/>
              <a:lumOff val="80000"/>
            </a:srgbClr>
          </a:solidFill>
          <a:ln w="12700" cap="flat" cmpd="sng" algn="ctr">
            <a:solidFill>
              <a:srgbClr val="1F497D"/>
            </a:solidFill>
            <a:prstDash val="solid"/>
          </a:ln>
          <a:effectLst/>
        </p:spPr>
        <p:txBody>
          <a:bodyPr rtlCol="0" anchor="ctr"/>
          <a:lstStyle/>
          <a:p>
            <a:pPr algn="ctr">
              <a:defRPr/>
            </a:pPr>
            <a:endParaRPr lang="en-GB" kern="0" dirty="0">
              <a:solidFill>
                <a:sysClr val="windowText" lastClr="000000"/>
              </a:solidFill>
              <a:latin typeface="Calibri"/>
            </a:endParaRPr>
          </a:p>
        </p:txBody>
      </p:sp>
      <p:sp>
        <p:nvSpPr>
          <p:cNvPr id="194" name="Prostokąt 193"/>
          <p:cNvSpPr/>
          <p:nvPr/>
        </p:nvSpPr>
        <p:spPr>
          <a:xfrm>
            <a:off x="2483768" y="3576765"/>
            <a:ext cx="144000" cy="72000"/>
          </a:xfrm>
          <a:prstGeom prst="rect">
            <a:avLst/>
          </a:prstGeom>
          <a:solidFill>
            <a:srgbClr val="4F81BD">
              <a:lumMod val="20000"/>
              <a:lumOff val="80000"/>
            </a:srgbClr>
          </a:solidFill>
          <a:ln w="12700" cap="flat" cmpd="sng" algn="ctr">
            <a:solidFill>
              <a:srgbClr val="1F497D"/>
            </a:solidFill>
            <a:prstDash val="solid"/>
          </a:ln>
          <a:effectLst/>
        </p:spPr>
        <p:txBody>
          <a:bodyPr rtlCol="0" anchor="ctr"/>
          <a:lstStyle/>
          <a:p>
            <a:pPr algn="ctr">
              <a:defRPr/>
            </a:pPr>
            <a:endParaRPr lang="en-GB" kern="0" dirty="0">
              <a:solidFill>
                <a:sysClr val="windowText" lastClr="000000"/>
              </a:solidFill>
              <a:latin typeface="Calibri"/>
            </a:endParaRPr>
          </a:p>
        </p:txBody>
      </p:sp>
      <p:sp>
        <p:nvSpPr>
          <p:cNvPr id="195" name="Prostokąt 194"/>
          <p:cNvSpPr/>
          <p:nvPr/>
        </p:nvSpPr>
        <p:spPr>
          <a:xfrm>
            <a:off x="2483768" y="4005072"/>
            <a:ext cx="144000" cy="72000"/>
          </a:xfrm>
          <a:prstGeom prst="rect">
            <a:avLst/>
          </a:prstGeom>
          <a:solidFill>
            <a:srgbClr val="4F81BD">
              <a:lumMod val="20000"/>
              <a:lumOff val="80000"/>
            </a:srgbClr>
          </a:solidFill>
          <a:ln w="12700" cap="flat" cmpd="sng" algn="ctr">
            <a:solidFill>
              <a:srgbClr val="1F497D"/>
            </a:solidFill>
            <a:prstDash val="solid"/>
          </a:ln>
          <a:effectLst/>
        </p:spPr>
        <p:txBody>
          <a:bodyPr rtlCol="0" anchor="ctr"/>
          <a:lstStyle/>
          <a:p>
            <a:pPr algn="ctr">
              <a:defRPr/>
            </a:pPr>
            <a:endParaRPr lang="en-GB" kern="0" dirty="0">
              <a:solidFill>
                <a:sysClr val="windowText" lastClr="000000"/>
              </a:solidFill>
              <a:latin typeface="Calibri"/>
            </a:endParaRPr>
          </a:p>
        </p:txBody>
      </p:sp>
      <p:sp>
        <p:nvSpPr>
          <p:cNvPr id="196" name="Prostokąt 195"/>
          <p:cNvSpPr/>
          <p:nvPr/>
        </p:nvSpPr>
        <p:spPr>
          <a:xfrm>
            <a:off x="2627784" y="4170613"/>
            <a:ext cx="144000" cy="72000"/>
          </a:xfrm>
          <a:prstGeom prst="rect">
            <a:avLst/>
          </a:prstGeom>
          <a:solidFill>
            <a:srgbClr val="C0504D">
              <a:lumMod val="20000"/>
              <a:lumOff val="80000"/>
            </a:srgbClr>
          </a:solidFill>
          <a:ln w="12700" cap="flat" cmpd="sng" algn="ctr">
            <a:solidFill>
              <a:srgbClr val="C0504D"/>
            </a:solidFill>
            <a:prstDash val="solid"/>
          </a:ln>
          <a:effectLst/>
        </p:spPr>
        <p:txBody>
          <a:bodyPr rtlCol="0" anchor="ctr"/>
          <a:lstStyle/>
          <a:p>
            <a:pPr algn="ctr">
              <a:defRPr/>
            </a:pPr>
            <a:endParaRPr lang="en-GB" kern="0" dirty="0">
              <a:solidFill>
                <a:sysClr val="windowText" lastClr="000000"/>
              </a:solidFill>
              <a:latin typeface="Calibri"/>
            </a:endParaRPr>
          </a:p>
        </p:txBody>
      </p:sp>
      <p:sp>
        <p:nvSpPr>
          <p:cNvPr id="197" name="Prostokąt 196"/>
          <p:cNvSpPr/>
          <p:nvPr/>
        </p:nvSpPr>
        <p:spPr>
          <a:xfrm>
            <a:off x="2627784" y="4293104"/>
            <a:ext cx="144000" cy="72000"/>
          </a:xfrm>
          <a:prstGeom prst="rect">
            <a:avLst/>
          </a:prstGeom>
          <a:solidFill>
            <a:srgbClr val="C0504D">
              <a:lumMod val="20000"/>
              <a:lumOff val="80000"/>
            </a:srgbClr>
          </a:solidFill>
          <a:ln w="12700" cap="flat" cmpd="sng" algn="ctr">
            <a:solidFill>
              <a:srgbClr val="C0504D"/>
            </a:solidFill>
            <a:prstDash val="solid"/>
          </a:ln>
          <a:effectLst/>
        </p:spPr>
        <p:txBody>
          <a:bodyPr rtlCol="0" anchor="ctr"/>
          <a:lstStyle/>
          <a:p>
            <a:pPr algn="ctr">
              <a:defRPr/>
            </a:pPr>
            <a:endParaRPr lang="en-GB" kern="0" dirty="0">
              <a:solidFill>
                <a:sysClr val="windowText" lastClr="000000"/>
              </a:solidFill>
              <a:latin typeface="Calibri"/>
            </a:endParaRPr>
          </a:p>
        </p:txBody>
      </p:sp>
      <p:cxnSp>
        <p:nvCxnSpPr>
          <p:cNvPr id="198" name="Łącznik łamany 197"/>
          <p:cNvCxnSpPr>
            <a:stCxn id="193" idx="2"/>
            <a:endCxn id="194" idx="1"/>
          </p:cNvCxnSpPr>
          <p:nvPr/>
        </p:nvCxnSpPr>
        <p:spPr>
          <a:xfrm rot="16200000" flipH="1">
            <a:off x="2393752" y="3522749"/>
            <a:ext cx="108016" cy="72016"/>
          </a:xfrm>
          <a:prstGeom prst="bentConnector2">
            <a:avLst/>
          </a:prstGeom>
          <a:noFill/>
          <a:ln w="9525" cap="flat" cmpd="sng" algn="ctr">
            <a:solidFill>
              <a:srgbClr val="1F497D"/>
            </a:solidFill>
            <a:prstDash val="solid"/>
          </a:ln>
          <a:effectLst/>
        </p:spPr>
      </p:cxnSp>
      <p:cxnSp>
        <p:nvCxnSpPr>
          <p:cNvPr id="199" name="Łącznik łamany 198"/>
          <p:cNvCxnSpPr>
            <a:stCxn id="193" idx="2"/>
            <a:endCxn id="195" idx="1"/>
          </p:cNvCxnSpPr>
          <p:nvPr/>
        </p:nvCxnSpPr>
        <p:spPr>
          <a:xfrm rot="16200000" flipH="1">
            <a:off x="2179599" y="3736902"/>
            <a:ext cx="536323" cy="72016"/>
          </a:xfrm>
          <a:prstGeom prst="bentConnector2">
            <a:avLst/>
          </a:prstGeom>
          <a:noFill/>
          <a:ln w="9525" cap="flat" cmpd="sng" algn="ctr">
            <a:solidFill>
              <a:srgbClr val="1F497D"/>
            </a:solidFill>
            <a:prstDash val="solid"/>
          </a:ln>
          <a:effectLst/>
        </p:spPr>
      </p:cxnSp>
      <p:cxnSp>
        <p:nvCxnSpPr>
          <p:cNvPr id="200" name="Łącznik łamany 199"/>
          <p:cNvCxnSpPr>
            <a:stCxn id="195" idx="2"/>
            <a:endCxn id="196" idx="1"/>
          </p:cNvCxnSpPr>
          <p:nvPr/>
        </p:nvCxnSpPr>
        <p:spPr>
          <a:xfrm rot="16200000" flipH="1">
            <a:off x="2527006" y="4105834"/>
            <a:ext cx="129541" cy="72016"/>
          </a:xfrm>
          <a:prstGeom prst="bentConnector2">
            <a:avLst/>
          </a:prstGeom>
          <a:noFill/>
          <a:ln w="9525" cap="flat" cmpd="sng" algn="ctr">
            <a:solidFill>
              <a:srgbClr val="C0504D"/>
            </a:solidFill>
            <a:prstDash val="solid"/>
          </a:ln>
          <a:effectLst/>
        </p:spPr>
      </p:cxnSp>
      <p:cxnSp>
        <p:nvCxnSpPr>
          <p:cNvPr id="201" name="Łącznik łamany 200"/>
          <p:cNvCxnSpPr>
            <a:stCxn id="195" idx="2"/>
            <a:endCxn id="197" idx="1"/>
          </p:cNvCxnSpPr>
          <p:nvPr/>
        </p:nvCxnSpPr>
        <p:spPr>
          <a:xfrm rot="16200000" flipH="1">
            <a:off x="2465760" y="4167080"/>
            <a:ext cx="252032" cy="72016"/>
          </a:xfrm>
          <a:prstGeom prst="bentConnector2">
            <a:avLst/>
          </a:prstGeom>
          <a:noFill/>
          <a:ln w="9525" cap="flat" cmpd="sng" algn="ctr">
            <a:solidFill>
              <a:srgbClr val="C0504D"/>
            </a:solidFill>
            <a:prstDash val="solid"/>
          </a:ln>
          <a:effectLst/>
        </p:spPr>
      </p:cxnSp>
      <p:sp>
        <p:nvSpPr>
          <p:cNvPr id="202" name="Prostokąt 201"/>
          <p:cNvSpPr/>
          <p:nvPr/>
        </p:nvSpPr>
        <p:spPr>
          <a:xfrm>
            <a:off x="1978159" y="3573016"/>
            <a:ext cx="160262" cy="93155"/>
          </a:xfrm>
          <a:prstGeom prst="rect">
            <a:avLst/>
          </a:prstGeom>
          <a:solidFill>
            <a:srgbClr val="C0504D">
              <a:lumMod val="20000"/>
              <a:lumOff val="80000"/>
            </a:srgbClr>
          </a:solidFill>
          <a:ln w="12700" cap="flat" cmpd="sng" algn="ctr">
            <a:solidFill>
              <a:srgbClr val="C0504D"/>
            </a:solidFill>
            <a:prstDash val="solid"/>
          </a:ln>
          <a:effectLst/>
        </p:spPr>
        <p:txBody>
          <a:bodyPr rtlCol="0" anchor="ctr"/>
          <a:lstStyle/>
          <a:p>
            <a:pPr algn="ctr">
              <a:defRPr/>
            </a:pPr>
            <a:endParaRPr lang="en-GB" sz="1000" kern="0" dirty="0">
              <a:solidFill>
                <a:sysClr val="window" lastClr="FFFFFF"/>
              </a:solidFill>
              <a:latin typeface="Calibri"/>
            </a:endParaRPr>
          </a:p>
        </p:txBody>
      </p:sp>
      <p:sp>
        <p:nvSpPr>
          <p:cNvPr id="203" name="Prostokąt 202"/>
          <p:cNvSpPr/>
          <p:nvPr/>
        </p:nvSpPr>
        <p:spPr>
          <a:xfrm>
            <a:off x="2042264" y="3612939"/>
            <a:ext cx="160262" cy="93155"/>
          </a:xfrm>
          <a:prstGeom prst="rect">
            <a:avLst/>
          </a:prstGeom>
          <a:solidFill>
            <a:srgbClr val="C0504D">
              <a:lumMod val="20000"/>
              <a:lumOff val="80000"/>
            </a:srgbClr>
          </a:solidFill>
          <a:ln w="12700" cap="flat" cmpd="sng" algn="ctr">
            <a:solidFill>
              <a:srgbClr val="C0504D"/>
            </a:solidFill>
            <a:prstDash val="solid"/>
          </a:ln>
          <a:effectLst/>
        </p:spPr>
        <p:txBody>
          <a:bodyPr rtlCol="0" anchor="ctr"/>
          <a:lstStyle/>
          <a:p>
            <a:pPr algn="ctr">
              <a:defRPr/>
            </a:pPr>
            <a:endParaRPr lang="en-GB" sz="1000" kern="0" dirty="0">
              <a:solidFill>
                <a:sysClr val="window" lastClr="FFFFFF"/>
              </a:solidFill>
              <a:latin typeface="Calibri"/>
            </a:endParaRPr>
          </a:p>
        </p:txBody>
      </p:sp>
      <p:sp>
        <p:nvSpPr>
          <p:cNvPr id="204" name="Prostokąt 203"/>
          <p:cNvSpPr/>
          <p:nvPr/>
        </p:nvSpPr>
        <p:spPr>
          <a:xfrm>
            <a:off x="2113832" y="3639555"/>
            <a:ext cx="160262" cy="93155"/>
          </a:xfrm>
          <a:prstGeom prst="rect">
            <a:avLst/>
          </a:prstGeom>
          <a:solidFill>
            <a:srgbClr val="C0504D">
              <a:lumMod val="20000"/>
              <a:lumOff val="80000"/>
            </a:srgbClr>
          </a:solidFill>
          <a:ln w="12700" cap="flat" cmpd="sng" algn="ctr">
            <a:solidFill>
              <a:srgbClr val="C0504D"/>
            </a:solidFill>
            <a:prstDash val="solid"/>
          </a:ln>
          <a:effectLst/>
        </p:spPr>
        <p:txBody>
          <a:bodyPr rtlCol="0" anchor="ctr"/>
          <a:lstStyle/>
          <a:p>
            <a:pPr algn="ctr">
              <a:defRPr/>
            </a:pPr>
            <a:endParaRPr lang="en-GB" sz="1000" kern="0" dirty="0">
              <a:solidFill>
                <a:sysClr val="window" lastClr="FFFFFF"/>
              </a:solidFill>
              <a:latin typeface="Calibri"/>
            </a:endParaRPr>
          </a:p>
        </p:txBody>
      </p:sp>
      <p:sp>
        <p:nvSpPr>
          <p:cNvPr id="205" name="Prostokąt 204"/>
          <p:cNvSpPr/>
          <p:nvPr/>
        </p:nvSpPr>
        <p:spPr>
          <a:xfrm>
            <a:off x="1914054" y="3629346"/>
            <a:ext cx="160262" cy="93155"/>
          </a:xfrm>
          <a:prstGeom prst="rect">
            <a:avLst/>
          </a:prstGeom>
          <a:solidFill>
            <a:srgbClr val="4F81BD">
              <a:lumMod val="20000"/>
              <a:lumOff val="80000"/>
            </a:srgbClr>
          </a:solidFill>
          <a:ln w="12700" cap="flat" cmpd="sng" algn="ctr">
            <a:solidFill>
              <a:srgbClr val="1F497D"/>
            </a:solidFill>
            <a:prstDash val="solid"/>
          </a:ln>
          <a:effectLst/>
        </p:spPr>
        <p:txBody>
          <a:bodyPr rtlCol="0" anchor="ctr"/>
          <a:lstStyle/>
          <a:p>
            <a:pPr algn="ctr">
              <a:defRPr/>
            </a:pPr>
            <a:endParaRPr lang="en-GB" sz="1000" kern="0" dirty="0">
              <a:solidFill>
                <a:sysClr val="window" lastClr="FFFFFF"/>
              </a:solidFill>
              <a:latin typeface="Calibri"/>
            </a:endParaRPr>
          </a:p>
        </p:txBody>
      </p:sp>
      <p:sp>
        <p:nvSpPr>
          <p:cNvPr id="206" name="Prostokąt 205"/>
          <p:cNvSpPr/>
          <p:nvPr/>
        </p:nvSpPr>
        <p:spPr>
          <a:xfrm>
            <a:off x="1978159" y="3669270"/>
            <a:ext cx="160262" cy="93155"/>
          </a:xfrm>
          <a:prstGeom prst="rect">
            <a:avLst/>
          </a:prstGeom>
          <a:solidFill>
            <a:srgbClr val="4F81BD">
              <a:lumMod val="20000"/>
              <a:lumOff val="80000"/>
            </a:srgbClr>
          </a:solidFill>
          <a:ln w="12700" cap="flat" cmpd="sng" algn="ctr">
            <a:solidFill>
              <a:srgbClr val="1F497D"/>
            </a:solidFill>
            <a:prstDash val="solid"/>
          </a:ln>
          <a:effectLst/>
        </p:spPr>
        <p:txBody>
          <a:bodyPr rtlCol="0" anchor="ctr"/>
          <a:lstStyle/>
          <a:p>
            <a:pPr algn="ctr">
              <a:defRPr/>
            </a:pPr>
            <a:endParaRPr lang="en-GB" sz="1000" kern="0" dirty="0">
              <a:solidFill>
                <a:sysClr val="window" lastClr="FFFFFF"/>
              </a:solidFill>
              <a:latin typeface="Calibri"/>
            </a:endParaRPr>
          </a:p>
        </p:txBody>
      </p:sp>
      <p:sp>
        <p:nvSpPr>
          <p:cNvPr id="207" name="Prostokąt 206"/>
          <p:cNvSpPr/>
          <p:nvPr/>
        </p:nvSpPr>
        <p:spPr>
          <a:xfrm>
            <a:off x="2049727" y="3695885"/>
            <a:ext cx="160262" cy="93155"/>
          </a:xfrm>
          <a:prstGeom prst="rect">
            <a:avLst/>
          </a:prstGeom>
          <a:solidFill>
            <a:srgbClr val="4F81BD">
              <a:lumMod val="20000"/>
              <a:lumOff val="80000"/>
            </a:srgbClr>
          </a:solidFill>
          <a:ln w="12700" cap="flat" cmpd="sng" algn="ctr">
            <a:solidFill>
              <a:srgbClr val="1F497D"/>
            </a:solidFill>
            <a:prstDash val="solid"/>
          </a:ln>
          <a:effectLst/>
        </p:spPr>
        <p:txBody>
          <a:bodyPr rtlCol="0" anchor="ctr"/>
          <a:lstStyle/>
          <a:p>
            <a:pPr algn="ctr">
              <a:defRPr/>
            </a:pPr>
            <a:endParaRPr lang="en-GB" sz="1000" kern="0" dirty="0">
              <a:solidFill>
                <a:sysClr val="window" lastClr="FFFFFF"/>
              </a:solidFill>
              <a:latin typeface="Calibri"/>
            </a:endParaRPr>
          </a:p>
        </p:txBody>
      </p:sp>
      <p:sp>
        <p:nvSpPr>
          <p:cNvPr id="208" name="Prostokąt 207"/>
          <p:cNvSpPr/>
          <p:nvPr/>
        </p:nvSpPr>
        <p:spPr>
          <a:xfrm>
            <a:off x="1971809" y="3861048"/>
            <a:ext cx="160262" cy="93155"/>
          </a:xfrm>
          <a:prstGeom prst="rect">
            <a:avLst/>
          </a:prstGeom>
          <a:solidFill>
            <a:srgbClr val="9BBB59">
              <a:lumMod val="20000"/>
              <a:lumOff val="80000"/>
            </a:srgbClr>
          </a:solidFill>
          <a:ln w="12700" cap="flat" cmpd="sng" algn="ctr">
            <a:solidFill>
              <a:srgbClr val="9BBB59"/>
            </a:solidFill>
            <a:prstDash val="solid"/>
          </a:ln>
          <a:effectLst/>
        </p:spPr>
        <p:txBody>
          <a:bodyPr rtlCol="0" anchor="ctr"/>
          <a:lstStyle/>
          <a:p>
            <a:pPr algn="ctr">
              <a:defRPr/>
            </a:pPr>
            <a:endParaRPr lang="en-GB" sz="1000" kern="0" dirty="0">
              <a:solidFill>
                <a:sysClr val="window" lastClr="FFFFFF"/>
              </a:solidFill>
              <a:latin typeface="Calibri"/>
            </a:endParaRPr>
          </a:p>
        </p:txBody>
      </p:sp>
      <p:sp>
        <p:nvSpPr>
          <p:cNvPr id="209" name="Prostokąt 208"/>
          <p:cNvSpPr/>
          <p:nvPr/>
        </p:nvSpPr>
        <p:spPr>
          <a:xfrm>
            <a:off x="2035914" y="3900971"/>
            <a:ext cx="160262" cy="93155"/>
          </a:xfrm>
          <a:prstGeom prst="rect">
            <a:avLst/>
          </a:prstGeom>
          <a:solidFill>
            <a:srgbClr val="9BBB59">
              <a:lumMod val="20000"/>
              <a:lumOff val="80000"/>
            </a:srgbClr>
          </a:solidFill>
          <a:ln w="12700" cap="flat" cmpd="sng" algn="ctr">
            <a:solidFill>
              <a:srgbClr val="9BBB59"/>
            </a:solidFill>
            <a:prstDash val="solid"/>
          </a:ln>
          <a:effectLst/>
        </p:spPr>
        <p:txBody>
          <a:bodyPr rtlCol="0" anchor="ctr"/>
          <a:lstStyle/>
          <a:p>
            <a:pPr algn="ctr">
              <a:defRPr/>
            </a:pPr>
            <a:endParaRPr lang="en-GB" sz="1000" kern="0" dirty="0">
              <a:solidFill>
                <a:sysClr val="window" lastClr="FFFFFF"/>
              </a:solidFill>
              <a:latin typeface="Calibri"/>
            </a:endParaRPr>
          </a:p>
        </p:txBody>
      </p:sp>
      <p:sp>
        <p:nvSpPr>
          <p:cNvPr id="210" name="Prostokąt 209"/>
          <p:cNvSpPr/>
          <p:nvPr/>
        </p:nvSpPr>
        <p:spPr>
          <a:xfrm>
            <a:off x="2107482" y="3927587"/>
            <a:ext cx="160262" cy="93155"/>
          </a:xfrm>
          <a:prstGeom prst="rect">
            <a:avLst/>
          </a:prstGeom>
          <a:solidFill>
            <a:srgbClr val="9BBB59">
              <a:lumMod val="20000"/>
              <a:lumOff val="80000"/>
            </a:srgbClr>
          </a:solidFill>
          <a:ln w="12700" cap="flat" cmpd="sng" algn="ctr">
            <a:solidFill>
              <a:srgbClr val="9BBB59"/>
            </a:solidFill>
            <a:prstDash val="solid"/>
          </a:ln>
          <a:effectLst/>
        </p:spPr>
        <p:txBody>
          <a:bodyPr rtlCol="0" anchor="ctr"/>
          <a:lstStyle/>
          <a:p>
            <a:pPr algn="ctr">
              <a:defRPr/>
            </a:pPr>
            <a:endParaRPr lang="en-GB" sz="1000" kern="0" dirty="0">
              <a:solidFill>
                <a:sysClr val="window" lastClr="FFFFFF"/>
              </a:solidFill>
              <a:latin typeface="Calibri"/>
            </a:endParaRPr>
          </a:p>
        </p:txBody>
      </p:sp>
      <p:sp>
        <p:nvSpPr>
          <p:cNvPr id="211" name="Prostokąt 210"/>
          <p:cNvSpPr/>
          <p:nvPr/>
        </p:nvSpPr>
        <p:spPr>
          <a:xfrm>
            <a:off x="1907704" y="3917378"/>
            <a:ext cx="160262" cy="93155"/>
          </a:xfrm>
          <a:prstGeom prst="rect">
            <a:avLst/>
          </a:prstGeom>
          <a:solidFill>
            <a:srgbClr val="9BBB59">
              <a:lumMod val="20000"/>
              <a:lumOff val="80000"/>
            </a:srgbClr>
          </a:solidFill>
          <a:ln w="12700" cap="flat" cmpd="sng" algn="ctr">
            <a:solidFill>
              <a:srgbClr val="9BBB59"/>
            </a:solidFill>
            <a:prstDash val="solid"/>
          </a:ln>
          <a:effectLst/>
        </p:spPr>
        <p:txBody>
          <a:bodyPr rtlCol="0" anchor="ctr"/>
          <a:lstStyle/>
          <a:p>
            <a:pPr algn="ctr">
              <a:defRPr/>
            </a:pPr>
            <a:endParaRPr lang="en-GB" sz="1000" kern="0" dirty="0">
              <a:solidFill>
                <a:sysClr val="window" lastClr="FFFFFF"/>
              </a:solidFill>
              <a:latin typeface="Calibri"/>
            </a:endParaRPr>
          </a:p>
        </p:txBody>
      </p:sp>
      <p:sp>
        <p:nvSpPr>
          <p:cNvPr id="212" name="Prostokąt 211"/>
          <p:cNvSpPr/>
          <p:nvPr/>
        </p:nvSpPr>
        <p:spPr>
          <a:xfrm>
            <a:off x="1971809" y="3957302"/>
            <a:ext cx="160262" cy="93155"/>
          </a:xfrm>
          <a:prstGeom prst="rect">
            <a:avLst/>
          </a:prstGeom>
          <a:solidFill>
            <a:srgbClr val="9BBB59">
              <a:lumMod val="20000"/>
              <a:lumOff val="80000"/>
            </a:srgbClr>
          </a:solidFill>
          <a:ln w="12700" cap="flat" cmpd="sng" algn="ctr">
            <a:solidFill>
              <a:srgbClr val="9BBB59"/>
            </a:solidFill>
            <a:prstDash val="solid"/>
          </a:ln>
          <a:effectLst/>
        </p:spPr>
        <p:txBody>
          <a:bodyPr rtlCol="0" anchor="ctr"/>
          <a:lstStyle/>
          <a:p>
            <a:pPr algn="ctr">
              <a:defRPr/>
            </a:pPr>
            <a:endParaRPr lang="en-GB" sz="1000" kern="0" dirty="0">
              <a:solidFill>
                <a:sysClr val="window" lastClr="FFFFFF"/>
              </a:solidFill>
              <a:latin typeface="Calibri"/>
            </a:endParaRPr>
          </a:p>
        </p:txBody>
      </p:sp>
      <p:sp>
        <p:nvSpPr>
          <p:cNvPr id="213" name="Prostokąt 212"/>
          <p:cNvSpPr/>
          <p:nvPr/>
        </p:nvSpPr>
        <p:spPr>
          <a:xfrm>
            <a:off x="2043377" y="3983917"/>
            <a:ext cx="160262" cy="93155"/>
          </a:xfrm>
          <a:prstGeom prst="rect">
            <a:avLst/>
          </a:prstGeom>
          <a:solidFill>
            <a:srgbClr val="9BBB59">
              <a:lumMod val="20000"/>
              <a:lumOff val="80000"/>
            </a:srgbClr>
          </a:solidFill>
          <a:ln w="12700" cap="flat" cmpd="sng" algn="ctr">
            <a:solidFill>
              <a:srgbClr val="9BBB59"/>
            </a:solidFill>
            <a:prstDash val="solid"/>
          </a:ln>
          <a:effectLst/>
        </p:spPr>
        <p:txBody>
          <a:bodyPr rtlCol="0" anchor="ctr"/>
          <a:lstStyle/>
          <a:p>
            <a:pPr algn="ctr">
              <a:defRPr/>
            </a:pPr>
            <a:endParaRPr lang="en-GB" sz="1000" kern="0" dirty="0">
              <a:solidFill>
                <a:sysClr val="window" lastClr="FFFFFF"/>
              </a:solidFill>
              <a:latin typeface="Calibri"/>
            </a:endParaRPr>
          </a:p>
        </p:txBody>
      </p:sp>
      <p:sp>
        <p:nvSpPr>
          <p:cNvPr id="214" name="Prostokąt 213"/>
          <p:cNvSpPr/>
          <p:nvPr/>
        </p:nvSpPr>
        <p:spPr>
          <a:xfrm>
            <a:off x="2843808" y="3429000"/>
            <a:ext cx="144000" cy="72000"/>
          </a:xfrm>
          <a:prstGeom prst="rect">
            <a:avLst/>
          </a:prstGeom>
          <a:solidFill>
            <a:srgbClr val="C0504D">
              <a:lumMod val="20000"/>
              <a:lumOff val="80000"/>
            </a:srgbClr>
          </a:solidFill>
          <a:ln w="12700" cap="flat" cmpd="sng" algn="ctr">
            <a:solidFill>
              <a:srgbClr val="C0504D"/>
            </a:solidFill>
            <a:prstDash val="solid"/>
          </a:ln>
          <a:effectLst/>
        </p:spPr>
        <p:txBody>
          <a:bodyPr rtlCol="0" anchor="ctr"/>
          <a:lstStyle/>
          <a:p>
            <a:pPr algn="ctr">
              <a:defRPr/>
            </a:pPr>
            <a:endParaRPr lang="en-GB" kern="0" dirty="0">
              <a:solidFill>
                <a:sysClr val="windowText" lastClr="000000"/>
              </a:solidFill>
              <a:latin typeface="Calibri"/>
            </a:endParaRPr>
          </a:p>
        </p:txBody>
      </p:sp>
      <p:sp>
        <p:nvSpPr>
          <p:cNvPr id="215" name="Prostokąt 214"/>
          <p:cNvSpPr/>
          <p:nvPr/>
        </p:nvSpPr>
        <p:spPr>
          <a:xfrm>
            <a:off x="2987808" y="3573016"/>
            <a:ext cx="144000" cy="72000"/>
          </a:xfrm>
          <a:prstGeom prst="rect">
            <a:avLst/>
          </a:prstGeom>
          <a:solidFill>
            <a:srgbClr val="C0504D">
              <a:lumMod val="20000"/>
              <a:lumOff val="80000"/>
            </a:srgbClr>
          </a:solidFill>
          <a:ln w="12700" cap="flat" cmpd="sng" algn="ctr">
            <a:solidFill>
              <a:srgbClr val="C0504D"/>
            </a:solidFill>
            <a:prstDash val="solid"/>
          </a:ln>
          <a:effectLst/>
        </p:spPr>
        <p:txBody>
          <a:bodyPr rtlCol="0" anchor="ctr"/>
          <a:lstStyle/>
          <a:p>
            <a:pPr algn="ctr">
              <a:defRPr/>
            </a:pPr>
            <a:endParaRPr lang="en-GB" kern="0" dirty="0">
              <a:solidFill>
                <a:sysClr val="windowText" lastClr="000000"/>
              </a:solidFill>
              <a:latin typeface="Calibri"/>
            </a:endParaRPr>
          </a:p>
        </p:txBody>
      </p:sp>
      <p:sp>
        <p:nvSpPr>
          <p:cNvPr id="216" name="Prostokąt 215"/>
          <p:cNvSpPr/>
          <p:nvPr/>
        </p:nvSpPr>
        <p:spPr>
          <a:xfrm>
            <a:off x="2987808" y="3856864"/>
            <a:ext cx="144000" cy="72000"/>
          </a:xfrm>
          <a:prstGeom prst="rect">
            <a:avLst/>
          </a:prstGeom>
          <a:solidFill>
            <a:srgbClr val="C0504D">
              <a:lumMod val="20000"/>
              <a:lumOff val="80000"/>
            </a:srgbClr>
          </a:solidFill>
          <a:ln w="12700" cap="flat" cmpd="sng" algn="ctr">
            <a:solidFill>
              <a:srgbClr val="C0504D"/>
            </a:solidFill>
            <a:prstDash val="solid"/>
          </a:ln>
          <a:effectLst/>
        </p:spPr>
        <p:txBody>
          <a:bodyPr rtlCol="0" anchor="ctr"/>
          <a:lstStyle/>
          <a:p>
            <a:pPr algn="ctr">
              <a:defRPr/>
            </a:pPr>
            <a:endParaRPr lang="en-GB" kern="0" dirty="0">
              <a:solidFill>
                <a:sysClr val="windowText" lastClr="000000"/>
              </a:solidFill>
              <a:latin typeface="Calibri"/>
            </a:endParaRPr>
          </a:p>
        </p:txBody>
      </p:sp>
      <p:cxnSp>
        <p:nvCxnSpPr>
          <p:cNvPr id="217" name="Łącznik łamany 216"/>
          <p:cNvCxnSpPr>
            <a:stCxn id="214" idx="2"/>
            <a:endCxn id="215" idx="1"/>
          </p:cNvCxnSpPr>
          <p:nvPr/>
        </p:nvCxnSpPr>
        <p:spPr>
          <a:xfrm rot="16200000" flipH="1">
            <a:off x="2897800" y="3519008"/>
            <a:ext cx="108016" cy="72000"/>
          </a:xfrm>
          <a:prstGeom prst="bentConnector2">
            <a:avLst/>
          </a:prstGeom>
          <a:noFill/>
          <a:ln w="9525" cap="flat" cmpd="sng" algn="ctr">
            <a:solidFill>
              <a:srgbClr val="C0504D"/>
            </a:solidFill>
            <a:prstDash val="solid"/>
          </a:ln>
          <a:effectLst/>
        </p:spPr>
      </p:cxnSp>
      <p:cxnSp>
        <p:nvCxnSpPr>
          <p:cNvPr id="218" name="Łącznik łamany 217"/>
          <p:cNvCxnSpPr>
            <a:stCxn id="214" idx="2"/>
            <a:endCxn id="216" idx="1"/>
          </p:cNvCxnSpPr>
          <p:nvPr/>
        </p:nvCxnSpPr>
        <p:spPr>
          <a:xfrm rot="16200000" flipH="1">
            <a:off x="2755876" y="3660932"/>
            <a:ext cx="391864" cy="72000"/>
          </a:xfrm>
          <a:prstGeom prst="bentConnector2">
            <a:avLst/>
          </a:prstGeom>
          <a:noFill/>
          <a:ln w="9525" cap="flat" cmpd="sng" algn="ctr">
            <a:solidFill>
              <a:srgbClr val="C0504D"/>
            </a:solidFill>
            <a:prstDash val="solid"/>
          </a:ln>
          <a:effectLst/>
        </p:spPr>
      </p:cxnSp>
      <p:sp>
        <p:nvSpPr>
          <p:cNvPr id="219" name="Prostokąt 218"/>
          <p:cNvSpPr/>
          <p:nvPr/>
        </p:nvSpPr>
        <p:spPr>
          <a:xfrm>
            <a:off x="2987808" y="4149088"/>
            <a:ext cx="144000" cy="72000"/>
          </a:xfrm>
          <a:prstGeom prst="rect">
            <a:avLst/>
          </a:prstGeom>
          <a:solidFill>
            <a:srgbClr val="C0504D">
              <a:lumMod val="20000"/>
              <a:lumOff val="80000"/>
            </a:srgbClr>
          </a:solidFill>
          <a:ln w="12700" cap="flat" cmpd="sng" algn="ctr">
            <a:solidFill>
              <a:srgbClr val="C0504D"/>
            </a:solidFill>
            <a:prstDash val="solid"/>
          </a:ln>
          <a:effectLst/>
        </p:spPr>
        <p:txBody>
          <a:bodyPr rtlCol="0" anchor="ctr"/>
          <a:lstStyle/>
          <a:p>
            <a:pPr algn="ctr">
              <a:defRPr/>
            </a:pPr>
            <a:endParaRPr lang="en-GB" kern="0" dirty="0">
              <a:solidFill>
                <a:sysClr val="windowText" lastClr="000000"/>
              </a:solidFill>
              <a:latin typeface="Calibri"/>
            </a:endParaRPr>
          </a:p>
        </p:txBody>
      </p:sp>
      <p:cxnSp>
        <p:nvCxnSpPr>
          <p:cNvPr id="220" name="Łącznik łamany 219"/>
          <p:cNvCxnSpPr>
            <a:stCxn id="214" idx="2"/>
            <a:endCxn id="219" idx="1"/>
          </p:cNvCxnSpPr>
          <p:nvPr/>
        </p:nvCxnSpPr>
        <p:spPr>
          <a:xfrm rot="16200000" flipH="1">
            <a:off x="2609764" y="3807044"/>
            <a:ext cx="684088" cy="72000"/>
          </a:xfrm>
          <a:prstGeom prst="bentConnector2">
            <a:avLst/>
          </a:prstGeom>
          <a:noFill/>
          <a:ln w="9525" cap="flat" cmpd="sng" algn="ctr">
            <a:solidFill>
              <a:srgbClr val="C0504D"/>
            </a:solidFill>
            <a:prstDash val="solid"/>
          </a:ln>
          <a:effectLst/>
        </p:spPr>
      </p:cxnSp>
      <p:sp>
        <p:nvSpPr>
          <p:cNvPr id="221" name="Prostokąt 220"/>
          <p:cNvSpPr/>
          <p:nvPr/>
        </p:nvSpPr>
        <p:spPr>
          <a:xfrm>
            <a:off x="2627792" y="3738566"/>
            <a:ext cx="144000" cy="72000"/>
          </a:xfrm>
          <a:prstGeom prst="rect">
            <a:avLst/>
          </a:prstGeom>
          <a:solidFill>
            <a:srgbClr val="9BBB59">
              <a:lumMod val="20000"/>
              <a:lumOff val="80000"/>
            </a:srgbClr>
          </a:solidFill>
          <a:ln w="12700" cap="flat" cmpd="sng" algn="ctr">
            <a:solidFill>
              <a:srgbClr val="9BBB59"/>
            </a:solidFill>
            <a:prstDash val="solid"/>
          </a:ln>
          <a:effectLst/>
        </p:spPr>
        <p:txBody>
          <a:bodyPr rtlCol="0" anchor="ctr"/>
          <a:lstStyle/>
          <a:p>
            <a:pPr algn="ctr">
              <a:defRPr/>
            </a:pPr>
            <a:endParaRPr lang="en-GB" kern="0" dirty="0">
              <a:solidFill>
                <a:sysClr val="windowText" lastClr="000000"/>
              </a:solidFill>
              <a:latin typeface="Calibri"/>
            </a:endParaRPr>
          </a:p>
        </p:txBody>
      </p:sp>
      <p:sp>
        <p:nvSpPr>
          <p:cNvPr id="222" name="Prostokąt 221"/>
          <p:cNvSpPr/>
          <p:nvPr/>
        </p:nvSpPr>
        <p:spPr>
          <a:xfrm>
            <a:off x="2627792" y="3861057"/>
            <a:ext cx="144000" cy="72000"/>
          </a:xfrm>
          <a:prstGeom prst="rect">
            <a:avLst/>
          </a:prstGeom>
          <a:solidFill>
            <a:srgbClr val="9BBB59">
              <a:lumMod val="20000"/>
              <a:lumOff val="80000"/>
            </a:srgbClr>
          </a:solidFill>
          <a:ln w="12700" cap="flat" cmpd="sng" algn="ctr">
            <a:solidFill>
              <a:srgbClr val="9BBB59"/>
            </a:solidFill>
            <a:prstDash val="solid"/>
          </a:ln>
          <a:effectLst/>
        </p:spPr>
        <p:txBody>
          <a:bodyPr rtlCol="0" anchor="ctr"/>
          <a:lstStyle/>
          <a:p>
            <a:pPr algn="ctr">
              <a:defRPr/>
            </a:pPr>
            <a:endParaRPr lang="en-GB" kern="0" dirty="0">
              <a:solidFill>
                <a:sysClr val="windowText" lastClr="000000"/>
              </a:solidFill>
              <a:latin typeface="Calibri"/>
            </a:endParaRPr>
          </a:p>
        </p:txBody>
      </p:sp>
      <p:cxnSp>
        <p:nvCxnSpPr>
          <p:cNvPr id="223" name="Łącznik łamany 222"/>
          <p:cNvCxnSpPr>
            <a:stCxn id="194" idx="2"/>
            <a:endCxn id="221" idx="1"/>
          </p:cNvCxnSpPr>
          <p:nvPr/>
        </p:nvCxnSpPr>
        <p:spPr>
          <a:xfrm rot="16200000" flipH="1">
            <a:off x="2528880" y="3675653"/>
            <a:ext cx="125801" cy="72024"/>
          </a:xfrm>
          <a:prstGeom prst="bentConnector2">
            <a:avLst/>
          </a:prstGeom>
          <a:noFill/>
          <a:ln w="9525" cap="flat" cmpd="sng" algn="ctr">
            <a:solidFill>
              <a:srgbClr val="9BBB59"/>
            </a:solidFill>
            <a:prstDash val="solid"/>
          </a:ln>
          <a:effectLst/>
        </p:spPr>
      </p:cxnSp>
      <p:cxnSp>
        <p:nvCxnSpPr>
          <p:cNvPr id="224" name="Łącznik łamany 223"/>
          <p:cNvCxnSpPr>
            <a:stCxn id="194" idx="2"/>
            <a:endCxn id="222" idx="1"/>
          </p:cNvCxnSpPr>
          <p:nvPr/>
        </p:nvCxnSpPr>
        <p:spPr>
          <a:xfrm rot="16200000" flipH="1">
            <a:off x="2467634" y="3736899"/>
            <a:ext cx="248292" cy="72024"/>
          </a:xfrm>
          <a:prstGeom prst="bentConnector2">
            <a:avLst/>
          </a:prstGeom>
          <a:noFill/>
          <a:ln w="9525" cap="flat" cmpd="sng" algn="ctr">
            <a:solidFill>
              <a:srgbClr val="9BBB59"/>
            </a:solidFill>
            <a:prstDash val="solid"/>
          </a:ln>
          <a:effectLst/>
        </p:spPr>
      </p:cxnSp>
      <p:sp>
        <p:nvSpPr>
          <p:cNvPr id="225" name="Prostokąt 224"/>
          <p:cNvSpPr/>
          <p:nvPr/>
        </p:nvSpPr>
        <p:spPr>
          <a:xfrm>
            <a:off x="3140208" y="3717040"/>
            <a:ext cx="144000" cy="72000"/>
          </a:xfrm>
          <a:prstGeom prst="rect">
            <a:avLst/>
          </a:prstGeom>
          <a:solidFill>
            <a:srgbClr val="9BBB59">
              <a:lumMod val="20000"/>
              <a:lumOff val="80000"/>
            </a:srgbClr>
          </a:solidFill>
          <a:ln w="12700" cap="flat" cmpd="sng" algn="ctr">
            <a:solidFill>
              <a:srgbClr val="9BBB59"/>
            </a:solidFill>
            <a:prstDash val="solid"/>
          </a:ln>
          <a:effectLst/>
        </p:spPr>
        <p:txBody>
          <a:bodyPr rtlCol="0" anchor="ctr"/>
          <a:lstStyle/>
          <a:p>
            <a:pPr algn="ctr">
              <a:defRPr/>
            </a:pPr>
            <a:endParaRPr lang="en-GB" kern="0" dirty="0">
              <a:solidFill>
                <a:sysClr val="windowText" lastClr="000000"/>
              </a:solidFill>
              <a:latin typeface="Calibri"/>
            </a:endParaRPr>
          </a:p>
        </p:txBody>
      </p:sp>
      <p:cxnSp>
        <p:nvCxnSpPr>
          <p:cNvPr id="226" name="Łącznik łamany 225"/>
          <p:cNvCxnSpPr>
            <a:stCxn id="215" idx="2"/>
            <a:endCxn id="225" idx="1"/>
          </p:cNvCxnSpPr>
          <p:nvPr/>
        </p:nvCxnSpPr>
        <p:spPr>
          <a:xfrm rot="16200000" flipH="1">
            <a:off x="3045996" y="3658828"/>
            <a:ext cx="108024" cy="80400"/>
          </a:xfrm>
          <a:prstGeom prst="bentConnector2">
            <a:avLst/>
          </a:prstGeom>
          <a:noFill/>
          <a:ln w="9525" cap="flat" cmpd="sng" algn="ctr">
            <a:solidFill>
              <a:srgbClr val="9BBB59"/>
            </a:solidFill>
            <a:prstDash val="solid"/>
          </a:ln>
          <a:effectLst/>
        </p:spPr>
      </p:cxnSp>
      <p:sp>
        <p:nvSpPr>
          <p:cNvPr id="227" name="Prostokąt 226"/>
          <p:cNvSpPr/>
          <p:nvPr/>
        </p:nvSpPr>
        <p:spPr>
          <a:xfrm>
            <a:off x="3140232" y="4005072"/>
            <a:ext cx="144000" cy="72000"/>
          </a:xfrm>
          <a:prstGeom prst="rect">
            <a:avLst/>
          </a:prstGeom>
          <a:solidFill>
            <a:srgbClr val="9BBB59">
              <a:lumMod val="20000"/>
              <a:lumOff val="80000"/>
            </a:srgbClr>
          </a:solidFill>
          <a:ln w="12700" cap="flat" cmpd="sng" algn="ctr">
            <a:solidFill>
              <a:srgbClr val="9BBB59"/>
            </a:solidFill>
            <a:prstDash val="solid"/>
          </a:ln>
          <a:effectLst/>
        </p:spPr>
        <p:txBody>
          <a:bodyPr rtlCol="0" anchor="ctr"/>
          <a:lstStyle/>
          <a:p>
            <a:pPr algn="ctr">
              <a:defRPr/>
            </a:pPr>
            <a:endParaRPr lang="en-GB" kern="0" dirty="0">
              <a:solidFill>
                <a:sysClr val="windowText" lastClr="000000"/>
              </a:solidFill>
              <a:latin typeface="Calibri"/>
            </a:endParaRPr>
          </a:p>
        </p:txBody>
      </p:sp>
      <p:cxnSp>
        <p:nvCxnSpPr>
          <p:cNvPr id="228" name="Łącznik łamany 227"/>
          <p:cNvCxnSpPr>
            <a:stCxn id="216" idx="2"/>
            <a:endCxn id="227" idx="1"/>
          </p:cNvCxnSpPr>
          <p:nvPr/>
        </p:nvCxnSpPr>
        <p:spPr>
          <a:xfrm rot="16200000" flipH="1">
            <a:off x="3043916" y="3944756"/>
            <a:ext cx="112208" cy="80424"/>
          </a:xfrm>
          <a:prstGeom prst="bentConnector2">
            <a:avLst/>
          </a:prstGeom>
          <a:noFill/>
          <a:ln w="9525" cap="flat" cmpd="sng" algn="ctr">
            <a:solidFill>
              <a:srgbClr val="9BBB59"/>
            </a:solidFill>
            <a:prstDash val="solid"/>
          </a:ln>
          <a:effectLst/>
        </p:spPr>
      </p:cxnSp>
      <p:sp>
        <p:nvSpPr>
          <p:cNvPr id="229" name="Prostokąt 228"/>
          <p:cNvSpPr/>
          <p:nvPr/>
        </p:nvSpPr>
        <p:spPr>
          <a:xfrm>
            <a:off x="3140232" y="4293104"/>
            <a:ext cx="144000" cy="72000"/>
          </a:xfrm>
          <a:prstGeom prst="rect">
            <a:avLst/>
          </a:prstGeom>
          <a:solidFill>
            <a:srgbClr val="9BBB59">
              <a:lumMod val="20000"/>
              <a:lumOff val="80000"/>
            </a:srgbClr>
          </a:solidFill>
          <a:ln w="12700" cap="flat" cmpd="sng" algn="ctr">
            <a:solidFill>
              <a:srgbClr val="9BBB59"/>
            </a:solidFill>
            <a:prstDash val="solid"/>
          </a:ln>
          <a:effectLst/>
        </p:spPr>
        <p:txBody>
          <a:bodyPr rtlCol="0" anchor="ctr"/>
          <a:lstStyle/>
          <a:p>
            <a:pPr algn="ctr">
              <a:defRPr/>
            </a:pPr>
            <a:endParaRPr lang="en-GB" kern="0" dirty="0">
              <a:solidFill>
                <a:sysClr val="windowText" lastClr="000000"/>
              </a:solidFill>
              <a:latin typeface="Calibri"/>
            </a:endParaRPr>
          </a:p>
        </p:txBody>
      </p:sp>
      <p:cxnSp>
        <p:nvCxnSpPr>
          <p:cNvPr id="230" name="Łącznik łamany 229"/>
          <p:cNvCxnSpPr>
            <a:stCxn id="219" idx="2"/>
            <a:endCxn id="229" idx="1"/>
          </p:cNvCxnSpPr>
          <p:nvPr/>
        </p:nvCxnSpPr>
        <p:spPr>
          <a:xfrm rot="16200000" flipH="1">
            <a:off x="3046012" y="4234884"/>
            <a:ext cx="108016" cy="80424"/>
          </a:xfrm>
          <a:prstGeom prst="bentConnector2">
            <a:avLst/>
          </a:prstGeom>
          <a:noFill/>
          <a:ln w="9525" cap="flat" cmpd="sng" algn="ctr">
            <a:solidFill>
              <a:srgbClr val="9BBB59"/>
            </a:solidFill>
            <a:prstDash val="solid"/>
          </a:ln>
          <a:effectLst/>
        </p:spPr>
      </p:cxnSp>
      <p:sp>
        <p:nvSpPr>
          <p:cNvPr id="231" name="Prostokąt 230"/>
          <p:cNvSpPr/>
          <p:nvPr/>
        </p:nvSpPr>
        <p:spPr>
          <a:xfrm>
            <a:off x="3419872" y="3429000"/>
            <a:ext cx="144000" cy="72000"/>
          </a:xfrm>
          <a:prstGeom prst="rect">
            <a:avLst/>
          </a:prstGeom>
          <a:solidFill>
            <a:srgbClr val="9BBB59">
              <a:lumMod val="20000"/>
              <a:lumOff val="80000"/>
            </a:srgbClr>
          </a:solidFill>
          <a:ln w="12700" cap="flat" cmpd="sng" algn="ctr">
            <a:solidFill>
              <a:srgbClr val="9BBB59"/>
            </a:solidFill>
            <a:prstDash val="solid"/>
          </a:ln>
          <a:effectLst/>
        </p:spPr>
        <p:txBody>
          <a:bodyPr rtlCol="0" anchor="ctr"/>
          <a:lstStyle/>
          <a:p>
            <a:pPr algn="ctr">
              <a:defRPr/>
            </a:pPr>
            <a:endParaRPr lang="en-GB" kern="0" dirty="0">
              <a:solidFill>
                <a:sysClr val="windowText" lastClr="000000"/>
              </a:solidFill>
              <a:latin typeface="Calibri"/>
            </a:endParaRPr>
          </a:p>
        </p:txBody>
      </p:sp>
      <p:sp>
        <p:nvSpPr>
          <p:cNvPr id="232" name="Prostokąt 231"/>
          <p:cNvSpPr/>
          <p:nvPr/>
        </p:nvSpPr>
        <p:spPr>
          <a:xfrm>
            <a:off x="3563888" y="3573016"/>
            <a:ext cx="144000" cy="72000"/>
          </a:xfrm>
          <a:prstGeom prst="rect">
            <a:avLst/>
          </a:prstGeom>
          <a:solidFill>
            <a:srgbClr val="9BBB59">
              <a:lumMod val="20000"/>
              <a:lumOff val="80000"/>
            </a:srgbClr>
          </a:solidFill>
          <a:ln w="12700" cap="flat" cmpd="sng" algn="ctr">
            <a:solidFill>
              <a:srgbClr val="9BBB59"/>
            </a:solidFill>
            <a:prstDash val="solid"/>
          </a:ln>
          <a:effectLst/>
        </p:spPr>
        <p:txBody>
          <a:bodyPr rtlCol="0" anchor="ctr"/>
          <a:lstStyle/>
          <a:p>
            <a:pPr algn="ctr">
              <a:defRPr/>
            </a:pPr>
            <a:endParaRPr lang="en-GB" kern="0" dirty="0">
              <a:solidFill>
                <a:sysClr val="windowText" lastClr="000000"/>
              </a:solidFill>
              <a:latin typeface="Calibri"/>
            </a:endParaRPr>
          </a:p>
        </p:txBody>
      </p:sp>
      <p:sp>
        <p:nvSpPr>
          <p:cNvPr id="233" name="Prostokąt 232"/>
          <p:cNvSpPr/>
          <p:nvPr/>
        </p:nvSpPr>
        <p:spPr>
          <a:xfrm>
            <a:off x="3563888" y="3717040"/>
            <a:ext cx="144000" cy="72000"/>
          </a:xfrm>
          <a:prstGeom prst="rect">
            <a:avLst/>
          </a:prstGeom>
          <a:solidFill>
            <a:srgbClr val="9BBB59">
              <a:lumMod val="20000"/>
              <a:lumOff val="80000"/>
            </a:srgbClr>
          </a:solidFill>
          <a:ln w="12700" cap="flat" cmpd="sng" algn="ctr">
            <a:solidFill>
              <a:srgbClr val="9BBB59"/>
            </a:solidFill>
            <a:prstDash val="solid"/>
          </a:ln>
          <a:effectLst/>
        </p:spPr>
        <p:txBody>
          <a:bodyPr rtlCol="0" anchor="ctr"/>
          <a:lstStyle/>
          <a:p>
            <a:pPr algn="ctr">
              <a:defRPr/>
            </a:pPr>
            <a:endParaRPr lang="en-GB" kern="0" dirty="0">
              <a:solidFill>
                <a:sysClr val="windowText" lastClr="000000"/>
              </a:solidFill>
              <a:latin typeface="Calibri"/>
            </a:endParaRPr>
          </a:p>
        </p:txBody>
      </p:sp>
      <p:sp>
        <p:nvSpPr>
          <p:cNvPr id="234" name="Prostokąt 233"/>
          <p:cNvSpPr/>
          <p:nvPr/>
        </p:nvSpPr>
        <p:spPr>
          <a:xfrm>
            <a:off x="3563888" y="3861056"/>
            <a:ext cx="144000" cy="72000"/>
          </a:xfrm>
          <a:prstGeom prst="rect">
            <a:avLst/>
          </a:prstGeom>
          <a:solidFill>
            <a:srgbClr val="9BBB59">
              <a:lumMod val="20000"/>
              <a:lumOff val="80000"/>
            </a:srgbClr>
          </a:solidFill>
          <a:ln w="12700" cap="flat" cmpd="sng" algn="ctr">
            <a:solidFill>
              <a:srgbClr val="9BBB59"/>
            </a:solidFill>
            <a:prstDash val="solid"/>
          </a:ln>
          <a:effectLst/>
        </p:spPr>
        <p:txBody>
          <a:bodyPr rtlCol="0" anchor="ctr"/>
          <a:lstStyle/>
          <a:p>
            <a:pPr algn="ctr">
              <a:defRPr/>
            </a:pPr>
            <a:endParaRPr lang="en-GB" kern="0" dirty="0">
              <a:solidFill>
                <a:sysClr val="windowText" lastClr="000000"/>
              </a:solidFill>
              <a:latin typeface="Calibri"/>
            </a:endParaRPr>
          </a:p>
        </p:txBody>
      </p:sp>
      <p:sp>
        <p:nvSpPr>
          <p:cNvPr id="235" name="Prostokąt 234"/>
          <p:cNvSpPr/>
          <p:nvPr/>
        </p:nvSpPr>
        <p:spPr>
          <a:xfrm>
            <a:off x="3779928" y="4005064"/>
            <a:ext cx="144000" cy="72000"/>
          </a:xfrm>
          <a:prstGeom prst="rect">
            <a:avLst/>
          </a:prstGeom>
          <a:solidFill>
            <a:srgbClr val="9BBB59">
              <a:lumMod val="20000"/>
              <a:lumOff val="80000"/>
            </a:srgbClr>
          </a:solidFill>
          <a:ln w="12700" cap="flat" cmpd="sng" algn="ctr">
            <a:solidFill>
              <a:srgbClr val="9BBB59"/>
            </a:solidFill>
            <a:prstDash val="solid"/>
          </a:ln>
          <a:effectLst/>
        </p:spPr>
        <p:txBody>
          <a:bodyPr rtlCol="0" anchor="ctr"/>
          <a:lstStyle/>
          <a:p>
            <a:pPr algn="ctr">
              <a:defRPr/>
            </a:pPr>
            <a:endParaRPr lang="en-GB" kern="0" dirty="0">
              <a:solidFill>
                <a:sysClr val="windowText" lastClr="000000"/>
              </a:solidFill>
              <a:latin typeface="Calibri"/>
            </a:endParaRPr>
          </a:p>
        </p:txBody>
      </p:sp>
      <p:sp>
        <p:nvSpPr>
          <p:cNvPr id="236" name="Prostokąt 235"/>
          <p:cNvSpPr/>
          <p:nvPr/>
        </p:nvSpPr>
        <p:spPr>
          <a:xfrm>
            <a:off x="3779912" y="4149088"/>
            <a:ext cx="144000" cy="72000"/>
          </a:xfrm>
          <a:prstGeom prst="rect">
            <a:avLst/>
          </a:prstGeom>
          <a:solidFill>
            <a:srgbClr val="9BBB59">
              <a:lumMod val="20000"/>
              <a:lumOff val="80000"/>
            </a:srgbClr>
          </a:solidFill>
          <a:ln w="12700" cap="flat" cmpd="sng" algn="ctr">
            <a:solidFill>
              <a:srgbClr val="9BBB59"/>
            </a:solidFill>
            <a:prstDash val="solid"/>
          </a:ln>
          <a:effectLst/>
        </p:spPr>
        <p:txBody>
          <a:bodyPr rtlCol="0" anchor="ctr"/>
          <a:lstStyle/>
          <a:p>
            <a:pPr algn="ctr">
              <a:defRPr/>
            </a:pPr>
            <a:endParaRPr lang="en-GB" kern="0" dirty="0">
              <a:solidFill>
                <a:sysClr val="windowText" lastClr="000000"/>
              </a:solidFill>
              <a:latin typeface="Calibri"/>
            </a:endParaRPr>
          </a:p>
        </p:txBody>
      </p:sp>
      <p:sp>
        <p:nvSpPr>
          <p:cNvPr id="237" name="Prostokąt 236"/>
          <p:cNvSpPr/>
          <p:nvPr/>
        </p:nvSpPr>
        <p:spPr>
          <a:xfrm>
            <a:off x="3563888" y="4301488"/>
            <a:ext cx="144000" cy="72000"/>
          </a:xfrm>
          <a:prstGeom prst="rect">
            <a:avLst/>
          </a:prstGeom>
          <a:solidFill>
            <a:srgbClr val="9BBB59">
              <a:lumMod val="20000"/>
              <a:lumOff val="80000"/>
            </a:srgbClr>
          </a:solidFill>
          <a:ln w="12700" cap="flat" cmpd="sng" algn="ctr">
            <a:solidFill>
              <a:srgbClr val="9BBB59"/>
            </a:solidFill>
            <a:prstDash val="solid"/>
          </a:ln>
          <a:effectLst/>
        </p:spPr>
        <p:txBody>
          <a:bodyPr rtlCol="0" anchor="ctr"/>
          <a:lstStyle/>
          <a:p>
            <a:pPr algn="ctr">
              <a:defRPr/>
            </a:pPr>
            <a:endParaRPr lang="en-GB" kern="0" dirty="0">
              <a:solidFill>
                <a:sysClr val="windowText" lastClr="000000"/>
              </a:solidFill>
              <a:latin typeface="Calibri"/>
            </a:endParaRPr>
          </a:p>
        </p:txBody>
      </p:sp>
      <p:cxnSp>
        <p:nvCxnSpPr>
          <p:cNvPr id="238" name="Łącznik łamany 237"/>
          <p:cNvCxnSpPr>
            <a:stCxn id="231" idx="2"/>
            <a:endCxn id="232" idx="1"/>
          </p:cNvCxnSpPr>
          <p:nvPr/>
        </p:nvCxnSpPr>
        <p:spPr>
          <a:xfrm rot="16200000" flipH="1">
            <a:off x="3473872" y="3519000"/>
            <a:ext cx="108016" cy="72016"/>
          </a:xfrm>
          <a:prstGeom prst="bentConnector2">
            <a:avLst/>
          </a:prstGeom>
          <a:noFill/>
          <a:ln w="9525" cap="flat" cmpd="sng" algn="ctr">
            <a:solidFill>
              <a:srgbClr val="9BBB59"/>
            </a:solidFill>
            <a:prstDash val="solid"/>
          </a:ln>
          <a:effectLst/>
        </p:spPr>
      </p:cxnSp>
      <p:cxnSp>
        <p:nvCxnSpPr>
          <p:cNvPr id="239" name="Łącznik łamany 238"/>
          <p:cNvCxnSpPr>
            <a:stCxn id="231" idx="2"/>
            <a:endCxn id="233" idx="1"/>
          </p:cNvCxnSpPr>
          <p:nvPr/>
        </p:nvCxnSpPr>
        <p:spPr>
          <a:xfrm rot="16200000" flipH="1">
            <a:off x="3401860" y="3591012"/>
            <a:ext cx="252040" cy="72016"/>
          </a:xfrm>
          <a:prstGeom prst="bentConnector2">
            <a:avLst/>
          </a:prstGeom>
          <a:noFill/>
          <a:ln w="9525" cap="flat" cmpd="sng" algn="ctr">
            <a:solidFill>
              <a:srgbClr val="9BBB59"/>
            </a:solidFill>
            <a:prstDash val="solid"/>
          </a:ln>
          <a:effectLst/>
        </p:spPr>
      </p:cxnSp>
      <p:cxnSp>
        <p:nvCxnSpPr>
          <p:cNvPr id="240" name="Łącznik łamany 239"/>
          <p:cNvCxnSpPr>
            <a:stCxn id="231" idx="2"/>
            <a:endCxn id="234" idx="1"/>
          </p:cNvCxnSpPr>
          <p:nvPr/>
        </p:nvCxnSpPr>
        <p:spPr>
          <a:xfrm rot="16200000" flipH="1">
            <a:off x="3329852" y="3663020"/>
            <a:ext cx="396056" cy="72016"/>
          </a:xfrm>
          <a:prstGeom prst="bentConnector2">
            <a:avLst/>
          </a:prstGeom>
          <a:noFill/>
          <a:ln w="9525" cap="flat" cmpd="sng" algn="ctr">
            <a:solidFill>
              <a:srgbClr val="9BBB59"/>
            </a:solidFill>
            <a:prstDash val="solid"/>
          </a:ln>
          <a:effectLst/>
        </p:spPr>
      </p:cxnSp>
      <p:cxnSp>
        <p:nvCxnSpPr>
          <p:cNvPr id="241" name="Łącznik łamany 240"/>
          <p:cNvCxnSpPr>
            <a:stCxn id="231" idx="2"/>
            <a:endCxn id="237" idx="1"/>
          </p:cNvCxnSpPr>
          <p:nvPr/>
        </p:nvCxnSpPr>
        <p:spPr>
          <a:xfrm rot="16200000" flipH="1">
            <a:off x="3109636" y="3883236"/>
            <a:ext cx="836488" cy="72016"/>
          </a:xfrm>
          <a:prstGeom prst="bentConnector2">
            <a:avLst/>
          </a:prstGeom>
          <a:noFill/>
          <a:ln w="9525" cap="flat" cmpd="sng" algn="ctr">
            <a:solidFill>
              <a:srgbClr val="9BBB59"/>
            </a:solidFill>
            <a:prstDash val="solid"/>
          </a:ln>
          <a:effectLst/>
        </p:spPr>
      </p:cxnSp>
      <p:cxnSp>
        <p:nvCxnSpPr>
          <p:cNvPr id="242" name="Łącznik łamany 241"/>
          <p:cNvCxnSpPr>
            <a:stCxn id="234" idx="2"/>
            <a:endCxn id="235" idx="1"/>
          </p:cNvCxnSpPr>
          <p:nvPr/>
        </p:nvCxnSpPr>
        <p:spPr>
          <a:xfrm rot="16200000" flipH="1">
            <a:off x="3653904" y="3915040"/>
            <a:ext cx="108008" cy="144040"/>
          </a:xfrm>
          <a:prstGeom prst="bentConnector2">
            <a:avLst/>
          </a:prstGeom>
          <a:noFill/>
          <a:ln w="9525" cap="flat" cmpd="sng" algn="ctr">
            <a:solidFill>
              <a:srgbClr val="9BBB59"/>
            </a:solidFill>
            <a:prstDash val="solid"/>
          </a:ln>
          <a:effectLst/>
        </p:spPr>
      </p:cxnSp>
      <p:cxnSp>
        <p:nvCxnSpPr>
          <p:cNvPr id="243" name="Łącznik łamany 242"/>
          <p:cNvCxnSpPr>
            <a:stCxn id="234" idx="2"/>
            <a:endCxn id="236" idx="1"/>
          </p:cNvCxnSpPr>
          <p:nvPr/>
        </p:nvCxnSpPr>
        <p:spPr>
          <a:xfrm rot="16200000" flipH="1">
            <a:off x="3581884" y="3987060"/>
            <a:ext cx="252032" cy="144024"/>
          </a:xfrm>
          <a:prstGeom prst="bentConnector2">
            <a:avLst/>
          </a:prstGeom>
          <a:noFill/>
          <a:ln w="9525" cap="flat" cmpd="sng" algn="ctr">
            <a:solidFill>
              <a:srgbClr val="9BBB59"/>
            </a:solidFill>
            <a:prstDash val="solid"/>
          </a:ln>
          <a:effectLst/>
        </p:spPr>
      </p:cxnSp>
      <p:sp>
        <p:nvSpPr>
          <p:cNvPr id="244" name="Prostokąt 243"/>
          <p:cNvSpPr/>
          <p:nvPr/>
        </p:nvSpPr>
        <p:spPr>
          <a:xfrm>
            <a:off x="5148064" y="3068960"/>
            <a:ext cx="2232248" cy="3312368"/>
          </a:xfrm>
          <a:prstGeom prst="rect">
            <a:avLst/>
          </a:prstGeom>
          <a:noFill/>
          <a:ln w="12700" cap="flat" cmpd="sng" algn="ctr">
            <a:solidFill>
              <a:srgbClr val="F79646"/>
            </a:solidFill>
            <a:prstDash val="solid"/>
          </a:ln>
          <a:effectLst/>
        </p:spPr>
        <p:txBody>
          <a:bodyPr rtlCol="0" anchor="t"/>
          <a:lstStyle/>
          <a:p>
            <a:pPr algn="ctr">
              <a:defRPr/>
            </a:pPr>
            <a:r>
              <a:rPr lang="en-GB" sz="1000" kern="0" dirty="0" smtClean="0">
                <a:solidFill>
                  <a:sysClr val="windowText" lastClr="000000"/>
                </a:solidFill>
                <a:latin typeface="Calibri"/>
              </a:rPr>
              <a:t>Solvency 2 – Moderately dimensional</a:t>
            </a:r>
            <a:endParaRPr lang="en-GB" sz="1000" kern="0" dirty="0">
              <a:solidFill>
                <a:sysClr val="windowText" lastClr="000000"/>
              </a:solidFill>
              <a:latin typeface="Calibri"/>
            </a:endParaRPr>
          </a:p>
        </p:txBody>
      </p:sp>
      <p:sp>
        <p:nvSpPr>
          <p:cNvPr id="245" name="Prostokąt 244"/>
          <p:cNvSpPr/>
          <p:nvPr/>
        </p:nvSpPr>
        <p:spPr>
          <a:xfrm>
            <a:off x="5940168" y="3504765"/>
            <a:ext cx="144000" cy="72000"/>
          </a:xfrm>
          <a:prstGeom prst="rect">
            <a:avLst/>
          </a:prstGeom>
          <a:solidFill>
            <a:srgbClr val="4F81BD">
              <a:lumMod val="20000"/>
              <a:lumOff val="80000"/>
            </a:srgbClr>
          </a:solidFill>
          <a:ln w="12700" cap="flat" cmpd="sng" algn="ctr">
            <a:solidFill>
              <a:srgbClr val="1F497D"/>
            </a:solidFill>
            <a:prstDash val="solid"/>
          </a:ln>
          <a:effectLst/>
        </p:spPr>
        <p:txBody>
          <a:bodyPr rtlCol="0" anchor="ctr"/>
          <a:lstStyle/>
          <a:p>
            <a:pPr algn="ctr">
              <a:defRPr/>
            </a:pPr>
            <a:endParaRPr lang="en-GB" kern="0" dirty="0">
              <a:solidFill>
                <a:sysClr val="windowText" lastClr="000000"/>
              </a:solidFill>
              <a:latin typeface="Calibri"/>
            </a:endParaRPr>
          </a:p>
        </p:txBody>
      </p:sp>
      <p:sp>
        <p:nvSpPr>
          <p:cNvPr id="246" name="Prostokąt 245"/>
          <p:cNvSpPr/>
          <p:nvPr/>
        </p:nvSpPr>
        <p:spPr>
          <a:xfrm>
            <a:off x="6084184" y="3648781"/>
            <a:ext cx="144000" cy="72000"/>
          </a:xfrm>
          <a:prstGeom prst="rect">
            <a:avLst/>
          </a:prstGeom>
          <a:solidFill>
            <a:srgbClr val="4F81BD">
              <a:lumMod val="20000"/>
              <a:lumOff val="80000"/>
            </a:srgbClr>
          </a:solidFill>
          <a:ln w="12700" cap="flat" cmpd="sng" algn="ctr">
            <a:solidFill>
              <a:srgbClr val="1F497D"/>
            </a:solidFill>
            <a:prstDash val="solid"/>
          </a:ln>
          <a:effectLst/>
        </p:spPr>
        <p:txBody>
          <a:bodyPr rtlCol="0" anchor="ctr"/>
          <a:lstStyle/>
          <a:p>
            <a:pPr algn="ctr">
              <a:defRPr/>
            </a:pPr>
            <a:endParaRPr lang="en-GB" kern="0" dirty="0">
              <a:solidFill>
                <a:sysClr val="windowText" lastClr="000000"/>
              </a:solidFill>
              <a:latin typeface="Calibri"/>
            </a:endParaRPr>
          </a:p>
        </p:txBody>
      </p:sp>
      <p:sp>
        <p:nvSpPr>
          <p:cNvPr id="247" name="Prostokąt 246"/>
          <p:cNvSpPr/>
          <p:nvPr/>
        </p:nvSpPr>
        <p:spPr>
          <a:xfrm>
            <a:off x="6084184" y="3933064"/>
            <a:ext cx="144000" cy="72000"/>
          </a:xfrm>
          <a:prstGeom prst="rect">
            <a:avLst/>
          </a:prstGeom>
          <a:solidFill>
            <a:srgbClr val="4F81BD">
              <a:lumMod val="20000"/>
              <a:lumOff val="80000"/>
            </a:srgbClr>
          </a:solidFill>
          <a:ln w="12700" cap="flat" cmpd="sng" algn="ctr">
            <a:solidFill>
              <a:srgbClr val="1F497D"/>
            </a:solidFill>
            <a:prstDash val="solid"/>
          </a:ln>
          <a:effectLst/>
        </p:spPr>
        <p:txBody>
          <a:bodyPr rtlCol="0" anchor="ctr"/>
          <a:lstStyle/>
          <a:p>
            <a:pPr algn="ctr">
              <a:defRPr/>
            </a:pPr>
            <a:endParaRPr lang="en-GB" kern="0" dirty="0">
              <a:solidFill>
                <a:sysClr val="windowText" lastClr="000000"/>
              </a:solidFill>
              <a:latin typeface="Calibri"/>
            </a:endParaRPr>
          </a:p>
        </p:txBody>
      </p:sp>
      <p:sp>
        <p:nvSpPr>
          <p:cNvPr id="248" name="Prostokąt 247"/>
          <p:cNvSpPr/>
          <p:nvPr/>
        </p:nvSpPr>
        <p:spPr>
          <a:xfrm>
            <a:off x="6228200" y="4098605"/>
            <a:ext cx="144000" cy="72000"/>
          </a:xfrm>
          <a:prstGeom prst="rect">
            <a:avLst/>
          </a:prstGeom>
          <a:solidFill>
            <a:srgbClr val="C0504D">
              <a:lumMod val="20000"/>
              <a:lumOff val="80000"/>
            </a:srgbClr>
          </a:solidFill>
          <a:ln w="12700" cap="flat" cmpd="sng" algn="ctr">
            <a:solidFill>
              <a:srgbClr val="C0504D"/>
            </a:solidFill>
            <a:prstDash val="solid"/>
          </a:ln>
          <a:effectLst/>
        </p:spPr>
        <p:txBody>
          <a:bodyPr rtlCol="0" anchor="ctr"/>
          <a:lstStyle/>
          <a:p>
            <a:pPr algn="ctr">
              <a:defRPr/>
            </a:pPr>
            <a:endParaRPr lang="en-GB" kern="0" dirty="0">
              <a:solidFill>
                <a:sysClr val="windowText" lastClr="000000"/>
              </a:solidFill>
              <a:latin typeface="Calibri"/>
            </a:endParaRPr>
          </a:p>
        </p:txBody>
      </p:sp>
      <p:sp>
        <p:nvSpPr>
          <p:cNvPr id="249" name="Prostokąt 248"/>
          <p:cNvSpPr/>
          <p:nvPr/>
        </p:nvSpPr>
        <p:spPr>
          <a:xfrm>
            <a:off x="6228200" y="4221096"/>
            <a:ext cx="144000" cy="72000"/>
          </a:xfrm>
          <a:prstGeom prst="rect">
            <a:avLst/>
          </a:prstGeom>
          <a:solidFill>
            <a:srgbClr val="C0504D">
              <a:lumMod val="20000"/>
              <a:lumOff val="80000"/>
            </a:srgbClr>
          </a:solidFill>
          <a:ln w="12700" cap="flat" cmpd="sng" algn="ctr">
            <a:solidFill>
              <a:srgbClr val="C0504D"/>
            </a:solidFill>
            <a:prstDash val="solid"/>
          </a:ln>
          <a:effectLst/>
        </p:spPr>
        <p:txBody>
          <a:bodyPr rtlCol="0" anchor="ctr"/>
          <a:lstStyle/>
          <a:p>
            <a:pPr algn="ctr">
              <a:defRPr/>
            </a:pPr>
            <a:endParaRPr lang="en-GB" kern="0" dirty="0">
              <a:solidFill>
                <a:sysClr val="windowText" lastClr="000000"/>
              </a:solidFill>
              <a:latin typeface="Calibri"/>
            </a:endParaRPr>
          </a:p>
        </p:txBody>
      </p:sp>
      <p:cxnSp>
        <p:nvCxnSpPr>
          <p:cNvPr id="250" name="Łącznik łamany 249"/>
          <p:cNvCxnSpPr>
            <a:stCxn id="245" idx="2"/>
            <a:endCxn id="246" idx="1"/>
          </p:cNvCxnSpPr>
          <p:nvPr/>
        </p:nvCxnSpPr>
        <p:spPr>
          <a:xfrm rot="16200000" flipH="1">
            <a:off x="5994168" y="3594765"/>
            <a:ext cx="108016" cy="72016"/>
          </a:xfrm>
          <a:prstGeom prst="bentConnector2">
            <a:avLst/>
          </a:prstGeom>
          <a:noFill/>
          <a:ln w="9525" cap="flat" cmpd="sng" algn="ctr">
            <a:solidFill>
              <a:srgbClr val="1F497D"/>
            </a:solidFill>
            <a:prstDash val="solid"/>
          </a:ln>
          <a:effectLst/>
        </p:spPr>
      </p:cxnSp>
      <p:cxnSp>
        <p:nvCxnSpPr>
          <p:cNvPr id="251" name="Łącznik łamany 250"/>
          <p:cNvCxnSpPr>
            <a:stCxn id="245" idx="2"/>
            <a:endCxn id="247" idx="1"/>
          </p:cNvCxnSpPr>
          <p:nvPr/>
        </p:nvCxnSpPr>
        <p:spPr>
          <a:xfrm rot="16200000" flipH="1">
            <a:off x="5852027" y="3736906"/>
            <a:ext cx="392299" cy="72016"/>
          </a:xfrm>
          <a:prstGeom prst="bentConnector2">
            <a:avLst/>
          </a:prstGeom>
          <a:noFill/>
          <a:ln w="9525" cap="flat" cmpd="sng" algn="ctr">
            <a:solidFill>
              <a:srgbClr val="1F497D"/>
            </a:solidFill>
            <a:prstDash val="solid"/>
          </a:ln>
          <a:effectLst/>
        </p:spPr>
      </p:cxnSp>
      <p:cxnSp>
        <p:nvCxnSpPr>
          <p:cNvPr id="252" name="Łącznik łamany 251"/>
          <p:cNvCxnSpPr>
            <a:stCxn id="247" idx="2"/>
            <a:endCxn id="248" idx="1"/>
          </p:cNvCxnSpPr>
          <p:nvPr/>
        </p:nvCxnSpPr>
        <p:spPr>
          <a:xfrm rot="16200000" flipH="1">
            <a:off x="6127422" y="4033826"/>
            <a:ext cx="129541" cy="72016"/>
          </a:xfrm>
          <a:prstGeom prst="bentConnector2">
            <a:avLst/>
          </a:prstGeom>
          <a:noFill/>
          <a:ln w="9525" cap="flat" cmpd="sng" algn="ctr">
            <a:solidFill>
              <a:srgbClr val="C0504D"/>
            </a:solidFill>
            <a:prstDash val="solid"/>
          </a:ln>
          <a:effectLst/>
        </p:spPr>
      </p:cxnSp>
      <p:cxnSp>
        <p:nvCxnSpPr>
          <p:cNvPr id="253" name="Łącznik łamany 252"/>
          <p:cNvCxnSpPr>
            <a:stCxn id="247" idx="2"/>
            <a:endCxn id="249" idx="1"/>
          </p:cNvCxnSpPr>
          <p:nvPr/>
        </p:nvCxnSpPr>
        <p:spPr>
          <a:xfrm rot="16200000" flipH="1">
            <a:off x="6066176" y="4095072"/>
            <a:ext cx="252032" cy="72016"/>
          </a:xfrm>
          <a:prstGeom prst="bentConnector2">
            <a:avLst/>
          </a:prstGeom>
          <a:noFill/>
          <a:ln w="9525" cap="flat" cmpd="sng" algn="ctr">
            <a:solidFill>
              <a:srgbClr val="C0504D"/>
            </a:solidFill>
            <a:prstDash val="solid"/>
          </a:ln>
          <a:effectLst/>
        </p:spPr>
      </p:cxnSp>
      <p:sp>
        <p:nvSpPr>
          <p:cNvPr id="254" name="Prostokąt 253"/>
          <p:cNvSpPr/>
          <p:nvPr/>
        </p:nvSpPr>
        <p:spPr>
          <a:xfrm>
            <a:off x="5578575" y="3645032"/>
            <a:ext cx="160262" cy="93155"/>
          </a:xfrm>
          <a:prstGeom prst="rect">
            <a:avLst/>
          </a:prstGeom>
          <a:solidFill>
            <a:srgbClr val="C0504D">
              <a:lumMod val="20000"/>
              <a:lumOff val="80000"/>
            </a:srgbClr>
          </a:solidFill>
          <a:ln w="12700" cap="flat" cmpd="sng" algn="ctr">
            <a:solidFill>
              <a:srgbClr val="C0504D"/>
            </a:solidFill>
            <a:prstDash val="solid"/>
          </a:ln>
          <a:effectLst/>
        </p:spPr>
        <p:txBody>
          <a:bodyPr rtlCol="0" anchor="ctr"/>
          <a:lstStyle/>
          <a:p>
            <a:pPr algn="ctr">
              <a:defRPr/>
            </a:pPr>
            <a:endParaRPr lang="en-GB" sz="1000" kern="0" dirty="0">
              <a:solidFill>
                <a:sysClr val="window" lastClr="FFFFFF"/>
              </a:solidFill>
              <a:latin typeface="Calibri"/>
            </a:endParaRPr>
          </a:p>
        </p:txBody>
      </p:sp>
      <p:sp>
        <p:nvSpPr>
          <p:cNvPr id="255" name="Prostokąt 254"/>
          <p:cNvSpPr/>
          <p:nvPr/>
        </p:nvSpPr>
        <p:spPr>
          <a:xfrm>
            <a:off x="5642680" y="3684955"/>
            <a:ext cx="160262" cy="93155"/>
          </a:xfrm>
          <a:prstGeom prst="rect">
            <a:avLst/>
          </a:prstGeom>
          <a:solidFill>
            <a:srgbClr val="C0504D">
              <a:lumMod val="20000"/>
              <a:lumOff val="80000"/>
            </a:srgbClr>
          </a:solidFill>
          <a:ln w="12700" cap="flat" cmpd="sng" algn="ctr">
            <a:solidFill>
              <a:srgbClr val="C0504D"/>
            </a:solidFill>
            <a:prstDash val="solid"/>
          </a:ln>
          <a:effectLst/>
        </p:spPr>
        <p:txBody>
          <a:bodyPr rtlCol="0" anchor="ctr"/>
          <a:lstStyle/>
          <a:p>
            <a:pPr algn="ctr">
              <a:defRPr/>
            </a:pPr>
            <a:endParaRPr lang="en-GB" sz="1000" kern="0" dirty="0">
              <a:solidFill>
                <a:sysClr val="window" lastClr="FFFFFF"/>
              </a:solidFill>
              <a:latin typeface="Calibri"/>
            </a:endParaRPr>
          </a:p>
        </p:txBody>
      </p:sp>
      <p:sp>
        <p:nvSpPr>
          <p:cNvPr id="256" name="Prostokąt 255"/>
          <p:cNvSpPr/>
          <p:nvPr/>
        </p:nvSpPr>
        <p:spPr>
          <a:xfrm>
            <a:off x="5714248" y="3711571"/>
            <a:ext cx="160262" cy="93155"/>
          </a:xfrm>
          <a:prstGeom prst="rect">
            <a:avLst/>
          </a:prstGeom>
          <a:solidFill>
            <a:srgbClr val="C0504D">
              <a:lumMod val="20000"/>
              <a:lumOff val="80000"/>
            </a:srgbClr>
          </a:solidFill>
          <a:ln w="12700" cap="flat" cmpd="sng" algn="ctr">
            <a:solidFill>
              <a:srgbClr val="C0504D"/>
            </a:solidFill>
            <a:prstDash val="solid"/>
          </a:ln>
          <a:effectLst/>
        </p:spPr>
        <p:txBody>
          <a:bodyPr rtlCol="0" anchor="ctr"/>
          <a:lstStyle/>
          <a:p>
            <a:pPr algn="ctr">
              <a:defRPr/>
            </a:pPr>
            <a:endParaRPr lang="en-GB" sz="1000" kern="0" dirty="0">
              <a:solidFill>
                <a:sysClr val="window" lastClr="FFFFFF"/>
              </a:solidFill>
              <a:latin typeface="Calibri"/>
            </a:endParaRPr>
          </a:p>
        </p:txBody>
      </p:sp>
      <p:sp>
        <p:nvSpPr>
          <p:cNvPr id="257" name="Prostokąt 256"/>
          <p:cNvSpPr/>
          <p:nvPr/>
        </p:nvSpPr>
        <p:spPr>
          <a:xfrm>
            <a:off x="5514470" y="3701362"/>
            <a:ext cx="160262" cy="93155"/>
          </a:xfrm>
          <a:prstGeom prst="rect">
            <a:avLst/>
          </a:prstGeom>
          <a:solidFill>
            <a:srgbClr val="4F81BD">
              <a:lumMod val="20000"/>
              <a:lumOff val="80000"/>
            </a:srgbClr>
          </a:solidFill>
          <a:ln w="12700" cap="flat" cmpd="sng" algn="ctr">
            <a:solidFill>
              <a:srgbClr val="1F497D"/>
            </a:solidFill>
            <a:prstDash val="solid"/>
          </a:ln>
          <a:effectLst/>
        </p:spPr>
        <p:txBody>
          <a:bodyPr rtlCol="0" anchor="ctr"/>
          <a:lstStyle/>
          <a:p>
            <a:pPr algn="ctr">
              <a:defRPr/>
            </a:pPr>
            <a:endParaRPr lang="en-GB" sz="1000" kern="0" dirty="0">
              <a:solidFill>
                <a:sysClr val="window" lastClr="FFFFFF"/>
              </a:solidFill>
              <a:latin typeface="Calibri"/>
            </a:endParaRPr>
          </a:p>
        </p:txBody>
      </p:sp>
      <p:sp>
        <p:nvSpPr>
          <p:cNvPr id="258" name="Prostokąt 257"/>
          <p:cNvSpPr/>
          <p:nvPr/>
        </p:nvSpPr>
        <p:spPr>
          <a:xfrm>
            <a:off x="5578575" y="3741286"/>
            <a:ext cx="160262" cy="93155"/>
          </a:xfrm>
          <a:prstGeom prst="rect">
            <a:avLst/>
          </a:prstGeom>
          <a:solidFill>
            <a:srgbClr val="4F81BD">
              <a:lumMod val="20000"/>
              <a:lumOff val="80000"/>
            </a:srgbClr>
          </a:solidFill>
          <a:ln w="12700" cap="flat" cmpd="sng" algn="ctr">
            <a:solidFill>
              <a:srgbClr val="1F497D"/>
            </a:solidFill>
            <a:prstDash val="solid"/>
          </a:ln>
          <a:effectLst/>
        </p:spPr>
        <p:txBody>
          <a:bodyPr rtlCol="0" anchor="ctr"/>
          <a:lstStyle/>
          <a:p>
            <a:pPr algn="ctr">
              <a:defRPr/>
            </a:pPr>
            <a:endParaRPr lang="en-GB" sz="1000" kern="0" dirty="0">
              <a:solidFill>
                <a:sysClr val="window" lastClr="FFFFFF"/>
              </a:solidFill>
              <a:latin typeface="Calibri"/>
            </a:endParaRPr>
          </a:p>
        </p:txBody>
      </p:sp>
      <p:sp>
        <p:nvSpPr>
          <p:cNvPr id="259" name="Prostokąt 258"/>
          <p:cNvSpPr/>
          <p:nvPr/>
        </p:nvSpPr>
        <p:spPr>
          <a:xfrm>
            <a:off x="5650143" y="3767901"/>
            <a:ext cx="160262" cy="93155"/>
          </a:xfrm>
          <a:prstGeom prst="rect">
            <a:avLst/>
          </a:prstGeom>
          <a:solidFill>
            <a:srgbClr val="4F81BD">
              <a:lumMod val="20000"/>
              <a:lumOff val="80000"/>
            </a:srgbClr>
          </a:solidFill>
          <a:ln w="12700" cap="flat" cmpd="sng" algn="ctr">
            <a:solidFill>
              <a:srgbClr val="1F497D"/>
            </a:solidFill>
            <a:prstDash val="solid"/>
          </a:ln>
          <a:effectLst/>
        </p:spPr>
        <p:txBody>
          <a:bodyPr rtlCol="0" anchor="ctr"/>
          <a:lstStyle/>
          <a:p>
            <a:pPr algn="ctr">
              <a:defRPr/>
            </a:pPr>
            <a:endParaRPr lang="en-GB" sz="1000" kern="0" dirty="0">
              <a:solidFill>
                <a:sysClr val="window" lastClr="FFFFFF"/>
              </a:solidFill>
              <a:latin typeface="Calibri"/>
            </a:endParaRPr>
          </a:p>
        </p:txBody>
      </p:sp>
      <p:sp>
        <p:nvSpPr>
          <p:cNvPr id="260" name="Prostokąt 259"/>
          <p:cNvSpPr/>
          <p:nvPr/>
        </p:nvSpPr>
        <p:spPr>
          <a:xfrm>
            <a:off x="5572225" y="3933064"/>
            <a:ext cx="160262" cy="93155"/>
          </a:xfrm>
          <a:prstGeom prst="rect">
            <a:avLst/>
          </a:prstGeom>
          <a:solidFill>
            <a:srgbClr val="F79646">
              <a:lumMod val="20000"/>
              <a:lumOff val="80000"/>
            </a:srgbClr>
          </a:solidFill>
          <a:ln w="12700" cap="flat" cmpd="sng" algn="ctr">
            <a:solidFill>
              <a:srgbClr val="F79646"/>
            </a:solidFill>
            <a:prstDash val="solid"/>
          </a:ln>
          <a:effectLst/>
        </p:spPr>
        <p:txBody>
          <a:bodyPr rtlCol="0" anchor="ctr"/>
          <a:lstStyle/>
          <a:p>
            <a:pPr algn="ctr">
              <a:defRPr/>
            </a:pPr>
            <a:endParaRPr lang="en-GB" sz="1000" kern="0" dirty="0">
              <a:solidFill>
                <a:sysClr val="window" lastClr="FFFFFF"/>
              </a:solidFill>
              <a:latin typeface="Calibri"/>
            </a:endParaRPr>
          </a:p>
        </p:txBody>
      </p:sp>
      <p:sp>
        <p:nvSpPr>
          <p:cNvPr id="261" name="Prostokąt 260"/>
          <p:cNvSpPr/>
          <p:nvPr/>
        </p:nvSpPr>
        <p:spPr>
          <a:xfrm>
            <a:off x="5636330" y="3972987"/>
            <a:ext cx="160262" cy="93155"/>
          </a:xfrm>
          <a:prstGeom prst="rect">
            <a:avLst/>
          </a:prstGeom>
          <a:solidFill>
            <a:srgbClr val="F79646">
              <a:lumMod val="20000"/>
              <a:lumOff val="80000"/>
            </a:srgbClr>
          </a:solidFill>
          <a:ln w="12700" cap="flat" cmpd="sng" algn="ctr">
            <a:solidFill>
              <a:srgbClr val="F79646"/>
            </a:solidFill>
            <a:prstDash val="solid"/>
          </a:ln>
          <a:effectLst/>
        </p:spPr>
        <p:txBody>
          <a:bodyPr rtlCol="0" anchor="ctr"/>
          <a:lstStyle/>
          <a:p>
            <a:pPr algn="ctr">
              <a:defRPr/>
            </a:pPr>
            <a:endParaRPr lang="en-GB" sz="1000" kern="0" dirty="0">
              <a:solidFill>
                <a:sysClr val="window" lastClr="FFFFFF"/>
              </a:solidFill>
              <a:latin typeface="Calibri"/>
            </a:endParaRPr>
          </a:p>
        </p:txBody>
      </p:sp>
      <p:sp>
        <p:nvSpPr>
          <p:cNvPr id="262" name="Prostokąt 261"/>
          <p:cNvSpPr/>
          <p:nvPr/>
        </p:nvSpPr>
        <p:spPr>
          <a:xfrm>
            <a:off x="5707898" y="3999603"/>
            <a:ext cx="160262" cy="93155"/>
          </a:xfrm>
          <a:prstGeom prst="rect">
            <a:avLst/>
          </a:prstGeom>
          <a:solidFill>
            <a:srgbClr val="F79646">
              <a:lumMod val="20000"/>
              <a:lumOff val="80000"/>
            </a:srgbClr>
          </a:solidFill>
          <a:ln w="12700" cap="flat" cmpd="sng" algn="ctr">
            <a:solidFill>
              <a:srgbClr val="F79646"/>
            </a:solidFill>
            <a:prstDash val="solid"/>
          </a:ln>
          <a:effectLst/>
        </p:spPr>
        <p:txBody>
          <a:bodyPr rtlCol="0" anchor="ctr"/>
          <a:lstStyle/>
          <a:p>
            <a:pPr algn="ctr">
              <a:defRPr/>
            </a:pPr>
            <a:endParaRPr lang="en-GB" sz="1000" kern="0" dirty="0">
              <a:solidFill>
                <a:sysClr val="window" lastClr="FFFFFF"/>
              </a:solidFill>
              <a:latin typeface="Calibri"/>
            </a:endParaRPr>
          </a:p>
        </p:txBody>
      </p:sp>
      <p:sp>
        <p:nvSpPr>
          <p:cNvPr id="263" name="Prostokąt 262"/>
          <p:cNvSpPr/>
          <p:nvPr/>
        </p:nvSpPr>
        <p:spPr>
          <a:xfrm>
            <a:off x="6228208" y="3810582"/>
            <a:ext cx="144000" cy="72000"/>
          </a:xfrm>
          <a:prstGeom prst="rect">
            <a:avLst/>
          </a:prstGeom>
          <a:solidFill>
            <a:srgbClr val="F79646">
              <a:lumMod val="20000"/>
              <a:lumOff val="80000"/>
            </a:srgbClr>
          </a:solidFill>
          <a:ln w="12700" cap="flat" cmpd="sng" algn="ctr">
            <a:solidFill>
              <a:srgbClr val="F79646"/>
            </a:solidFill>
            <a:prstDash val="solid"/>
          </a:ln>
          <a:effectLst/>
        </p:spPr>
        <p:txBody>
          <a:bodyPr rtlCol="0" anchor="ctr"/>
          <a:lstStyle/>
          <a:p>
            <a:pPr algn="ctr">
              <a:defRPr/>
            </a:pPr>
            <a:endParaRPr lang="en-GB" kern="0" dirty="0">
              <a:solidFill>
                <a:sysClr val="windowText" lastClr="000000"/>
              </a:solidFill>
              <a:latin typeface="Calibri"/>
            </a:endParaRPr>
          </a:p>
        </p:txBody>
      </p:sp>
      <p:cxnSp>
        <p:nvCxnSpPr>
          <p:cNvPr id="264" name="Łącznik łamany 263"/>
          <p:cNvCxnSpPr>
            <a:stCxn id="246" idx="2"/>
            <a:endCxn id="263" idx="1"/>
          </p:cNvCxnSpPr>
          <p:nvPr/>
        </p:nvCxnSpPr>
        <p:spPr>
          <a:xfrm rot="16200000" flipH="1">
            <a:off x="6129296" y="3747669"/>
            <a:ext cx="125801" cy="72024"/>
          </a:xfrm>
          <a:prstGeom prst="bentConnector2">
            <a:avLst/>
          </a:prstGeom>
          <a:noFill/>
          <a:ln w="9525" cap="flat" cmpd="sng" algn="ctr">
            <a:solidFill>
              <a:srgbClr val="F79646"/>
            </a:solidFill>
            <a:prstDash val="solid"/>
          </a:ln>
          <a:effectLst/>
        </p:spPr>
      </p:cxnSp>
      <p:sp>
        <p:nvSpPr>
          <p:cNvPr id="265" name="Prostokąt 264"/>
          <p:cNvSpPr/>
          <p:nvPr/>
        </p:nvSpPr>
        <p:spPr>
          <a:xfrm>
            <a:off x="6516232" y="3501016"/>
            <a:ext cx="144000" cy="72000"/>
          </a:xfrm>
          <a:prstGeom prst="rect">
            <a:avLst/>
          </a:prstGeom>
          <a:solidFill>
            <a:srgbClr val="F79646">
              <a:lumMod val="20000"/>
              <a:lumOff val="80000"/>
            </a:srgbClr>
          </a:solidFill>
          <a:ln w="12700" cap="flat" cmpd="sng" algn="ctr">
            <a:solidFill>
              <a:srgbClr val="F79646"/>
            </a:solidFill>
            <a:prstDash val="solid"/>
          </a:ln>
          <a:effectLst/>
        </p:spPr>
        <p:txBody>
          <a:bodyPr rtlCol="0" anchor="ctr"/>
          <a:lstStyle/>
          <a:p>
            <a:pPr algn="ctr">
              <a:defRPr/>
            </a:pPr>
            <a:endParaRPr lang="en-GB" kern="0" dirty="0">
              <a:solidFill>
                <a:sysClr val="windowText" lastClr="000000"/>
              </a:solidFill>
              <a:latin typeface="Calibri"/>
            </a:endParaRPr>
          </a:p>
        </p:txBody>
      </p:sp>
      <p:sp>
        <p:nvSpPr>
          <p:cNvPr id="266" name="Prostokąt 265"/>
          <p:cNvSpPr/>
          <p:nvPr/>
        </p:nvSpPr>
        <p:spPr>
          <a:xfrm>
            <a:off x="6660248" y="3645032"/>
            <a:ext cx="144000" cy="72000"/>
          </a:xfrm>
          <a:prstGeom prst="rect">
            <a:avLst/>
          </a:prstGeom>
          <a:solidFill>
            <a:srgbClr val="F79646">
              <a:lumMod val="20000"/>
              <a:lumOff val="80000"/>
            </a:srgbClr>
          </a:solidFill>
          <a:ln w="12700" cap="flat" cmpd="sng" algn="ctr">
            <a:solidFill>
              <a:srgbClr val="F79646"/>
            </a:solidFill>
            <a:prstDash val="solid"/>
          </a:ln>
          <a:effectLst/>
        </p:spPr>
        <p:txBody>
          <a:bodyPr rtlCol="0" anchor="ctr"/>
          <a:lstStyle/>
          <a:p>
            <a:pPr algn="ctr">
              <a:defRPr/>
            </a:pPr>
            <a:endParaRPr lang="en-GB" kern="0" dirty="0">
              <a:solidFill>
                <a:sysClr val="windowText" lastClr="000000"/>
              </a:solidFill>
              <a:latin typeface="Calibri"/>
            </a:endParaRPr>
          </a:p>
        </p:txBody>
      </p:sp>
      <p:sp>
        <p:nvSpPr>
          <p:cNvPr id="267" name="Prostokąt 266"/>
          <p:cNvSpPr/>
          <p:nvPr/>
        </p:nvSpPr>
        <p:spPr>
          <a:xfrm>
            <a:off x="6660248" y="3789056"/>
            <a:ext cx="144000" cy="72000"/>
          </a:xfrm>
          <a:prstGeom prst="rect">
            <a:avLst/>
          </a:prstGeom>
          <a:solidFill>
            <a:srgbClr val="F79646">
              <a:lumMod val="20000"/>
              <a:lumOff val="80000"/>
            </a:srgbClr>
          </a:solidFill>
          <a:ln w="12700" cap="flat" cmpd="sng" algn="ctr">
            <a:solidFill>
              <a:srgbClr val="F79646"/>
            </a:solidFill>
            <a:prstDash val="solid"/>
          </a:ln>
          <a:effectLst/>
        </p:spPr>
        <p:txBody>
          <a:bodyPr rtlCol="0" anchor="ctr"/>
          <a:lstStyle/>
          <a:p>
            <a:pPr algn="ctr">
              <a:defRPr/>
            </a:pPr>
            <a:endParaRPr lang="en-GB" kern="0" dirty="0">
              <a:solidFill>
                <a:sysClr val="windowText" lastClr="000000"/>
              </a:solidFill>
              <a:latin typeface="Calibri"/>
            </a:endParaRPr>
          </a:p>
        </p:txBody>
      </p:sp>
      <p:sp>
        <p:nvSpPr>
          <p:cNvPr id="268" name="Prostokąt 267"/>
          <p:cNvSpPr/>
          <p:nvPr/>
        </p:nvSpPr>
        <p:spPr>
          <a:xfrm>
            <a:off x="6660248" y="3933072"/>
            <a:ext cx="144000" cy="72000"/>
          </a:xfrm>
          <a:prstGeom prst="rect">
            <a:avLst/>
          </a:prstGeom>
          <a:solidFill>
            <a:srgbClr val="F79646">
              <a:lumMod val="20000"/>
              <a:lumOff val="80000"/>
            </a:srgbClr>
          </a:solidFill>
          <a:ln w="12700" cap="flat" cmpd="sng" algn="ctr">
            <a:solidFill>
              <a:srgbClr val="F79646"/>
            </a:solidFill>
            <a:prstDash val="solid"/>
          </a:ln>
          <a:effectLst/>
        </p:spPr>
        <p:txBody>
          <a:bodyPr rtlCol="0" anchor="ctr"/>
          <a:lstStyle/>
          <a:p>
            <a:pPr algn="ctr">
              <a:defRPr/>
            </a:pPr>
            <a:endParaRPr lang="en-GB" kern="0" dirty="0">
              <a:solidFill>
                <a:sysClr val="windowText" lastClr="000000"/>
              </a:solidFill>
              <a:latin typeface="Calibri"/>
            </a:endParaRPr>
          </a:p>
        </p:txBody>
      </p:sp>
      <p:sp>
        <p:nvSpPr>
          <p:cNvPr id="269" name="Prostokąt 268"/>
          <p:cNvSpPr/>
          <p:nvPr/>
        </p:nvSpPr>
        <p:spPr>
          <a:xfrm>
            <a:off x="6660248" y="4077080"/>
            <a:ext cx="144000" cy="72000"/>
          </a:xfrm>
          <a:prstGeom prst="rect">
            <a:avLst/>
          </a:prstGeom>
          <a:solidFill>
            <a:srgbClr val="F79646">
              <a:lumMod val="20000"/>
              <a:lumOff val="80000"/>
            </a:srgbClr>
          </a:solidFill>
          <a:ln w="12700" cap="flat" cmpd="sng" algn="ctr">
            <a:solidFill>
              <a:srgbClr val="F79646"/>
            </a:solidFill>
            <a:prstDash val="solid"/>
          </a:ln>
          <a:effectLst/>
        </p:spPr>
        <p:txBody>
          <a:bodyPr rtlCol="0" anchor="ctr"/>
          <a:lstStyle/>
          <a:p>
            <a:pPr algn="ctr">
              <a:defRPr/>
            </a:pPr>
            <a:endParaRPr lang="en-GB" kern="0" dirty="0">
              <a:solidFill>
                <a:sysClr val="windowText" lastClr="000000"/>
              </a:solidFill>
              <a:latin typeface="Calibri"/>
            </a:endParaRPr>
          </a:p>
        </p:txBody>
      </p:sp>
      <p:cxnSp>
        <p:nvCxnSpPr>
          <p:cNvPr id="270" name="Łącznik łamany 269"/>
          <p:cNvCxnSpPr>
            <a:stCxn id="265" idx="2"/>
            <a:endCxn id="266" idx="1"/>
          </p:cNvCxnSpPr>
          <p:nvPr/>
        </p:nvCxnSpPr>
        <p:spPr>
          <a:xfrm rot="16200000" flipH="1">
            <a:off x="6570232" y="3591016"/>
            <a:ext cx="108016" cy="72016"/>
          </a:xfrm>
          <a:prstGeom prst="bentConnector2">
            <a:avLst/>
          </a:prstGeom>
          <a:noFill/>
          <a:ln w="9525" cap="flat" cmpd="sng" algn="ctr">
            <a:solidFill>
              <a:srgbClr val="F79646"/>
            </a:solidFill>
            <a:prstDash val="solid"/>
          </a:ln>
          <a:effectLst/>
        </p:spPr>
      </p:cxnSp>
      <p:cxnSp>
        <p:nvCxnSpPr>
          <p:cNvPr id="271" name="Łącznik łamany 270"/>
          <p:cNvCxnSpPr>
            <a:stCxn id="265" idx="2"/>
            <a:endCxn id="267" idx="1"/>
          </p:cNvCxnSpPr>
          <p:nvPr/>
        </p:nvCxnSpPr>
        <p:spPr>
          <a:xfrm rot="16200000" flipH="1">
            <a:off x="6498220" y="3663028"/>
            <a:ext cx="252040" cy="72016"/>
          </a:xfrm>
          <a:prstGeom prst="bentConnector2">
            <a:avLst/>
          </a:prstGeom>
          <a:noFill/>
          <a:ln w="9525" cap="flat" cmpd="sng" algn="ctr">
            <a:solidFill>
              <a:srgbClr val="F79646"/>
            </a:solidFill>
            <a:prstDash val="solid"/>
          </a:ln>
          <a:effectLst/>
        </p:spPr>
      </p:cxnSp>
      <p:cxnSp>
        <p:nvCxnSpPr>
          <p:cNvPr id="272" name="Łącznik łamany 271"/>
          <p:cNvCxnSpPr>
            <a:stCxn id="265" idx="2"/>
            <a:endCxn id="268" idx="1"/>
          </p:cNvCxnSpPr>
          <p:nvPr/>
        </p:nvCxnSpPr>
        <p:spPr>
          <a:xfrm rot="16200000" flipH="1">
            <a:off x="6426212" y="3735036"/>
            <a:ext cx="396056" cy="72016"/>
          </a:xfrm>
          <a:prstGeom prst="bentConnector2">
            <a:avLst/>
          </a:prstGeom>
          <a:noFill/>
          <a:ln w="9525" cap="flat" cmpd="sng" algn="ctr">
            <a:solidFill>
              <a:srgbClr val="F79646"/>
            </a:solidFill>
            <a:prstDash val="solid"/>
          </a:ln>
          <a:effectLst/>
        </p:spPr>
      </p:cxnSp>
      <p:cxnSp>
        <p:nvCxnSpPr>
          <p:cNvPr id="273" name="Łącznik łamany 272"/>
          <p:cNvCxnSpPr>
            <a:stCxn id="265" idx="2"/>
            <a:endCxn id="269" idx="1"/>
          </p:cNvCxnSpPr>
          <p:nvPr/>
        </p:nvCxnSpPr>
        <p:spPr>
          <a:xfrm rot="16200000" flipH="1">
            <a:off x="6354208" y="3807040"/>
            <a:ext cx="540064" cy="72016"/>
          </a:xfrm>
          <a:prstGeom prst="bentConnector2">
            <a:avLst/>
          </a:prstGeom>
          <a:noFill/>
          <a:ln w="9525" cap="flat" cmpd="sng" algn="ctr">
            <a:solidFill>
              <a:srgbClr val="F79646"/>
            </a:solidFill>
            <a:prstDash val="solid"/>
          </a:ln>
          <a:effectLst/>
        </p:spPr>
      </p:cxnSp>
      <p:sp>
        <p:nvSpPr>
          <p:cNvPr id="274" name="Strzałka wygięta w górę 273"/>
          <p:cNvSpPr/>
          <p:nvPr/>
        </p:nvSpPr>
        <p:spPr>
          <a:xfrm flipH="1" flipV="1">
            <a:off x="2843808" y="2348880"/>
            <a:ext cx="648072" cy="576064"/>
          </a:xfrm>
          <a:prstGeom prst="bentUpArrow">
            <a:avLst/>
          </a:prstGeom>
          <a:solidFill>
            <a:sysClr val="window" lastClr="FFFFFF"/>
          </a:solidFill>
          <a:ln w="12700" cap="flat" cmpd="sng" algn="ctr">
            <a:solidFill>
              <a:srgbClr val="C0504D"/>
            </a:solidFill>
            <a:prstDash val="solid"/>
          </a:ln>
          <a:effectLst/>
        </p:spPr>
        <p:txBody>
          <a:bodyPr rtlCol="0" anchor="t"/>
          <a:lstStyle/>
          <a:p>
            <a:pPr algn="ctr">
              <a:defRPr/>
            </a:pPr>
            <a:endParaRPr lang="en-GB" sz="1000" kern="0" dirty="0" smtClean="0">
              <a:solidFill>
                <a:sysClr val="windowText" lastClr="000000"/>
              </a:solidFill>
              <a:latin typeface="Calibri"/>
            </a:endParaRPr>
          </a:p>
        </p:txBody>
      </p:sp>
      <p:sp>
        <p:nvSpPr>
          <p:cNvPr id="275" name="Strzałka wygięta w górę 274"/>
          <p:cNvSpPr/>
          <p:nvPr/>
        </p:nvSpPr>
        <p:spPr>
          <a:xfrm flipV="1">
            <a:off x="5652120" y="2348880"/>
            <a:ext cx="648072" cy="576064"/>
          </a:xfrm>
          <a:prstGeom prst="bentUpArrow">
            <a:avLst/>
          </a:prstGeom>
          <a:solidFill>
            <a:sysClr val="window" lastClr="FFFFFF"/>
          </a:solidFill>
          <a:ln w="12700" cap="flat" cmpd="sng" algn="ctr">
            <a:solidFill>
              <a:srgbClr val="C0504D"/>
            </a:solidFill>
            <a:prstDash val="solid"/>
          </a:ln>
          <a:effectLst/>
        </p:spPr>
        <p:txBody>
          <a:bodyPr rtlCol="0" anchor="t"/>
          <a:lstStyle/>
          <a:p>
            <a:pPr algn="ctr">
              <a:defRPr/>
            </a:pPr>
            <a:endParaRPr lang="en-GB" sz="1000" kern="0" dirty="0" smtClean="0">
              <a:solidFill>
                <a:sysClr val="windowText" lastClr="000000"/>
              </a:solidFill>
              <a:latin typeface="Calibri"/>
            </a:endParaRPr>
          </a:p>
        </p:txBody>
      </p:sp>
      <p:sp>
        <p:nvSpPr>
          <p:cNvPr id="276" name="Strzałka w prawo 275"/>
          <p:cNvSpPr/>
          <p:nvPr/>
        </p:nvSpPr>
        <p:spPr>
          <a:xfrm>
            <a:off x="4211960" y="5292824"/>
            <a:ext cx="1008112" cy="288032"/>
          </a:xfrm>
          <a:prstGeom prst="rightArrow">
            <a:avLst>
              <a:gd name="adj1" fmla="val 50000"/>
              <a:gd name="adj2" fmla="val 63228"/>
            </a:avLst>
          </a:prstGeom>
          <a:solidFill>
            <a:sysClr val="window" lastClr="FFFFFF"/>
          </a:solidFill>
          <a:ln w="12700" cap="flat" cmpd="sng" algn="ctr">
            <a:solidFill>
              <a:srgbClr val="9BBB59"/>
            </a:solidFill>
            <a:prstDash val="solid"/>
          </a:ln>
          <a:effectLst/>
        </p:spPr>
        <p:txBody>
          <a:bodyPr rtlCol="0" anchor="t"/>
          <a:lstStyle/>
          <a:p>
            <a:pPr algn="ctr">
              <a:defRPr/>
            </a:pPr>
            <a:endParaRPr lang="en-GB" sz="1000" kern="0" dirty="0" smtClean="0">
              <a:solidFill>
                <a:sysClr val="windowText" lastClr="000000"/>
              </a:solidFill>
              <a:latin typeface="Calibri"/>
            </a:endParaRPr>
          </a:p>
        </p:txBody>
      </p:sp>
      <p:sp>
        <p:nvSpPr>
          <p:cNvPr id="277" name="Strzałka w prawo 276"/>
          <p:cNvSpPr/>
          <p:nvPr/>
        </p:nvSpPr>
        <p:spPr>
          <a:xfrm flipH="1">
            <a:off x="3932312" y="5373216"/>
            <a:ext cx="1008112" cy="288032"/>
          </a:xfrm>
          <a:prstGeom prst="rightArrow">
            <a:avLst>
              <a:gd name="adj1" fmla="val 50000"/>
              <a:gd name="adj2" fmla="val 63228"/>
            </a:avLst>
          </a:prstGeom>
          <a:solidFill>
            <a:sysClr val="window" lastClr="FFFFFF"/>
          </a:solidFill>
          <a:ln w="12700" cap="flat" cmpd="sng" algn="ctr">
            <a:solidFill>
              <a:srgbClr val="F79646"/>
            </a:solidFill>
            <a:prstDash val="solid"/>
          </a:ln>
          <a:effectLst/>
        </p:spPr>
        <p:txBody>
          <a:bodyPr rtlCol="0" anchor="t"/>
          <a:lstStyle/>
          <a:p>
            <a:pPr algn="ctr">
              <a:defRPr/>
            </a:pPr>
            <a:endParaRPr lang="en-GB" sz="1000" kern="0" dirty="0" smtClean="0">
              <a:solidFill>
                <a:sysClr val="windowText" lastClr="000000"/>
              </a:solidFill>
              <a:latin typeface="Calibri"/>
            </a:endParaRPr>
          </a:p>
        </p:txBody>
      </p:sp>
      <p:sp>
        <p:nvSpPr>
          <p:cNvPr id="278" name="Strzałka w dół 277"/>
          <p:cNvSpPr/>
          <p:nvPr/>
        </p:nvSpPr>
        <p:spPr>
          <a:xfrm>
            <a:off x="4499992" y="1844824"/>
            <a:ext cx="288032" cy="216024"/>
          </a:xfrm>
          <a:prstGeom prst="downArrow">
            <a:avLst/>
          </a:prstGeom>
          <a:solidFill>
            <a:sysClr val="window" lastClr="FFFFFF"/>
          </a:solidFill>
          <a:ln w="12700" cap="flat" cmpd="sng" algn="ctr">
            <a:solidFill>
              <a:srgbClr val="4F81BD"/>
            </a:solidFill>
            <a:prstDash val="solid"/>
          </a:ln>
          <a:effectLst/>
        </p:spPr>
        <p:txBody>
          <a:bodyPr rtlCol="0" anchor="t"/>
          <a:lstStyle/>
          <a:p>
            <a:pPr algn="ctr">
              <a:defRPr/>
            </a:pPr>
            <a:endParaRPr lang="en-GB" sz="1000" kern="0" dirty="0" smtClean="0">
              <a:solidFill>
                <a:sysClr val="windowText" lastClr="000000"/>
              </a:solidFill>
              <a:latin typeface="Calibri"/>
            </a:endParaRPr>
          </a:p>
        </p:txBody>
      </p:sp>
      <p:graphicFrame>
        <p:nvGraphicFramePr>
          <p:cNvPr id="279" name="Tabela 278"/>
          <p:cNvGraphicFramePr>
            <a:graphicFrameLocks noGrp="1"/>
          </p:cNvGraphicFramePr>
          <p:nvPr>
            <p:extLst>
              <p:ext uri="{D42A27DB-BD31-4B8C-83A1-F6EECF244321}">
                <p14:modId xmlns:p14="http://schemas.microsoft.com/office/powerpoint/2010/main" val="188788363"/>
              </p:ext>
            </p:extLst>
          </p:nvPr>
        </p:nvGraphicFramePr>
        <p:xfrm>
          <a:off x="2244884" y="5064219"/>
          <a:ext cx="624840" cy="467360"/>
        </p:xfrm>
        <a:graphic>
          <a:graphicData uri="http://schemas.openxmlformats.org/drawingml/2006/table">
            <a:tbl>
              <a:tblPr firstRow="1" firstCol="1"/>
              <a:tblGrid>
                <a:gridCol w="208280"/>
                <a:gridCol w="208280"/>
                <a:gridCol w="208280"/>
              </a:tblGrid>
              <a:tr h="0">
                <a:tc>
                  <a:txBody>
                    <a:bodyPr/>
                    <a:lstStyle>
                      <a:lvl1pPr marL="0" algn="l" defTabSz="914400" rtl="0" eaLnBrk="1" latinLnBrk="0" hangingPunct="1">
                        <a:defRPr kumimoji="0" sz="1800" b="1" kern="1200">
                          <a:solidFill>
                            <a:schemeClr val="tx1"/>
                          </a:solidFill>
                          <a:latin typeface="Calibri"/>
                        </a:defRPr>
                      </a:lvl1pPr>
                      <a:lvl2pPr marL="457200" algn="l" defTabSz="914400" rtl="0" eaLnBrk="1" latinLnBrk="0" hangingPunct="1">
                        <a:defRPr kumimoji="0" sz="1800" b="1" kern="1200">
                          <a:solidFill>
                            <a:schemeClr val="tx1"/>
                          </a:solidFill>
                          <a:latin typeface="Calibri"/>
                        </a:defRPr>
                      </a:lvl2pPr>
                      <a:lvl3pPr marL="914400" algn="l" defTabSz="914400" rtl="0" eaLnBrk="1" latinLnBrk="0" hangingPunct="1">
                        <a:defRPr kumimoji="0" sz="1800" b="1" kern="1200">
                          <a:solidFill>
                            <a:schemeClr val="tx1"/>
                          </a:solidFill>
                          <a:latin typeface="Calibri"/>
                        </a:defRPr>
                      </a:lvl3pPr>
                      <a:lvl4pPr marL="1371600" algn="l" defTabSz="914400" rtl="0" eaLnBrk="1" latinLnBrk="0" hangingPunct="1">
                        <a:defRPr kumimoji="0" sz="1800" b="1" kern="1200">
                          <a:solidFill>
                            <a:schemeClr val="tx1"/>
                          </a:solidFill>
                          <a:latin typeface="Calibri"/>
                        </a:defRPr>
                      </a:lvl4pPr>
                      <a:lvl5pPr marL="1828800" algn="l" defTabSz="914400" rtl="0" eaLnBrk="1" latinLnBrk="0" hangingPunct="1">
                        <a:defRPr kumimoji="0" sz="1800" b="1" kern="1200">
                          <a:solidFill>
                            <a:schemeClr val="tx1"/>
                          </a:solidFill>
                          <a:latin typeface="Calibri"/>
                        </a:defRPr>
                      </a:lvl5pPr>
                      <a:lvl6pPr marL="2286000" algn="l" defTabSz="914400" rtl="0" eaLnBrk="1" latinLnBrk="0" hangingPunct="1">
                        <a:defRPr kumimoji="0" sz="1800" b="1" kern="1200">
                          <a:solidFill>
                            <a:schemeClr val="tx1"/>
                          </a:solidFill>
                          <a:latin typeface="Calibri"/>
                        </a:defRPr>
                      </a:lvl6pPr>
                      <a:lvl7pPr marL="2743200" algn="l" defTabSz="914400" rtl="0" eaLnBrk="1" latinLnBrk="0" hangingPunct="1">
                        <a:defRPr kumimoji="0" sz="1800" b="1" kern="1200">
                          <a:solidFill>
                            <a:schemeClr val="tx1"/>
                          </a:solidFill>
                          <a:latin typeface="Calibri"/>
                        </a:defRPr>
                      </a:lvl7pPr>
                      <a:lvl8pPr marL="3200400" algn="l" defTabSz="914400" rtl="0" eaLnBrk="1" latinLnBrk="0" hangingPunct="1">
                        <a:defRPr kumimoji="0" sz="1800" b="1" kern="1200">
                          <a:solidFill>
                            <a:schemeClr val="tx1"/>
                          </a:solidFill>
                          <a:latin typeface="Calibri"/>
                        </a:defRPr>
                      </a:lvl8pPr>
                      <a:lvl9pPr marL="3657600" algn="l" defTabSz="914400" rtl="0" eaLnBrk="1" latinLnBrk="0" hangingPunct="1">
                        <a:defRPr kumimoji="0" sz="1800" b="1" kern="1200">
                          <a:solidFill>
                            <a:schemeClr val="tx1"/>
                          </a:solidFill>
                          <a:latin typeface="Calibri"/>
                        </a:defRPr>
                      </a:lvl9pPr>
                    </a:lstStyle>
                    <a:p>
                      <a:endParaRPr lang="pl-PL" sz="100"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0" sz="1800" b="1" kern="1200">
                          <a:solidFill>
                            <a:schemeClr val="tx1"/>
                          </a:solidFill>
                          <a:latin typeface="Calibri"/>
                        </a:defRPr>
                      </a:lvl1pPr>
                      <a:lvl2pPr marL="457200" algn="l" defTabSz="914400" rtl="0" eaLnBrk="1" latinLnBrk="0" hangingPunct="1">
                        <a:defRPr kumimoji="0" sz="1800" b="1" kern="1200">
                          <a:solidFill>
                            <a:schemeClr val="tx1"/>
                          </a:solidFill>
                          <a:latin typeface="Calibri"/>
                        </a:defRPr>
                      </a:lvl2pPr>
                      <a:lvl3pPr marL="914400" algn="l" defTabSz="914400" rtl="0" eaLnBrk="1" latinLnBrk="0" hangingPunct="1">
                        <a:defRPr kumimoji="0" sz="1800" b="1" kern="1200">
                          <a:solidFill>
                            <a:schemeClr val="tx1"/>
                          </a:solidFill>
                          <a:latin typeface="Calibri"/>
                        </a:defRPr>
                      </a:lvl3pPr>
                      <a:lvl4pPr marL="1371600" algn="l" defTabSz="914400" rtl="0" eaLnBrk="1" latinLnBrk="0" hangingPunct="1">
                        <a:defRPr kumimoji="0" sz="1800" b="1" kern="1200">
                          <a:solidFill>
                            <a:schemeClr val="tx1"/>
                          </a:solidFill>
                          <a:latin typeface="Calibri"/>
                        </a:defRPr>
                      </a:lvl4pPr>
                      <a:lvl5pPr marL="1828800" algn="l" defTabSz="914400" rtl="0" eaLnBrk="1" latinLnBrk="0" hangingPunct="1">
                        <a:defRPr kumimoji="0" sz="1800" b="1" kern="1200">
                          <a:solidFill>
                            <a:schemeClr val="tx1"/>
                          </a:solidFill>
                          <a:latin typeface="Calibri"/>
                        </a:defRPr>
                      </a:lvl5pPr>
                      <a:lvl6pPr marL="2286000" algn="l" defTabSz="914400" rtl="0" eaLnBrk="1" latinLnBrk="0" hangingPunct="1">
                        <a:defRPr kumimoji="0" sz="1800" b="1" kern="1200">
                          <a:solidFill>
                            <a:schemeClr val="tx1"/>
                          </a:solidFill>
                          <a:latin typeface="Calibri"/>
                        </a:defRPr>
                      </a:lvl6pPr>
                      <a:lvl7pPr marL="2743200" algn="l" defTabSz="914400" rtl="0" eaLnBrk="1" latinLnBrk="0" hangingPunct="1">
                        <a:defRPr kumimoji="0" sz="1800" b="1" kern="1200">
                          <a:solidFill>
                            <a:schemeClr val="tx1"/>
                          </a:solidFill>
                          <a:latin typeface="Calibri"/>
                        </a:defRPr>
                      </a:lvl7pPr>
                      <a:lvl8pPr marL="3200400" algn="l" defTabSz="914400" rtl="0" eaLnBrk="1" latinLnBrk="0" hangingPunct="1">
                        <a:defRPr kumimoji="0" sz="1800" b="1" kern="1200">
                          <a:solidFill>
                            <a:schemeClr val="tx1"/>
                          </a:solidFill>
                          <a:latin typeface="Calibri"/>
                        </a:defRPr>
                      </a:lvl8pPr>
                      <a:lvl9pPr marL="3657600" algn="l" defTabSz="914400" rtl="0" eaLnBrk="1" latinLnBrk="0" hangingPunct="1">
                        <a:defRPr kumimoji="0" sz="1800" b="1" kern="1200">
                          <a:solidFill>
                            <a:schemeClr val="tx1"/>
                          </a:solidFill>
                          <a:latin typeface="Calibri"/>
                        </a:defRPr>
                      </a:lvl9pPr>
                    </a:lstStyle>
                    <a:p>
                      <a:endParaRPr lang="pl-PL" sz="100"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ysClr val="window" lastClr="FFFFFF">
                        <a:lumMod val="50000"/>
                      </a:sysClr>
                    </a:solidFill>
                  </a:tcPr>
                </a:tc>
                <a:tc>
                  <a:txBody>
                    <a:bodyPr/>
                    <a:lstStyle>
                      <a:lvl1pPr marL="0" algn="l" defTabSz="914400" rtl="0" eaLnBrk="1" latinLnBrk="0" hangingPunct="1">
                        <a:defRPr kumimoji="0" sz="1800" b="1" kern="1200">
                          <a:solidFill>
                            <a:schemeClr val="tx1"/>
                          </a:solidFill>
                          <a:latin typeface="Calibri"/>
                        </a:defRPr>
                      </a:lvl1pPr>
                      <a:lvl2pPr marL="457200" algn="l" defTabSz="914400" rtl="0" eaLnBrk="1" latinLnBrk="0" hangingPunct="1">
                        <a:defRPr kumimoji="0" sz="1800" b="1" kern="1200">
                          <a:solidFill>
                            <a:schemeClr val="tx1"/>
                          </a:solidFill>
                          <a:latin typeface="Calibri"/>
                        </a:defRPr>
                      </a:lvl2pPr>
                      <a:lvl3pPr marL="914400" algn="l" defTabSz="914400" rtl="0" eaLnBrk="1" latinLnBrk="0" hangingPunct="1">
                        <a:defRPr kumimoji="0" sz="1800" b="1" kern="1200">
                          <a:solidFill>
                            <a:schemeClr val="tx1"/>
                          </a:solidFill>
                          <a:latin typeface="Calibri"/>
                        </a:defRPr>
                      </a:lvl3pPr>
                      <a:lvl4pPr marL="1371600" algn="l" defTabSz="914400" rtl="0" eaLnBrk="1" latinLnBrk="0" hangingPunct="1">
                        <a:defRPr kumimoji="0" sz="1800" b="1" kern="1200">
                          <a:solidFill>
                            <a:schemeClr val="tx1"/>
                          </a:solidFill>
                          <a:latin typeface="Calibri"/>
                        </a:defRPr>
                      </a:lvl4pPr>
                      <a:lvl5pPr marL="1828800" algn="l" defTabSz="914400" rtl="0" eaLnBrk="1" latinLnBrk="0" hangingPunct="1">
                        <a:defRPr kumimoji="0" sz="1800" b="1" kern="1200">
                          <a:solidFill>
                            <a:schemeClr val="tx1"/>
                          </a:solidFill>
                          <a:latin typeface="Calibri"/>
                        </a:defRPr>
                      </a:lvl5pPr>
                      <a:lvl6pPr marL="2286000" algn="l" defTabSz="914400" rtl="0" eaLnBrk="1" latinLnBrk="0" hangingPunct="1">
                        <a:defRPr kumimoji="0" sz="1800" b="1" kern="1200">
                          <a:solidFill>
                            <a:schemeClr val="tx1"/>
                          </a:solidFill>
                          <a:latin typeface="Calibri"/>
                        </a:defRPr>
                      </a:lvl6pPr>
                      <a:lvl7pPr marL="2743200" algn="l" defTabSz="914400" rtl="0" eaLnBrk="1" latinLnBrk="0" hangingPunct="1">
                        <a:defRPr kumimoji="0" sz="1800" b="1" kern="1200">
                          <a:solidFill>
                            <a:schemeClr val="tx1"/>
                          </a:solidFill>
                          <a:latin typeface="Calibri"/>
                        </a:defRPr>
                      </a:lvl7pPr>
                      <a:lvl8pPr marL="3200400" algn="l" defTabSz="914400" rtl="0" eaLnBrk="1" latinLnBrk="0" hangingPunct="1">
                        <a:defRPr kumimoji="0" sz="1800" b="1" kern="1200">
                          <a:solidFill>
                            <a:schemeClr val="tx1"/>
                          </a:solidFill>
                          <a:latin typeface="Calibri"/>
                        </a:defRPr>
                      </a:lvl8pPr>
                      <a:lvl9pPr marL="3657600" algn="l" defTabSz="914400" rtl="0" eaLnBrk="1" latinLnBrk="0" hangingPunct="1">
                        <a:defRPr kumimoji="0" sz="1800" b="1" kern="1200">
                          <a:solidFill>
                            <a:schemeClr val="tx1"/>
                          </a:solidFill>
                          <a:latin typeface="Calibri"/>
                        </a:defRPr>
                      </a:lvl9pPr>
                    </a:lstStyle>
                    <a:p>
                      <a:endParaRPr lang="pl-PL" sz="100"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ysClr val="window" lastClr="FFFFFF">
                        <a:lumMod val="50000"/>
                      </a:sysClr>
                    </a:solidFill>
                  </a:tcPr>
                </a:tc>
              </a:tr>
              <a:tr h="0">
                <a:tc>
                  <a:txBody>
                    <a:bodyPr/>
                    <a:lstStyle>
                      <a:lvl1pPr marL="0" algn="l" defTabSz="914400" rtl="0" eaLnBrk="1" latinLnBrk="0" hangingPunct="1">
                        <a:defRPr kumimoji="0" sz="1800" b="1" kern="1200">
                          <a:solidFill>
                            <a:schemeClr val="tx1"/>
                          </a:solidFill>
                          <a:latin typeface="Calibri"/>
                        </a:defRPr>
                      </a:lvl1pPr>
                      <a:lvl2pPr marL="457200" algn="l" defTabSz="914400" rtl="0" eaLnBrk="1" latinLnBrk="0" hangingPunct="1">
                        <a:defRPr kumimoji="0" sz="1800" b="1" kern="1200">
                          <a:solidFill>
                            <a:schemeClr val="tx1"/>
                          </a:solidFill>
                          <a:latin typeface="Calibri"/>
                        </a:defRPr>
                      </a:lvl2pPr>
                      <a:lvl3pPr marL="914400" algn="l" defTabSz="914400" rtl="0" eaLnBrk="1" latinLnBrk="0" hangingPunct="1">
                        <a:defRPr kumimoji="0" sz="1800" b="1" kern="1200">
                          <a:solidFill>
                            <a:schemeClr val="tx1"/>
                          </a:solidFill>
                          <a:latin typeface="Calibri"/>
                        </a:defRPr>
                      </a:lvl3pPr>
                      <a:lvl4pPr marL="1371600" algn="l" defTabSz="914400" rtl="0" eaLnBrk="1" latinLnBrk="0" hangingPunct="1">
                        <a:defRPr kumimoji="0" sz="1800" b="1" kern="1200">
                          <a:solidFill>
                            <a:schemeClr val="tx1"/>
                          </a:solidFill>
                          <a:latin typeface="Calibri"/>
                        </a:defRPr>
                      </a:lvl4pPr>
                      <a:lvl5pPr marL="1828800" algn="l" defTabSz="914400" rtl="0" eaLnBrk="1" latinLnBrk="0" hangingPunct="1">
                        <a:defRPr kumimoji="0" sz="1800" b="1" kern="1200">
                          <a:solidFill>
                            <a:schemeClr val="tx1"/>
                          </a:solidFill>
                          <a:latin typeface="Calibri"/>
                        </a:defRPr>
                      </a:lvl5pPr>
                      <a:lvl6pPr marL="2286000" algn="l" defTabSz="914400" rtl="0" eaLnBrk="1" latinLnBrk="0" hangingPunct="1">
                        <a:defRPr kumimoji="0" sz="1800" b="1" kern="1200">
                          <a:solidFill>
                            <a:schemeClr val="tx1"/>
                          </a:solidFill>
                          <a:latin typeface="Calibri"/>
                        </a:defRPr>
                      </a:lvl6pPr>
                      <a:lvl7pPr marL="2743200" algn="l" defTabSz="914400" rtl="0" eaLnBrk="1" latinLnBrk="0" hangingPunct="1">
                        <a:defRPr kumimoji="0" sz="1800" b="1" kern="1200">
                          <a:solidFill>
                            <a:schemeClr val="tx1"/>
                          </a:solidFill>
                          <a:latin typeface="Calibri"/>
                        </a:defRPr>
                      </a:lvl7pPr>
                      <a:lvl8pPr marL="3200400" algn="l" defTabSz="914400" rtl="0" eaLnBrk="1" latinLnBrk="0" hangingPunct="1">
                        <a:defRPr kumimoji="0" sz="1800" b="1" kern="1200">
                          <a:solidFill>
                            <a:schemeClr val="tx1"/>
                          </a:solidFill>
                          <a:latin typeface="Calibri"/>
                        </a:defRPr>
                      </a:lvl8pPr>
                      <a:lvl9pPr marL="3657600" algn="l" defTabSz="914400" rtl="0" eaLnBrk="1" latinLnBrk="0" hangingPunct="1">
                        <a:defRPr kumimoji="0" sz="1800" b="1" kern="1200">
                          <a:solidFill>
                            <a:schemeClr val="tx1"/>
                          </a:solidFill>
                          <a:latin typeface="Calibri"/>
                        </a:defRPr>
                      </a:lvl9pPr>
                    </a:lstStyle>
                    <a:p>
                      <a:endParaRPr lang="pl-PL" sz="100" dirty="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50000"/>
                      </a:sysClr>
                    </a:solidFill>
                  </a:tcPr>
                </a:tc>
                <a:tc>
                  <a:txBody>
                    <a:bodyPr/>
                    <a:lstStyle>
                      <a:lvl1pPr marL="0" algn="l" defTabSz="914400" rtl="0" eaLnBrk="1" latinLnBrk="0" hangingPunct="1">
                        <a:defRPr kumimoji="0" sz="1800" kern="1200">
                          <a:solidFill>
                            <a:schemeClr val="tx1"/>
                          </a:solidFill>
                          <a:latin typeface="Calibri"/>
                        </a:defRPr>
                      </a:lvl1pPr>
                      <a:lvl2pPr marL="457200" algn="l" defTabSz="914400" rtl="0" eaLnBrk="1" latinLnBrk="0" hangingPunct="1">
                        <a:defRPr kumimoji="0" sz="1800" kern="1200">
                          <a:solidFill>
                            <a:schemeClr val="tx1"/>
                          </a:solidFill>
                          <a:latin typeface="Calibri"/>
                        </a:defRPr>
                      </a:lvl2pPr>
                      <a:lvl3pPr marL="914400" algn="l" defTabSz="914400" rtl="0" eaLnBrk="1" latinLnBrk="0" hangingPunct="1">
                        <a:defRPr kumimoji="0" sz="1800" kern="1200">
                          <a:solidFill>
                            <a:schemeClr val="tx1"/>
                          </a:solidFill>
                          <a:latin typeface="Calibri"/>
                        </a:defRPr>
                      </a:lvl3pPr>
                      <a:lvl4pPr marL="1371600" algn="l" defTabSz="914400" rtl="0" eaLnBrk="1" latinLnBrk="0" hangingPunct="1">
                        <a:defRPr kumimoji="0" sz="1800" kern="1200">
                          <a:solidFill>
                            <a:schemeClr val="tx1"/>
                          </a:solidFill>
                          <a:latin typeface="Calibri"/>
                        </a:defRPr>
                      </a:lvl4pPr>
                      <a:lvl5pPr marL="1828800" algn="l" defTabSz="914400" rtl="0" eaLnBrk="1" latinLnBrk="0" hangingPunct="1">
                        <a:defRPr kumimoji="0" sz="1800" kern="1200">
                          <a:solidFill>
                            <a:schemeClr val="tx1"/>
                          </a:solidFill>
                          <a:latin typeface="Calibri"/>
                        </a:defRPr>
                      </a:lvl5pPr>
                      <a:lvl6pPr marL="2286000" algn="l" defTabSz="914400" rtl="0" eaLnBrk="1" latinLnBrk="0" hangingPunct="1">
                        <a:defRPr kumimoji="0" sz="1800" kern="1200">
                          <a:solidFill>
                            <a:schemeClr val="tx1"/>
                          </a:solidFill>
                          <a:latin typeface="Calibri"/>
                        </a:defRPr>
                      </a:lvl6pPr>
                      <a:lvl7pPr marL="2743200" algn="l" defTabSz="914400" rtl="0" eaLnBrk="1" latinLnBrk="0" hangingPunct="1">
                        <a:defRPr kumimoji="0" sz="1800" kern="1200">
                          <a:solidFill>
                            <a:schemeClr val="tx1"/>
                          </a:solidFill>
                          <a:latin typeface="Calibri"/>
                        </a:defRPr>
                      </a:lvl7pPr>
                      <a:lvl8pPr marL="3200400" algn="l" defTabSz="914400" rtl="0" eaLnBrk="1" latinLnBrk="0" hangingPunct="1">
                        <a:defRPr kumimoji="0" sz="1800" kern="1200">
                          <a:solidFill>
                            <a:schemeClr val="tx1"/>
                          </a:solidFill>
                          <a:latin typeface="Calibri"/>
                        </a:defRPr>
                      </a:lvl8pPr>
                      <a:lvl9pPr marL="3657600" algn="l" defTabSz="914400" rtl="0" eaLnBrk="1" latinLnBrk="0" hangingPunct="1">
                        <a:defRPr kumimoji="0" sz="1800" kern="1200">
                          <a:solidFill>
                            <a:schemeClr val="tx1"/>
                          </a:solidFill>
                          <a:latin typeface="Calibri"/>
                        </a:defRPr>
                      </a:lvl9pPr>
                    </a:lstStyle>
                    <a:p>
                      <a:endParaRPr lang="pl-PL" sz="100" dirty="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kumimoji="0" sz="1800" kern="1200">
                          <a:solidFill>
                            <a:schemeClr val="tx1"/>
                          </a:solidFill>
                          <a:latin typeface="Calibri"/>
                        </a:defRPr>
                      </a:lvl1pPr>
                      <a:lvl2pPr marL="457200" algn="l" defTabSz="914400" rtl="0" eaLnBrk="1" latinLnBrk="0" hangingPunct="1">
                        <a:defRPr kumimoji="0" sz="1800" kern="1200">
                          <a:solidFill>
                            <a:schemeClr val="tx1"/>
                          </a:solidFill>
                          <a:latin typeface="Calibri"/>
                        </a:defRPr>
                      </a:lvl2pPr>
                      <a:lvl3pPr marL="914400" algn="l" defTabSz="914400" rtl="0" eaLnBrk="1" latinLnBrk="0" hangingPunct="1">
                        <a:defRPr kumimoji="0" sz="1800" kern="1200">
                          <a:solidFill>
                            <a:schemeClr val="tx1"/>
                          </a:solidFill>
                          <a:latin typeface="Calibri"/>
                        </a:defRPr>
                      </a:lvl3pPr>
                      <a:lvl4pPr marL="1371600" algn="l" defTabSz="914400" rtl="0" eaLnBrk="1" latinLnBrk="0" hangingPunct="1">
                        <a:defRPr kumimoji="0" sz="1800" kern="1200">
                          <a:solidFill>
                            <a:schemeClr val="tx1"/>
                          </a:solidFill>
                          <a:latin typeface="Calibri"/>
                        </a:defRPr>
                      </a:lvl4pPr>
                      <a:lvl5pPr marL="1828800" algn="l" defTabSz="914400" rtl="0" eaLnBrk="1" latinLnBrk="0" hangingPunct="1">
                        <a:defRPr kumimoji="0" sz="1800" kern="1200">
                          <a:solidFill>
                            <a:schemeClr val="tx1"/>
                          </a:solidFill>
                          <a:latin typeface="Calibri"/>
                        </a:defRPr>
                      </a:lvl5pPr>
                      <a:lvl6pPr marL="2286000" algn="l" defTabSz="914400" rtl="0" eaLnBrk="1" latinLnBrk="0" hangingPunct="1">
                        <a:defRPr kumimoji="0" sz="1800" kern="1200">
                          <a:solidFill>
                            <a:schemeClr val="tx1"/>
                          </a:solidFill>
                          <a:latin typeface="Calibri"/>
                        </a:defRPr>
                      </a:lvl6pPr>
                      <a:lvl7pPr marL="2743200" algn="l" defTabSz="914400" rtl="0" eaLnBrk="1" latinLnBrk="0" hangingPunct="1">
                        <a:defRPr kumimoji="0" sz="1800" kern="1200">
                          <a:solidFill>
                            <a:schemeClr val="tx1"/>
                          </a:solidFill>
                          <a:latin typeface="Calibri"/>
                        </a:defRPr>
                      </a:lvl7pPr>
                      <a:lvl8pPr marL="3200400" algn="l" defTabSz="914400" rtl="0" eaLnBrk="1" latinLnBrk="0" hangingPunct="1">
                        <a:defRPr kumimoji="0" sz="1800" kern="1200">
                          <a:solidFill>
                            <a:schemeClr val="tx1"/>
                          </a:solidFill>
                          <a:latin typeface="Calibri"/>
                        </a:defRPr>
                      </a:lvl8pPr>
                      <a:lvl9pPr marL="3657600" algn="l" defTabSz="914400" rtl="0" eaLnBrk="1" latinLnBrk="0" hangingPunct="1">
                        <a:defRPr kumimoji="0" sz="1800" kern="1200">
                          <a:solidFill>
                            <a:schemeClr val="tx1"/>
                          </a:solidFill>
                          <a:latin typeface="Calibri"/>
                        </a:defRPr>
                      </a:lvl9pPr>
                    </a:lstStyle>
                    <a:p>
                      <a:endParaRPr lang="pl-PL" sz="100" dirty="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r>
              <a:tr h="0">
                <a:tc>
                  <a:txBody>
                    <a:bodyPr/>
                    <a:lstStyle>
                      <a:lvl1pPr marL="0" algn="l" defTabSz="914400" rtl="0" eaLnBrk="1" latinLnBrk="0" hangingPunct="1">
                        <a:defRPr kumimoji="0" sz="1800" b="1" kern="1200">
                          <a:solidFill>
                            <a:schemeClr val="tx1"/>
                          </a:solidFill>
                          <a:latin typeface="Calibri"/>
                        </a:defRPr>
                      </a:lvl1pPr>
                      <a:lvl2pPr marL="457200" algn="l" defTabSz="914400" rtl="0" eaLnBrk="1" latinLnBrk="0" hangingPunct="1">
                        <a:defRPr kumimoji="0" sz="1800" b="1" kern="1200">
                          <a:solidFill>
                            <a:schemeClr val="tx1"/>
                          </a:solidFill>
                          <a:latin typeface="Calibri"/>
                        </a:defRPr>
                      </a:lvl2pPr>
                      <a:lvl3pPr marL="914400" algn="l" defTabSz="914400" rtl="0" eaLnBrk="1" latinLnBrk="0" hangingPunct="1">
                        <a:defRPr kumimoji="0" sz="1800" b="1" kern="1200">
                          <a:solidFill>
                            <a:schemeClr val="tx1"/>
                          </a:solidFill>
                          <a:latin typeface="Calibri"/>
                        </a:defRPr>
                      </a:lvl3pPr>
                      <a:lvl4pPr marL="1371600" algn="l" defTabSz="914400" rtl="0" eaLnBrk="1" latinLnBrk="0" hangingPunct="1">
                        <a:defRPr kumimoji="0" sz="1800" b="1" kern="1200">
                          <a:solidFill>
                            <a:schemeClr val="tx1"/>
                          </a:solidFill>
                          <a:latin typeface="Calibri"/>
                        </a:defRPr>
                      </a:lvl4pPr>
                      <a:lvl5pPr marL="1828800" algn="l" defTabSz="914400" rtl="0" eaLnBrk="1" latinLnBrk="0" hangingPunct="1">
                        <a:defRPr kumimoji="0" sz="1800" b="1" kern="1200">
                          <a:solidFill>
                            <a:schemeClr val="tx1"/>
                          </a:solidFill>
                          <a:latin typeface="Calibri"/>
                        </a:defRPr>
                      </a:lvl5pPr>
                      <a:lvl6pPr marL="2286000" algn="l" defTabSz="914400" rtl="0" eaLnBrk="1" latinLnBrk="0" hangingPunct="1">
                        <a:defRPr kumimoji="0" sz="1800" b="1" kern="1200">
                          <a:solidFill>
                            <a:schemeClr val="tx1"/>
                          </a:solidFill>
                          <a:latin typeface="Calibri"/>
                        </a:defRPr>
                      </a:lvl6pPr>
                      <a:lvl7pPr marL="2743200" algn="l" defTabSz="914400" rtl="0" eaLnBrk="1" latinLnBrk="0" hangingPunct="1">
                        <a:defRPr kumimoji="0" sz="1800" b="1" kern="1200">
                          <a:solidFill>
                            <a:schemeClr val="tx1"/>
                          </a:solidFill>
                          <a:latin typeface="Calibri"/>
                        </a:defRPr>
                      </a:lvl7pPr>
                      <a:lvl8pPr marL="3200400" algn="l" defTabSz="914400" rtl="0" eaLnBrk="1" latinLnBrk="0" hangingPunct="1">
                        <a:defRPr kumimoji="0" sz="1800" b="1" kern="1200">
                          <a:solidFill>
                            <a:schemeClr val="tx1"/>
                          </a:solidFill>
                          <a:latin typeface="Calibri"/>
                        </a:defRPr>
                      </a:lvl8pPr>
                      <a:lvl9pPr marL="3657600" algn="l" defTabSz="914400" rtl="0" eaLnBrk="1" latinLnBrk="0" hangingPunct="1">
                        <a:defRPr kumimoji="0" sz="1800" b="1" kern="1200">
                          <a:solidFill>
                            <a:schemeClr val="tx1"/>
                          </a:solidFill>
                          <a:latin typeface="Calibri"/>
                        </a:defRPr>
                      </a:lvl9pPr>
                    </a:lstStyle>
                    <a:p>
                      <a:endParaRPr lang="pl-PL" sz="1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50000"/>
                      </a:sysClr>
                    </a:solidFill>
                  </a:tcPr>
                </a:tc>
                <a:tc>
                  <a:txBody>
                    <a:bodyPr/>
                    <a:lstStyle>
                      <a:lvl1pPr marL="0" algn="l" defTabSz="914400" rtl="0" eaLnBrk="1" latinLnBrk="0" hangingPunct="1">
                        <a:defRPr kumimoji="0" sz="1800" kern="1200">
                          <a:solidFill>
                            <a:schemeClr val="tx1"/>
                          </a:solidFill>
                          <a:latin typeface="Calibri"/>
                        </a:defRPr>
                      </a:lvl1pPr>
                      <a:lvl2pPr marL="457200" algn="l" defTabSz="914400" rtl="0" eaLnBrk="1" latinLnBrk="0" hangingPunct="1">
                        <a:defRPr kumimoji="0" sz="1800" kern="1200">
                          <a:solidFill>
                            <a:schemeClr val="tx1"/>
                          </a:solidFill>
                          <a:latin typeface="Calibri"/>
                        </a:defRPr>
                      </a:lvl2pPr>
                      <a:lvl3pPr marL="914400" algn="l" defTabSz="914400" rtl="0" eaLnBrk="1" latinLnBrk="0" hangingPunct="1">
                        <a:defRPr kumimoji="0" sz="1800" kern="1200">
                          <a:solidFill>
                            <a:schemeClr val="tx1"/>
                          </a:solidFill>
                          <a:latin typeface="Calibri"/>
                        </a:defRPr>
                      </a:lvl3pPr>
                      <a:lvl4pPr marL="1371600" algn="l" defTabSz="914400" rtl="0" eaLnBrk="1" latinLnBrk="0" hangingPunct="1">
                        <a:defRPr kumimoji="0" sz="1800" kern="1200">
                          <a:solidFill>
                            <a:schemeClr val="tx1"/>
                          </a:solidFill>
                          <a:latin typeface="Calibri"/>
                        </a:defRPr>
                      </a:lvl4pPr>
                      <a:lvl5pPr marL="1828800" algn="l" defTabSz="914400" rtl="0" eaLnBrk="1" latinLnBrk="0" hangingPunct="1">
                        <a:defRPr kumimoji="0" sz="1800" kern="1200">
                          <a:solidFill>
                            <a:schemeClr val="tx1"/>
                          </a:solidFill>
                          <a:latin typeface="Calibri"/>
                        </a:defRPr>
                      </a:lvl5pPr>
                      <a:lvl6pPr marL="2286000" algn="l" defTabSz="914400" rtl="0" eaLnBrk="1" latinLnBrk="0" hangingPunct="1">
                        <a:defRPr kumimoji="0" sz="1800" kern="1200">
                          <a:solidFill>
                            <a:schemeClr val="tx1"/>
                          </a:solidFill>
                          <a:latin typeface="Calibri"/>
                        </a:defRPr>
                      </a:lvl6pPr>
                      <a:lvl7pPr marL="2743200" algn="l" defTabSz="914400" rtl="0" eaLnBrk="1" latinLnBrk="0" hangingPunct="1">
                        <a:defRPr kumimoji="0" sz="1800" kern="1200">
                          <a:solidFill>
                            <a:schemeClr val="tx1"/>
                          </a:solidFill>
                          <a:latin typeface="Calibri"/>
                        </a:defRPr>
                      </a:lvl7pPr>
                      <a:lvl8pPr marL="3200400" algn="l" defTabSz="914400" rtl="0" eaLnBrk="1" latinLnBrk="0" hangingPunct="1">
                        <a:defRPr kumimoji="0" sz="1800" kern="1200">
                          <a:solidFill>
                            <a:schemeClr val="tx1"/>
                          </a:solidFill>
                          <a:latin typeface="Calibri"/>
                        </a:defRPr>
                      </a:lvl8pPr>
                      <a:lvl9pPr marL="3657600" algn="l" defTabSz="914400" rtl="0" eaLnBrk="1" latinLnBrk="0" hangingPunct="1">
                        <a:defRPr kumimoji="0" sz="1800" kern="1200">
                          <a:solidFill>
                            <a:schemeClr val="tx1"/>
                          </a:solidFill>
                          <a:latin typeface="Calibri"/>
                        </a:defRPr>
                      </a:lvl9pPr>
                    </a:lstStyle>
                    <a:p>
                      <a:endParaRPr lang="pl-PL" sz="1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kumimoji="0" sz="1800" kern="1200">
                          <a:solidFill>
                            <a:schemeClr val="tx1"/>
                          </a:solidFill>
                          <a:latin typeface="Calibri"/>
                        </a:defRPr>
                      </a:lvl1pPr>
                      <a:lvl2pPr marL="457200" algn="l" defTabSz="914400" rtl="0" eaLnBrk="1" latinLnBrk="0" hangingPunct="1">
                        <a:defRPr kumimoji="0" sz="1800" kern="1200">
                          <a:solidFill>
                            <a:schemeClr val="tx1"/>
                          </a:solidFill>
                          <a:latin typeface="Calibri"/>
                        </a:defRPr>
                      </a:lvl2pPr>
                      <a:lvl3pPr marL="914400" algn="l" defTabSz="914400" rtl="0" eaLnBrk="1" latinLnBrk="0" hangingPunct="1">
                        <a:defRPr kumimoji="0" sz="1800" kern="1200">
                          <a:solidFill>
                            <a:schemeClr val="tx1"/>
                          </a:solidFill>
                          <a:latin typeface="Calibri"/>
                        </a:defRPr>
                      </a:lvl3pPr>
                      <a:lvl4pPr marL="1371600" algn="l" defTabSz="914400" rtl="0" eaLnBrk="1" latinLnBrk="0" hangingPunct="1">
                        <a:defRPr kumimoji="0" sz="1800" kern="1200">
                          <a:solidFill>
                            <a:schemeClr val="tx1"/>
                          </a:solidFill>
                          <a:latin typeface="Calibri"/>
                        </a:defRPr>
                      </a:lvl4pPr>
                      <a:lvl5pPr marL="1828800" algn="l" defTabSz="914400" rtl="0" eaLnBrk="1" latinLnBrk="0" hangingPunct="1">
                        <a:defRPr kumimoji="0" sz="1800" kern="1200">
                          <a:solidFill>
                            <a:schemeClr val="tx1"/>
                          </a:solidFill>
                          <a:latin typeface="Calibri"/>
                        </a:defRPr>
                      </a:lvl5pPr>
                      <a:lvl6pPr marL="2286000" algn="l" defTabSz="914400" rtl="0" eaLnBrk="1" latinLnBrk="0" hangingPunct="1">
                        <a:defRPr kumimoji="0" sz="1800" kern="1200">
                          <a:solidFill>
                            <a:schemeClr val="tx1"/>
                          </a:solidFill>
                          <a:latin typeface="Calibri"/>
                        </a:defRPr>
                      </a:lvl6pPr>
                      <a:lvl7pPr marL="2743200" algn="l" defTabSz="914400" rtl="0" eaLnBrk="1" latinLnBrk="0" hangingPunct="1">
                        <a:defRPr kumimoji="0" sz="1800" kern="1200">
                          <a:solidFill>
                            <a:schemeClr val="tx1"/>
                          </a:solidFill>
                          <a:latin typeface="Calibri"/>
                        </a:defRPr>
                      </a:lvl7pPr>
                      <a:lvl8pPr marL="3200400" algn="l" defTabSz="914400" rtl="0" eaLnBrk="1" latinLnBrk="0" hangingPunct="1">
                        <a:defRPr kumimoji="0" sz="1800" kern="1200">
                          <a:solidFill>
                            <a:schemeClr val="tx1"/>
                          </a:solidFill>
                          <a:latin typeface="Calibri"/>
                        </a:defRPr>
                      </a:lvl8pPr>
                      <a:lvl9pPr marL="3657600" algn="l" defTabSz="914400" rtl="0" eaLnBrk="1" latinLnBrk="0" hangingPunct="1">
                        <a:defRPr kumimoji="0" sz="1800" kern="1200">
                          <a:solidFill>
                            <a:schemeClr val="tx1"/>
                          </a:solidFill>
                          <a:latin typeface="Calibri"/>
                        </a:defRPr>
                      </a:lvl9pPr>
                    </a:lstStyle>
                    <a:p>
                      <a:endParaRPr lang="pl-PL" sz="1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r>
              <a:tr h="0">
                <a:tc>
                  <a:txBody>
                    <a:bodyPr/>
                    <a:lstStyle>
                      <a:lvl1pPr marL="0" algn="l" defTabSz="914400" rtl="0" eaLnBrk="1" latinLnBrk="0" hangingPunct="1">
                        <a:defRPr kumimoji="0" sz="1800" b="1" kern="1200">
                          <a:solidFill>
                            <a:schemeClr val="tx1"/>
                          </a:solidFill>
                          <a:latin typeface="Calibri"/>
                        </a:defRPr>
                      </a:lvl1pPr>
                      <a:lvl2pPr marL="457200" algn="l" defTabSz="914400" rtl="0" eaLnBrk="1" latinLnBrk="0" hangingPunct="1">
                        <a:defRPr kumimoji="0" sz="1800" b="1" kern="1200">
                          <a:solidFill>
                            <a:schemeClr val="tx1"/>
                          </a:solidFill>
                          <a:latin typeface="Calibri"/>
                        </a:defRPr>
                      </a:lvl2pPr>
                      <a:lvl3pPr marL="914400" algn="l" defTabSz="914400" rtl="0" eaLnBrk="1" latinLnBrk="0" hangingPunct="1">
                        <a:defRPr kumimoji="0" sz="1800" b="1" kern="1200">
                          <a:solidFill>
                            <a:schemeClr val="tx1"/>
                          </a:solidFill>
                          <a:latin typeface="Calibri"/>
                        </a:defRPr>
                      </a:lvl3pPr>
                      <a:lvl4pPr marL="1371600" algn="l" defTabSz="914400" rtl="0" eaLnBrk="1" latinLnBrk="0" hangingPunct="1">
                        <a:defRPr kumimoji="0" sz="1800" b="1" kern="1200">
                          <a:solidFill>
                            <a:schemeClr val="tx1"/>
                          </a:solidFill>
                          <a:latin typeface="Calibri"/>
                        </a:defRPr>
                      </a:lvl4pPr>
                      <a:lvl5pPr marL="1828800" algn="l" defTabSz="914400" rtl="0" eaLnBrk="1" latinLnBrk="0" hangingPunct="1">
                        <a:defRPr kumimoji="0" sz="1800" b="1" kern="1200">
                          <a:solidFill>
                            <a:schemeClr val="tx1"/>
                          </a:solidFill>
                          <a:latin typeface="Calibri"/>
                        </a:defRPr>
                      </a:lvl5pPr>
                      <a:lvl6pPr marL="2286000" algn="l" defTabSz="914400" rtl="0" eaLnBrk="1" latinLnBrk="0" hangingPunct="1">
                        <a:defRPr kumimoji="0" sz="1800" b="1" kern="1200">
                          <a:solidFill>
                            <a:schemeClr val="tx1"/>
                          </a:solidFill>
                          <a:latin typeface="Calibri"/>
                        </a:defRPr>
                      </a:lvl6pPr>
                      <a:lvl7pPr marL="2743200" algn="l" defTabSz="914400" rtl="0" eaLnBrk="1" latinLnBrk="0" hangingPunct="1">
                        <a:defRPr kumimoji="0" sz="1800" b="1" kern="1200">
                          <a:solidFill>
                            <a:schemeClr val="tx1"/>
                          </a:solidFill>
                          <a:latin typeface="Calibri"/>
                        </a:defRPr>
                      </a:lvl7pPr>
                      <a:lvl8pPr marL="3200400" algn="l" defTabSz="914400" rtl="0" eaLnBrk="1" latinLnBrk="0" hangingPunct="1">
                        <a:defRPr kumimoji="0" sz="1800" b="1" kern="1200">
                          <a:solidFill>
                            <a:schemeClr val="tx1"/>
                          </a:solidFill>
                          <a:latin typeface="Calibri"/>
                        </a:defRPr>
                      </a:lvl8pPr>
                      <a:lvl9pPr marL="3657600" algn="l" defTabSz="914400" rtl="0" eaLnBrk="1" latinLnBrk="0" hangingPunct="1">
                        <a:defRPr kumimoji="0" sz="1800" b="1" kern="1200">
                          <a:solidFill>
                            <a:schemeClr val="tx1"/>
                          </a:solidFill>
                          <a:latin typeface="Calibri"/>
                        </a:defRPr>
                      </a:lvl9pPr>
                    </a:lstStyle>
                    <a:p>
                      <a:endParaRPr lang="pl-PL" sz="1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50000"/>
                      </a:sysClr>
                    </a:solidFill>
                  </a:tcPr>
                </a:tc>
                <a:tc>
                  <a:txBody>
                    <a:bodyPr/>
                    <a:lstStyle>
                      <a:lvl1pPr marL="0" algn="l" defTabSz="914400" rtl="0" eaLnBrk="1" latinLnBrk="0" hangingPunct="1">
                        <a:defRPr kumimoji="0" sz="1800" kern="1200">
                          <a:solidFill>
                            <a:schemeClr val="tx1"/>
                          </a:solidFill>
                          <a:latin typeface="Calibri"/>
                        </a:defRPr>
                      </a:lvl1pPr>
                      <a:lvl2pPr marL="457200" algn="l" defTabSz="914400" rtl="0" eaLnBrk="1" latinLnBrk="0" hangingPunct="1">
                        <a:defRPr kumimoji="0" sz="1800" kern="1200">
                          <a:solidFill>
                            <a:schemeClr val="tx1"/>
                          </a:solidFill>
                          <a:latin typeface="Calibri"/>
                        </a:defRPr>
                      </a:lvl2pPr>
                      <a:lvl3pPr marL="914400" algn="l" defTabSz="914400" rtl="0" eaLnBrk="1" latinLnBrk="0" hangingPunct="1">
                        <a:defRPr kumimoji="0" sz="1800" kern="1200">
                          <a:solidFill>
                            <a:schemeClr val="tx1"/>
                          </a:solidFill>
                          <a:latin typeface="Calibri"/>
                        </a:defRPr>
                      </a:lvl3pPr>
                      <a:lvl4pPr marL="1371600" algn="l" defTabSz="914400" rtl="0" eaLnBrk="1" latinLnBrk="0" hangingPunct="1">
                        <a:defRPr kumimoji="0" sz="1800" kern="1200">
                          <a:solidFill>
                            <a:schemeClr val="tx1"/>
                          </a:solidFill>
                          <a:latin typeface="Calibri"/>
                        </a:defRPr>
                      </a:lvl4pPr>
                      <a:lvl5pPr marL="1828800" algn="l" defTabSz="914400" rtl="0" eaLnBrk="1" latinLnBrk="0" hangingPunct="1">
                        <a:defRPr kumimoji="0" sz="1800" kern="1200">
                          <a:solidFill>
                            <a:schemeClr val="tx1"/>
                          </a:solidFill>
                          <a:latin typeface="Calibri"/>
                        </a:defRPr>
                      </a:lvl5pPr>
                      <a:lvl6pPr marL="2286000" algn="l" defTabSz="914400" rtl="0" eaLnBrk="1" latinLnBrk="0" hangingPunct="1">
                        <a:defRPr kumimoji="0" sz="1800" kern="1200">
                          <a:solidFill>
                            <a:schemeClr val="tx1"/>
                          </a:solidFill>
                          <a:latin typeface="Calibri"/>
                        </a:defRPr>
                      </a:lvl6pPr>
                      <a:lvl7pPr marL="2743200" algn="l" defTabSz="914400" rtl="0" eaLnBrk="1" latinLnBrk="0" hangingPunct="1">
                        <a:defRPr kumimoji="0" sz="1800" kern="1200">
                          <a:solidFill>
                            <a:schemeClr val="tx1"/>
                          </a:solidFill>
                          <a:latin typeface="Calibri"/>
                        </a:defRPr>
                      </a:lvl7pPr>
                      <a:lvl8pPr marL="3200400" algn="l" defTabSz="914400" rtl="0" eaLnBrk="1" latinLnBrk="0" hangingPunct="1">
                        <a:defRPr kumimoji="0" sz="1800" kern="1200">
                          <a:solidFill>
                            <a:schemeClr val="tx1"/>
                          </a:solidFill>
                          <a:latin typeface="Calibri"/>
                        </a:defRPr>
                      </a:lvl8pPr>
                      <a:lvl9pPr marL="3657600" algn="l" defTabSz="914400" rtl="0" eaLnBrk="1" latinLnBrk="0" hangingPunct="1">
                        <a:defRPr kumimoji="0" sz="1800" kern="1200">
                          <a:solidFill>
                            <a:schemeClr val="tx1"/>
                          </a:solidFill>
                          <a:latin typeface="Calibri"/>
                        </a:defRPr>
                      </a:lvl9pPr>
                    </a:lstStyle>
                    <a:p>
                      <a:endParaRPr lang="pl-PL" sz="1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kumimoji="0" sz="1800" kern="1200">
                          <a:solidFill>
                            <a:schemeClr val="tx1"/>
                          </a:solidFill>
                          <a:latin typeface="Calibri"/>
                        </a:defRPr>
                      </a:lvl1pPr>
                      <a:lvl2pPr marL="457200" algn="l" defTabSz="914400" rtl="0" eaLnBrk="1" latinLnBrk="0" hangingPunct="1">
                        <a:defRPr kumimoji="0" sz="1800" kern="1200">
                          <a:solidFill>
                            <a:schemeClr val="tx1"/>
                          </a:solidFill>
                          <a:latin typeface="Calibri"/>
                        </a:defRPr>
                      </a:lvl2pPr>
                      <a:lvl3pPr marL="914400" algn="l" defTabSz="914400" rtl="0" eaLnBrk="1" latinLnBrk="0" hangingPunct="1">
                        <a:defRPr kumimoji="0" sz="1800" kern="1200">
                          <a:solidFill>
                            <a:schemeClr val="tx1"/>
                          </a:solidFill>
                          <a:latin typeface="Calibri"/>
                        </a:defRPr>
                      </a:lvl3pPr>
                      <a:lvl4pPr marL="1371600" algn="l" defTabSz="914400" rtl="0" eaLnBrk="1" latinLnBrk="0" hangingPunct="1">
                        <a:defRPr kumimoji="0" sz="1800" kern="1200">
                          <a:solidFill>
                            <a:schemeClr val="tx1"/>
                          </a:solidFill>
                          <a:latin typeface="Calibri"/>
                        </a:defRPr>
                      </a:lvl4pPr>
                      <a:lvl5pPr marL="1828800" algn="l" defTabSz="914400" rtl="0" eaLnBrk="1" latinLnBrk="0" hangingPunct="1">
                        <a:defRPr kumimoji="0" sz="1800" kern="1200">
                          <a:solidFill>
                            <a:schemeClr val="tx1"/>
                          </a:solidFill>
                          <a:latin typeface="Calibri"/>
                        </a:defRPr>
                      </a:lvl5pPr>
                      <a:lvl6pPr marL="2286000" algn="l" defTabSz="914400" rtl="0" eaLnBrk="1" latinLnBrk="0" hangingPunct="1">
                        <a:defRPr kumimoji="0" sz="1800" kern="1200">
                          <a:solidFill>
                            <a:schemeClr val="tx1"/>
                          </a:solidFill>
                          <a:latin typeface="Calibri"/>
                        </a:defRPr>
                      </a:lvl6pPr>
                      <a:lvl7pPr marL="2743200" algn="l" defTabSz="914400" rtl="0" eaLnBrk="1" latinLnBrk="0" hangingPunct="1">
                        <a:defRPr kumimoji="0" sz="1800" kern="1200">
                          <a:solidFill>
                            <a:schemeClr val="tx1"/>
                          </a:solidFill>
                          <a:latin typeface="Calibri"/>
                        </a:defRPr>
                      </a:lvl7pPr>
                      <a:lvl8pPr marL="3200400" algn="l" defTabSz="914400" rtl="0" eaLnBrk="1" latinLnBrk="0" hangingPunct="1">
                        <a:defRPr kumimoji="0" sz="1800" kern="1200">
                          <a:solidFill>
                            <a:schemeClr val="tx1"/>
                          </a:solidFill>
                          <a:latin typeface="Calibri"/>
                        </a:defRPr>
                      </a:lvl8pPr>
                      <a:lvl9pPr marL="3657600" algn="l" defTabSz="914400" rtl="0" eaLnBrk="1" latinLnBrk="0" hangingPunct="1">
                        <a:defRPr kumimoji="0" sz="1800" kern="1200">
                          <a:solidFill>
                            <a:schemeClr val="tx1"/>
                          </a:solidFill>
                          <a:latin typeface="Calibri"/>
                        </a:defRPr>
                      </a:lvl9pPr>
                    </a:lstStyle>
                    <a:p>
                      <a:endParaRPr lang="pl-PL" sz="1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r>
            </a:tbl>
          </a:graphicData>
        </a:graphic>
      </p:graphicFrame>
      <p:sp>
        <p:nvSpPr>
          <p:cNvPr id="280" name="Prostokąt 279"/>
          <p:cNvSpPr/>
          <p:nvPr/>
        </p:nvSpPr>
        <p:spPr>
          <a:xfrm>
            <a:off x="2486943" y="4965288"/>
            <a:ext cx="144016" cy="72008"/>
          </a:xfrm>
          <a:prstGeom prst="rect">
            <a:avLst/>
          </a:prstGeom>
          <a:solidFill>
            <a:srgbClr val="4F81BD">
              <a:lumMod val="20000"/>
              <a:lumOff val="80000"/>
            </a:srgbClr>
          </a:solidFill>
          <a:ln w="12700" cap="flat" cmpd="sng" algn="ctr">
            <a:solidFill>
              <a:srgbClr val="1F497D"/>
            </a:solidFill>
            <a:prstDash val="solid"/>
          </a:ln>
          <a:effectLst/>
        </p:spPr>
        <p:txBody>
          <a:bodyPr rtlCol="0" anchor="ctr"/>
          <a:lstStyle/>
          <a:p>
            <a:pPr algn="ctr">
              <a:defRPr/>
            </a:pPr>
            <a:endParaRPr lang="en-GB" kern="0" dirty="0">
              <a:solidFill>
                <a:sysClr val="windowText" lastClr="000000"/>
              </a:solidFill>
              <a:latin typeface="Calibri"/>
            </a:endParaRPr>
          </a:p>
        </p:txBody>
      </p:sp>
      <p:sp>
        <p:nvSpPr>
          <p:cNvPr id="281" name="Prostokąt 280"/>
          <p:cNvSpPr/>
          <p:nvPr/>
        </p:nvSpPr>
        <p:spPr>
          <a:xfrm>
            <a:off x="2695982" y="4965288"/>
            <a:ext cx="144016" cy="72008"/>
          </a:xfrm>
          <a:prstGeom prst="rect">
            <a:avLst/>
          </a:prstGeom>
          <a:solidFill>
            <a:srgbClr val="9BBB59">
              <a:lumMod val="20000"/>
              <a:lumOff val="80000"/>
            </a:srgbClr>
          </a:solidFill>
          <a:ln w="12700" cap="flat" cmpd="sng" algn="ctr">
            <a:solidFill>
              <a:srgbClr val="9BBB59"/>
            </a:solidFill>
            <a:prstDash val="solid"/>
          </a:ln>
          <a:effectLst/>
        </p:spPr>
        <p:txBody>
          <a:bodyPr rtlCol="0" anchor="ctr"/>
          <a:lstStyle/>
          <a:p>
            <a:pPr algn="ctr">
              <a:defRPr/>
            </a:pPr>
            <a:endParaRPr lang="en-GB" kern="0" dirty="0">
              <a:solidFill>
                <a:sysClr val="windowText" lastClr="000000"/>
              </a:solidFill>
              <a:latin typeface="Calibri"/>
            </a:endParaRPr>
          </a:p>
        </p:txBody>
      </p:sp>
      <p:sp>
        <p:nvSpPr>
          <p:cNvPr id="282" name="Prostokąt 281"/>
          <p:cNvSpPr/>
          <p:nvPr/>
        </p:nvSpPr>
        <p:spPr>
          <a:xfrm>
            <a:off x="2051720" y="5215855"/>
            <a:ext cx="144016" cy="72008"/>
          </a:xfrm>
          <a:prstGeom prst="rect">
            <a:avLst/>
          </a:prstGeom>
          <a:solidFill>
            <a:srgbClr val="C0504D">
              <a:lumMod val="20000"/>
              <a:lumOff val="80000"/>
            </a:srgbClr>
          </a:solidFill>
          <a:ln w="12700" cap="flat" cmpd="sng" algn="ctr">
            <a:solidFill>
              <a:srgbClr val="C0504D"/>
            </a:solidFill>
            <a:prstDash val="solid"/>
          </a:ln>
          <a:effectLst/>
        </p:spPr>
        <p:txBody>
          <a:bodyPr rtlCol="0" anchor="ctr"/>
          <a:lstStyle/>
          <a:p>
            <a:pPr algn="ctr">
              <a:defRPr/>
            </a:pPr>
            <a:endParaRPr lang="en-GB" kern="0" dirty="0">
              <a:solidFill>
                <a:sysClr val="windowText" lastClr="000000"/>
              </a:solidFill>
              <a:latin typeface="Calibri"/>
            </a:endParaRPr>
          </a:p>
        </p:txBody>
      </p:sp>
      <p:sp>
        <p:nvSpPr>
          <p:cNvPr id="283" name="Prostokąt 282"/>
          <p:cNvSpPr/>
          <p:nvPr/>
        </p:nvSpPr>
        <p:spPr>
          <a:xfrm>
            <a:off x="2051720" y="5325012"/>
            <a:ext cx="144016" cy="72008"/>
          </a:xfrm>
          <a:prstGeom prst="rect">
            <a:avLst/>
          </a:prstGeom>
          <a:solidFill>
            <a:srgbClr val="4F81BD">
              <a:lumMod val="20000"/>
              <a:lumOff val="80000"/>
            </a:srgbClr>
          </a:solidFill>
          <a:ln w="12700" cap="flat" cmpd="sng" algn="ctr">
            <a:solidFill>
              <a:srgbClr val="4F81BD"/>
            </a:solidFill>
            <a:prstDash val="solid"/>
          </a:ln>
          <a:effectLst/>
        </p:spPr>
        <p:txBody>
          <a:bodyPr rtlCol="0" anchor="ctr"/>
          <a:lstStyle/>
          <a:p>
            <a:pPr algn="ctr">
              <a:defRPr/>
            </a:pPr>
            <a:endParaRPr lang="en-GB" kern="0" dirty="0">
              <a:solidFill>
                <a:sysClr val="windowText" lastClr="000000"/>
              </a:solidFill>
              <a:latin typeface="Calibri"/>
            </a:endParaRPr>
          </a:p>
        </p:txBody>
      </p:sp>
      <p:sp>
        <p:nvSpPr>
          <p:cNvPr id="284" name="Prostokąt 283"/>
          <p:cNvSpPr/>
          <p:nvPr/>
        </p:nvSpPr>
        <p:spPr>
          <a:xfrm>
            <a:off x="2051720" y="5432643"/>
            <a:ext cx="144016" cy="72008"/>
          </a:xfrm>
          <a:prstGeom prst="rect">
            <a:avLst/>
          </a:prstGeom>
          <a:solidFill>
            <a:srgbClr val="4F81BD">
              <a:lumMod val="20000"/>
              <a:lumOff val="80000"/>
            </a:srgbClr>
          </a:solidFill>
          <a:ln w="12700" cap="flat" cmpd="sng" algn="ctr">
            <a:solidFill>
              <a:srgbClr val="4F81BD"/>
            </a:solidFill>
            <a:prstDash val="solid"/>
          </a:ln>
          <a:effectLst/>
        </p:spPr>
        <p:txBody>
          <a:bodyPr rtlCol="0" anchor="ctr"/>
          <a:lstStyle/>
          <a:p>
            <a:pPr algn="ctr">
              <a:defRPr/>
            </a:pPr>
            <a:endParaRPr lang="en-GB" kern="0" dirty="0">
              <a:solidFill>
                <a:sysClr val="windowText" lastClr="000000"/>
              </a:solidFill>
              <a:latin typeface="Calibri"/>
            </a:endParaRPr>
          </a:p>
        </p:txBody>
      </p:sp>
      <p:graphicFrame>
        <p:nvGraphicFramePr>
          <p:cNvPr id="285" name="Tabela 284"/>
          <p:cNvGraphicFramePr>
            <a:graphicFrameLocks noGrp="1"/>
          </p:cNvGraphicFramePr>
          <p:nvPr>
            <p:extLst>
              <p:ext uri="{D42A27DB-BD31-4B8C-83A1-F6EECF244321}">
                <p14:modId xmlns:p14="http://schemas.microsoft.com/office/powerpoint/2010/main" val="3029890255"/>
              </p:ext>
            </p:extLst>
          </p:nvPr>
        </p:nvGraphicFramePr>
        <p:xfrm>
          <a:off x="3275856" y="4955515"/>
          <a:ext cx="416560" cy="701040"/>
        </p:xfrm>
        <a:graphic>
          <a:graphicData uri="http://schemas.openxmlformats.org/drawingml/2006/table">
            <a:tbl>
              <a:tblPr firstRow="1" firstCol="1"/>
              <a:tblGrid>
                <a:gridCol w="208280"/>
                <a:gridCol w="208280"/>
              </a:tblGrid>
              <a:tr h="0">
                <a:tc>
                  <a:txBody>
                    <a:bodyPr/>
                    <a:lstStyle>
                      <a:lvl1pPr marL="0" algn="l" defTabSz="914400" rtl="0" eaLnBrk="1" latinLnBrk="0" hangingPunct="1">
                        <a:defRPr kumimoji="0" sz="1800" b="1" kern="1200">
                          <a:solidFill>
                            <a:schemeClr val="lt1"/>
                          </a:solidFill>
                          <a:latin typeface="Calibri"/>
                        </a:defRPr>
                      </a:lvl1pPr>
                      <a:lvl2pPr marL="457200" algn="l" defTabSz="914400" rtl="0" eaLnBrk="1" latinLnBrk="0" hangingPunct="1">
                        <a:defRPr kumimoji="0" sz="1800" b="1" kern="1200">
                          <a:solidFill>
                            <a:schemeClr val="lt1"/>
                          </a:solidFill>
                          <a:latin typeface="Calibri"/>
                        </a:defRPr>
                      </a:lvl2pPr>
                      <a:lvl3pPr marL="914400" algn="l" defTabSz="914400" rtl="0" eaLnBrk="1" latinLnBrk="0" hangingPunct="1">
                        <a:defRPr kumimoji="0" sz="1800" b="1" kern="1200">
                          <a:solidFill>
                            <a:schemeClr val="lt1"/>
                          </a:solidFill>
                          <a:latin typeface="Calibri"/>
                        </a:defRPr>
                      </a:lvl3pPr>
                      <a:lvl4pPr marL="1371600" algn="l" defTabSz="914400" rtl="0" eaLnBrk="1" latinLnBrk="0" hangingPunct="1">
                        <a:defRPr kumimoji="0" sz="1800" b="1" kern="1200">
                          <a:solidFill>
                            <a:schemeClr val="lt1"/>
                          </a:solidFill>
                          <a:latin typeface="Calibri"/>
                        </a:defRPr>
                      </a:lvl4pPr>
                      <a:lvl5pPr marL="1828800" algn="l" defTabSz="914400" rtl="0" eaLnBrk="1" latinLnBrk="0" hangingPunct="1">
                        <a:defRPr kumimoji="0" sz="1800" b="1" kern="1200">
                          <a:solidFill>
                            <a:schemeClr val="lt1"/>
                          </a:solidFill>
                          <a:latin typeface="Calibri"/>
                        </a:defRPr>
                      </a:lvl5pPr>
                      <a:lvl6pPr marL="2286000" algn="l" defTabSz="914400" rtl="0" eaLnBrk="1" latinLnBrk="0" hangingPunct="1">
                        <a:defRPr kumimoji="0" sz="1800" b="1" kern="1200">
                          <a:solidFill>
                            <a:schemeClr val="lt1"/>
                          </a:solidFill>
                          <a:latin typeface="Calibri"/>
                        </a:defRPr>
                      </a:lvl6pPr>
                      <a:lvl7pPr marL="2743200" algn="l" defTabSz="914400" rtl="0" eaLnBrk="1" latinLnBrk="0" hangingPunct="1">
                        <a:defRPr kumimoji="0" sz="1800" b="1" kern="1200">
                          <a:solidFill>
                            <a:schemeClr val="lt1"/>
                          </a:solidFill>
                          <a:latin typeface="Calibri"/>
                        </a:defRPr>
                      </a:lvl7pPr>
                      <a:lvl8pPr marL="3200400" algn="l" defTabSz="914400" rtl="0" eaLnBrk="1" latinLnBrk="0" hangingPunct="1">
                        <a:defRPr kumimoji="0" sz="1800" b="1" kern="1200">
                          <a:solidFill>
                            <a:schemeClr val="lt1"/>
                          </a:solidFill>
                          <a:latin typeface="Calibri"/>
                        </a:defRPr>
                      </a:lvl8pPr>
                      <a:lvl9pPr marL="3657600" algn="l" defTabSz="914400" rtl="0" eaLnBrk="1" latinLnBrk="0" hangingPunct="1">
                        <a:defRPr kumimoji="0" sz="1800" b="1" kern="1200">
                          <a:solidFill>
                            <a:schemeClr val="lt1"/>
                          </a:solidFill>
                          <a:latin typeface="Calibri"/>
                        </a:defRPr>
                      </a:lvl9pPr>
                    </a:lstStyle>
                    <a:p>
                      <a:endParaRPr lang="pl-PL" sz="100"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ysClr val="window" lastClr="FFFFFF">
                        <a:lumMod val="50000"/>
                      </a:sysClr>
                    </a:solidFill>
                  </a:tcPr>
                </a:tc>
                <a:tc>
                  <a:txBody>
                    <a:bodyPr/>
                    <a:lstStyle>
                      <a:lvl1pPr marL="0" algn="l" defTabSz="914400" rtl="0" eaLnBrk="1" latinLnBrk="0" hangingPunct="1">
                        <a:defRPr kumimoji="0" sz="1800" b="1" kern="1200">
                          <a:solidFill>
                            <a:schemeClr val="lt1"/>
                          </a:solidFill>
                          <a:latin typeface="Calibri"/>
                        </a:defRPr>
                      </a:lvl1pPr>
                      <a:lvl2pPr marL="457200" algn="l" defTabSz="914400" rtl="0" eaLnBrk="1" latinLnBrk="0" hangingPunct="1">
                        <a:defRPr kumimoji="0" sz="1800" b="1" kern="1200">
                          <a:solidFill>
                            <a:schemeClr val="lt1"/>
                          </a:solidFill>
                          <a:latin typeface="Calibri"/>
                        </a:defRPr>
                      </a:lvl2pPr>
                      <a:lvl3pPr marL="914400" algn="l" defTabSz="914400" rtl="0" eaLnBrk="1" latinLnBrk="0" hangingPunct="1">
                        <a:defRPr kumimoji="0" sz="1800" b="1" kern="1200">
                          <a:solidFill>
                            <a:schemeClr val="lt1"/>
                          </a:solidFill>
                          <a:latin typeface="Calibri"/>
                        </a:defRPr>
                      </a:lvl3pPr>
                      <a:lvl4pPr marL="1371600" algn="l" defTabSz="914400" rtl="0" eaLnBrk="1" latinLnBrk="0" hangingPunct="1">
                        <a:defRPr kumimoji="0" sz="1800" b="1" kern="1200">
                          <a:solidFill>
                            <a:schemeClr val="lt1"/>
                          </a:solidFill>
                          <a:latin typeface="Calibri"/>
                        </a:defRPr>
                      </a:lvl4pPr>
                      <a:lvl5pPr marL="1828800" algn="l" defTabSz="914400" rtl="0" eaLnBrk="1" latinLnBrk="0" hangingPunct="1">
                        <a:defRPr kumimoji="0" sz="1800" b="1" kern="1200">
                          <a:solidFill>
                            <a:schemeClr val="lt1"/>
                          </a:solidFill>
                          <a:latin typeface="Calibri"/>
                        </a:defRPr>
                      </a:lvl5pPr>
                      <a:lvl6pPr marL="2286000" algn="l" defTabSz="914400" rtl="0" eaLnBrk="1" latinLnBrk="0" hangingPunct="1">
                        <a:defRPr kumimoji="0" sz="1800" b="1" kern="1200">
                          <a:solidFill>
                            <a:schemeClr val="lt1"/>
                          </a:solidFill>
                          <a:latin typeface="Calibri"/>
                        </a:defRPr>
                      </a:lvl6pPr>
                      <a:lvl7pPr marL="2743200" algn="l" defTabSz="914400" rtl="0" eaLnBrk="1" latinLnBrk="0" hangingPunct="1">
                        <a:defRPr kumimoji="0" sz="1800" b="1" kern="1200">
                          <a:solidFill>
                            <a:schemeClr val="lt1"/>
                          </a:solidFill>
                          <a:latin typeface="Calibri"/>
                        </a:defRPr>
                      </a:lvl7pPr>
                      <a:lvl8pPr marL="3200400" algn="l" defTabSz="914400" rtl="0" eaLnBrk="1" latinLnBrk="0" hangingPunct="1">
                        <a:defRPr kumimoji="0" sz="1800" b="1" kern="1200">
                          <a:solidFill>
                            <a:schemeClr val="lt1"/>
                          </a:solidFill>
                          <a:latin typeface="Calibri"/>
                        </a:defRPr>
                      </a:lvl8pPr>
                      <a:lvl9pPr marL="3657600" algn="l" defTabSz="914400" rtl="0" eaLnBrk="1" latinLnBrk="0" hangingPunct="1">
                        <a:defRPr kumimoji="0" sz="1800" b="1" kern="1200">
                          <a:solidFill>
                            <a:schemeClr val="lt1"/>
                          </a:solidFill>
                          <a:latin typeface="Calibri"/>
                        </a:defRPr>
                      </a:lvl9pPr>
                    </a:lstStyle>
                    <a:p>
                      <a:endParaRPr lang="pl-PL" sz="100"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ysClr val="window" lastClr="FFFFFF">
                        <a:lumMod val="50000"/>
                      </a:sysClr>
                    </a:solidFill>
                  </a:tcPr>
                </a:tc>
              </a:tr>
              <a:tr h="0">
                <a:tc>
                  <a:txBody>
                    <a:bodyPr/>
                    <a:lstStyle>
                      <a:lvl1pPr marL="0" algn="l" defTabSz="914400" rtl="0" eaLnBrk="1" latinLnBrk="0" hangingPunct="1">
                        <a:defRPr kumimoji="0" sz="1800" b="1" kern="1200">
                          <a:solidFill>
                            <a:schemeClr val="lt1"/>
                          </a:solidFill>
                          <a:latin typeface="Calibri"/>
                        </a:defRPr>
                      </a:lvl1pPr>
                      <a:lvl2pPr marL="457200" algn="l" defTabSz="914400" rtl="0" eaLnBrk="1" latinLnBrk="0" hangingPunct="1">
                        <a:defRPr kumimoji="0" sz="1800" b="1" kern="1200">
                          <a:solidFill>
                            <a:schemeClr val="lt1"/>
                          </a:solidFill>
                          <a:latin typeface="Calibri"/>
                        </a:defRPr>
                      </a:lvl2pPr>
                      <a:lvl3pPr marL="914400" algn="l" defTabSz="914400" rtl="0" eaLnBrk="1" latinLnBrk="0" hangingPunct="1">
                        <a:defRPr kumimoji="0" sz="1800" b="1" kern="1200">
                          <a:solidFill>
                            <a:schemeClr val="lt1"/>
                          </a:solidFill>
                          <a:latin typeface="Calibri"/>
                        </a:defRPr>
                      </a:lvl3pPr>
                      <a:lvl4pPr marL="1371600" algn="l" defTabSz="914400" rtl="0" eaLnBrk="1" latinLnBrk="0" hangingPunct="1">
                        <a:defRPr kumimoji="0" sz="1800" b="1" kern="1200">
                          <a:solidFill>
                            <a:schemeClr val="lt1"/>
                          </a:solidFill>
                          <a:latin typeface="Calibri"/>
                        </a:defRPr>
                      </a:lvl4pPr>
                      <a:lvl5pPr marL="1828800" algn="l" defTabSz="914400" rtl="0" eaLnBrk="1" latinLnBrk="0" hangingPunct="1">
                        <a:defRPr kumimoji="0" sz="1800" b="1" kern="1200">
                          <a:solidFill>
                            <a:schemeClr val="lt1"/>
                          </a:solidFill>
                          <a:latin typeface="Calibri"/>
                        </a:defRPr>
                      </a:lvl5pPr>
                      <a:lvl6pPr marL="2286000" algn="l" defTabSz="914400" rtl="0" eaLnBrk="1" latinLnBrk="0" hangingPunct="1">
                        <a:defRPr kumimoji="0" sz="1800" b="1" kern="1200">
                          <a:solidFill>
                            <a:schemeClr val="lt1"/>
                          </a:solidFill>
                          <a:latin typeface="Calibri"/>
                        </a:defRPr>
                      </a:lvl6pPr>
                      <a:lvl7pPr marL="2743200" algn="l" defTabSz="914400" rtl="0" eaLnBrk="1" latinLnBrk="0" hangingPunct="1">
                        <a:defRPr kumimoji="0" sz="1800" b="1" kern="1200">
                          <a:solidFill>
                            <a:schemeClr val="lt1"/>
                          </a:solidFill>
                          <a:latin typeface="Calibri"/>
                        </a:defRPr>
                      </a:lvl7pPr>
                      <a:lvl8pPr marL="3200400" algn="l" defTabSz="914400" rtl="0" eaLnBrk="1" latinLnBrk="0" hangingPunct="1">
                        <a:defRPr kumimoji="0" sz="1800" b="1" kern="1200">
                          <a:solidFill>
                            <a:schemeClr val="lt1"/>
                          </a:solidFill>
                          <a:latin typeface="Calibri"/>
                        </a:defRPr>
                      </a:lvl8pPr>
                      <a:lvl9pPr marL="3657600" algn="l" defTabSz="914400" rtl="0" eaLnBrk="1" latinLnBrk="0" hangingPunct="1">
                        <a:defRPr kumimoji="0" sz="1800" b="1" kern="1200">
                          <a:solidFill>
                            <a:schemeClr val="lt1"/>
                          </a:solidFill>
                          <a:latin typeface="Calibri"/>
                        </a:defRPr>
                      </a:lvl9pPr>
                    </a:lstStyle>
                    <a:p>
                      <a:endParaRPr lang="pl-PL" sz="100" dirty="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50000"/>
                      </a:sysClr>
                    </a:solidFill>
                  </a:tcPr>
                </a:tc>
                <a:tc>
                  <a:txBody>
                    <a:bodyPr/>
                    <a:lstStyle>
                      <a:lvl1pPr marL="0" algn="l" defTabSz="914400" rtl="0" eaLnBrk="1" latinLnBrk="0" hangingPunct="1">
                        <a:defRPr kumimoji="0" sz="1800" kern="1200">
                          <a:solidFill>
                            <a:schemeClr val="dk1"/>
                          </a:solidFill>
                          <a:latin typeface="Calibri"/>
                        </a:defRPr>
                      </a:lvl1pPr>
                      <a:lvl2pPr marL="457200" algn="l" defTabSz="914400" rtl="0" eaLnBrk="1" latinLnBrk="0" hangingPunct="1">
                        <a:defRPr kumimoji="0" sz="1800" kern="1200">
                          <a:solidFill>
                            <a:schemeClr val="dk1"/>
                          </a:solidFill>
                          <a:latin typeface="Calibri"/>
                        </a:defRPr>
                      </a:lvl2pPr>
                      <a:lvl3pPr marL="914400" algn="l" defTabSz="914400" rtl="0" eaLnBrk="1" latinLnBrk="0" hangingPunct="1">
                        <a:defRPr kumimoji="0" sz="1800" kern="1200">
                          <a:solidFill>
                            <a:schemeClr val="dk1"/>
                          </a:solidFill>
                          <a:latin typeface="Calibri"/>
                        </a:defRPr>
                      </a:lvl3pPr>
                      <a:lvl4pPr marL="1371600" algn="l" defTabSz="914400" rtl="0" eaLnBrk="1" latinLnBrk="0" hangingPunct="1">
                        <a:defRPr kumimoji="0" sz="1800" kern="1200">
                          <a:solidFill>
                            <a:schemeClr val="dk1"/>
                          </a:solidFill>
                          <a:latin typeface="Calibri"/>
                        </a:defRPr>
                      </a:lvl4pPr>
                      <a:lvl5pPr marL="1828800" algn="l" defTabSz="914400" rtl="0" eaLnBrk="1" latinLnBrk="0" hangingPunct="1">
                        <a:defRPr kumimoji="0" sz="1800" kern="1200">
                          <a:solidFill>
                            <a:schemeClr val="dk1"/>
                          </a:solidFill>
                          <a:latin typeface="Calibri"/>
                        </a:defRPr>
                      </a:lvl5pPr>
                      <a:lvl6pPr marL="2286000" algn="l" defTabSz="914400" rtl="0" eaLnBrk="1" latinLnBrk="0" hangingPunct="1">
                        <a:defRPr kumimoji="0" sz="1800" kern="1200">
                          <a:solidFill>
                            <a:schemeClr val="dk1"/>
                          </a:solidFill>
                          <a:latin typeface="Calibri"/>
                        </a:defRPr>
                      </a:lvl6pPr>
                      <a:lvl7pPr marL="2743200" algn="l" defTabSz="914400" rtl="0" eaLnBrk="1" latinLnBrk="0" hangingPunct="1">
                        <a:defRPr kumimoji="0" sz="1800" kern="1200">
                          <a:solidFill>
                            <a:schemeClr val="dk1"/>
                          </a:solidFill>
                          <a:latin typeface="Calibri"/>
                        </a:defRPr>
                      </a:lvl7pPr>
                      <a:lvl8pPr marL="3200400" algn="l" defTabSz="914400" rtl="0" eaLnBrk="1" latinLnBrk="0" hangingPunct="1">
                        <a:defRPr kumimoji="0" sz="1800" kern="1200">
                          <a:solidFill>
                            <a:schemeClr val="dk1"/>
                          </a:solidFill>
                          <a:latin typeface="Calibri"/>
                        </a:defRPr>
                      </a:lvl8pPr>
                      <a:lvl9pPr marL="3657600" algn="l" defTabSz="914400" rtl="0" eaLnBrk="1" latinLnBrk="0" hangingPunct="1">
                        <a:defRPr kumimoji="0" sz="1800" kern="1200">
                          <a:solidFill>
                            <a:schemeClr val="dk1"/>
                          </a:solidFill>
                          <a:latin typeface="Calibri"/>
                        </a:defRPr>
                      </a:lvl9pPr>
                    </a:lstStyle>
                    <a:p>
                      <a:endParaRPr lang="pl-PL" sz="100" dirty="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Text" lastClr="000000">
                        <a:tint val="20000"/>
                      </a:sysClr>
                    </a:solidFill>
                  </a:tcPr>
                </a:tc>
              </a:tr>
              <a:tr h="0">
                <a:tc>
                  <a:txBody>
                    <a:bodyPr/>
                    <a:lstStyle>
                      <a:lvl1pPr marL="0" algn="l" defTabSz="914400" rtl="0" eaLnBrk="1" latinLnBrk="0" hangingPunct="1">
                        <a:defRPr kumimoji="0" sz="1800" b="1" kern="1200">
                          <a:solidFill>
                            <a:schemeClr val="lt1"/>
                          </a:solidFill>
                          <a:latin typeface="Calibri"/>
                        </a:defRPr>
                      </a:lvl1pPr>
                      <a:lvl2pPr marL="457200" algn="l" defTabSz="914400" rtl="0" eaLnBrk="1" latinLnBrk="0" hangingPunct="1">
                        <a:defRPr kumimoji="0" sz="1800" b="1" kern="1200">
                          <a:solidFill>
                            <a:schemeClr val="lt1"/>
                          </a:solidFill>
                          <a:latin typeface="Calibri"/>
                        </a:defRPr>
                      </a:lvl2pPr>
                      <a:lvl3pPr marL="914400" algn="l" defTabSz="914400" rtl="0" eaLnBrk="1" latinLnBrk="0" hangingPunct="1">
                        <a:defRPr kumimoji="0" sz="1800" b="1" kern="1200">
                          <a:solidFill>
                            <a:schemeClr val="lt1"/>
                          </a:solidFill>
                          <a:latin typeface="Calibri"/>
                        </a:defRPr>
                      </a:lvl3pPr>
                      <a:lvl4pPr marL="1371600" algn="l" defTabSz="914400" rtl="0" eaLnBrk="1" latinLnBrk="0" hangingPunct="1">
                        <a:defRPr kumimoji="0" sz="1800" b="1" kern="1200">
                          <a:solidFill>
                            <a:schemeClr val="lt1"/>
                          </a:solidFill>
                          <a:latin typeface="Calibri"/>
                        </a:defRPr>
                      </a:lvl4pPr>
                      <a:lvl5pPr marL="1828800" algn="l" defTabSz="914400" rtl="0" eaLnBrk="1" latinLnBrk="0" hangingPunct="1">
                        <a:defRPr kumimoji="0" sz="1800" b="1" kern="1200">
                          <a:solidFill>
                            <a:schemeClr val="lt1"/>
                          </a:solidFill>
                          <a:latin typeface="Calibri"/>
                        </a:defRPr>
                      </a:lvl5pPr>
                      <a:lvl6pPr marL="2286000" algn="l" defTabSz="914400" rtl="0" eaLnBrk="1" latinLnBrk="0" hangingPunct="1">
                        <a:defRPr kumimoji="0" sz="1800" b="1" kern="1200">
                          <a:solidFill>
                            <a:schemeClr val="lt1"/>
                          </a:solidFill>
                          <a:latin typeface="Calibri"/>
                        </a:defRPr>
                      </a:lvl6pPr>
                      <a:lvl7pPr marL="2743200" algn="l" defTabSz="914400" rtl="0" eaLnBrk="1" latinLnBrk="0" hangingPunct="1">
                        <a:defRPr kumimoji="0" sz="1800" b="1" kern="1200">
                          <a:solidFill>
                            <a:schemeClr val="lt1"/>
                          </a:solidFill>
                          <a:latin typeface="Calibri"/>
                        </a:defRPr>
                      </a:lvl7pPr>
                      <a:lvl8pPr marL="3200400" algn="l" defTabSz="914400" rtl="0" eaLnBrk="1" latinLnBrk="0" hangingPunct="1">
                        <a:defRPr kumimoji="0" sz="1800" b="1" kern="1200">
                          <a:solidFill>
                            <a:schemeClr val="lt1"/>
                          </a:solidFill>
                          <a:latin typeface="Calibri"/>
                        </a:defRPr>
                      </a:lvl8pPr>
                      <a:lvl9pPr marL="3657600" algn="l" defTabSz="914400" rtl="0" eaLnBrk="1" latinLnBrk="0" hangingPunct="1">
                        <a:defRPr kumimoji="0" sz="1800" b="1" kern="1200">
                          <a:solidFill>
                            <a:schemeClr val="lt1"/>
                          </a:solidFill>
                          <a:latin typeface="Calibri"/>
                        </a:defRPr>
                      </a:lvl9pPr>
                    </a:lstStyle>
                    <a:p>
                      <a:endParaRPr lang="pl-PL" sz="1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50000"/>
                      </a:sysClr>
                    </a:solidFill>
                  </a:tcPr>
                </a:tc>
                <a:tc>
                  <a:txBody>
                    <a:bodyPr/>
                    <a:lstStyle>
                      <a:lvl1pPr marL="0" algn="l" defTabSz="914400" rtl="0" eaLnBrk="1" latinLnBrk="0" hangingPunct="1">
                        <a:defRPr kumimoji="0" sz="1800" kern="1200">
                          <a:solidFill>
                            <a:schemeClr val="dk1"/>
                          </a:solidFill>
                          <a:latin typeface="Calibri"/>
                        </a:defRPr>
                      </a:lvl1pPr>
                      <a:lvl2pPr marL="457200" algn="l" defTabSz="914400" rtl="0" eaLnBrk="1" latinLnBrk="0" hangingPunct="1">
                        <a:defRPr kumimoji="0" sz="1800" kern="1200">
                          <a:solidFill>
                            <a:schemeClr val="dk1"/>
                          </a:solidFill>
                          <a:latin typeface="Calibri"/>
                        </a:defRPr>
                      </a:lvl2pPr>
                      <a:lvl3pPr marL="914400" algn="l" defTabSz="914400" rtl="0" eaLnBrk="1" latinLnBrk="0" hangingPunct="1">
                        <a:defRPr kumimoji="0" sz="1800" kern="1200">
                          <a:solidFill>
                            <a:schemeClr val="dk1"/>
                          </a:solidFill>
                          <a:latin typeface="Calibri"/>
                        </a:defRPr>
                      </a:lvl3pPr>
                      <a:lvl4pPr marL="1371600" algn="l" defTabSz="914400" rtl="0" eaLnBrk="1" latinLnBrk="0" hangingPunct="1">
                        <a:defRPr kumimoji="0" sz="1800" kern="1200">
                          <a:solidFill>
                            <a:schemeClr val="dk1"/>
                          </a:solidFill>
                          <a:latin typeface="Calibri"/>
                        </a:defRPr>
                      </a:lvl4pPr>
                      <a:lvl5pPr marL="1828800" algn="l" defTabSz="914400" rtl="0" eaLnBrk="1" latinLnBrk="0" hangingPunct="1">
                        <a:defRPr kumimoji="0" sz="1800" kern="1200">
                          <a:solidFill>
                            <a:schemeClr val="dk1"/>
                          </a:solidFill>
                          <a:latin typeface="Calibri"/>
                        </a:defRPr>
                      </a:lvl5pPr>
                      <a:lvl6pPr marL="2286000" algn="l" defTabSz="914400" rtl="0" eaLnBrk="1" latinLnBrk="0" hangingPunct="1">
                        <a:defRPr kumimoji="0" sz="1800" kern="1200">
                          <a:solidFill>
                            <a:schemeClr val="dk1"/>
                          </a:solidFill>
                          <a:latin typeface="Calibri"/>
                        </a:defRPr>
                      </a:lvl6pPr>
                      <a:lvl7pPr marL="2743200" algn="l" defTabSz="914400" rtl="0" eaLnBrk="1" latinLnBrk="0" hangingPunct="1">
                        <a:defRPr kumimoji="0" sz="1800" kern="1200">
                          <a:solidFill>
                            <a:schemeClr val="dk1"/>
                          </a:solidFill>
                          <a:latin typeface="Calibri"/>
                        </a:defRPr>
                      </a:lvl7pPr>
                      <a:lvl8pPr marL="3200400" algn="l" defTabSz="914400" rtl="0" eaLnBrk="1" latinLnBrk="0" hangingPunct="1">
                        <a:defRPr kumimoji="0" sz="1800" kern="1200">
                          <a:solidFill>
                            <a:schemeClr val="dk1"/>
                          </a:solidFill>
                          <a:latin typeface="Calibri"/>
                        </a:defRPr>
                      </a:lvl8pPr>
                      <a:lvl9pPr marL="3657600" algn="l" defTabSz="914400" rtl="0" eaLnBrk="1" latinLnBrk="0" hangingPunct="1">
                        <a:defRPr kumimoji="0" sz="1800" kern="1200">
                          <a:solidFill>
                            <a:schemeClr val="dk1"/>
                          </a:solidFill>
                          <a:latin typeface="Calibri"/>
                        </a:defRPr>
                      </a:lvl9pPr>
                    </a:lstStyle>
                    <a:p>
                      <a:endParaRPr lang="pl-PL" sz="1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Text" lastClr="000000">
                        <a:tint val="20000"/>
                      </a:sysClr>
                    </a:solidFill>
                  </a:tcPr>
                </a:tc>
              </a:tr>
              <a:tr h="0">
                <a:tc>
                  <a:txBody>
                    <a:bodyPr/>
                    <a:lstStyle>
                      <a:lvl1pPr marL="0" algn="l" defTabSz="914400" rtl="0" eaLnBrk="1" latinLnBrk="0" hangingPunct="1">
                        <a:defRPr kumimoji="0" sz="1800" b="1" kern="1200">
                          <a:solidFill>
                            <a:schemeClr val="lt1"/>
                          </a:solidFill>
                          <a:latin typeface="Calibri"/>
                        </a:defRPr>
                      </a:lvl1pPr>
                      <a:lvl2pPr marL="457200" algn="l" defTabSz="914400" rtl="0" eaLnBrk="1" latinLnBrk="0" hangingPunct="1">
                        <a:defRPr kumimoji="0" sz="1800" b="1" kern="1200">
                          <a:solidFill>
                            <a:schemeClr val="lt1"/>
                          </a:solidFill>
                          <a:latin typeface="Calibri"/>
                        </a:defRPr>
                      </a:lvl2pPr>
                      <a:lvl3pPr marL="914400" algn="l" defTabSz="914400" rtl="0" eaLnBrk="1" latinLnBrk="0" hangingPunct="1">
                        <a:defRPr kumimoji="0" sz="1800" b="1" kern="1200">
                          <a:solidFill>
                            <a:schemeClr val="lt1"/>
                          </a:solidFill>
                          <a:latin typeface="Calibri"/>
                        </a:defRPr>
                      </a:lvl3pPr>
                      <a:lvl4pPr marL="1371600" algn="l" defTabSz="914400" rtl="0" eaLnBrk="1" latinLnBrk="0" hangingPunct="1">
                        <a:defRPr kumimoji="0" sz="1800" b="1" kern="1200">
                          <a:solidFill>
                            <a:schemeClr val="lt1"/>
                          </a:solidFill>
                          <a:latin typeface="Calibri"/>
                        </a:defRPr>
                      </a:lvl4pPr>
                      <a:lvl5pPr marL="1828800" algn="l" defTabSz="914400" rtl="0" eaLnBrk="1" latinLnBrk="0" hangingPunct="1">
                        <a:defRPr kumimoji="0" sz="1800" b="1" kern="1200">
                          <a:solidFill>
                            <a:schemeClr val="lt1"/>
                          </a:solidFill>
                          <a:latin typeface="Calibri"/>
                        </a:defRPr>
                      </a:lvl5pPr>
                      <a:lvl6pPr marL="2286000" algn="l" defTabSz="914400" rtl="0" eaLnBrk="1" latinLnBrk="0" hangingPunct="1">
                        <a:defRPr kumimoji="0" sz="1800" b="1" kern="1200">
                          <a:solidFill>
                            <a:schemeClr val="lt1"/>
                          </a:solidFill>
                          <a:latin typeface="Calibri"/>
                        </a:defRPr>
                      </a:lvl6pPr>
                      <a:lvl7pPr marL="2743200" algn="l" defTabSz="914400" rtl="0" eaLnBrk="1" latinLnBrk="0" hangingPunct="1">
                        <a:defRPr kumimoji="0" sz="1800" b="1" kern="1200">
                          <a:solidFill>
                            <a:schemeClr val="lt1"/>
                          </a:solidFill>
                          <a:latin typeface="Calibri"/>
                        </a:defRPr>
                      </a:lvl7pPr>
                      <a:lvl8pPr marL="3200400" algn="l" defTabSz="914400" rtl="0" eaLnBrk="1" latinLnBrk="0" hangingPunct="1">
                        <a:defRPr kumimoji="0" sz="1800" b="1" kern="1200">
                          <a:solidFill>
                            <a:schemeClr val="lt1"/>
                          </a:solidFill>
                          <a:latin typeface="Calibri"/>
                        </a:defRPr>
                      </a:lvl8pPr>
                      <a:lvl9pPr marL="3657600" algn="l" defTabSz="914400" rtl="0" eaLnBrk="1" latinLnBrk="0" hangingPunct="1">
                        <a:defRPr kumimoji="0" sz="1800" b="1" kern="1200">
                          <a:solidFill>
                            <a:schemeClr val="lt1"/>
                          </a:solidFill>
                          <a:latin typeface="Calibri"/>
                        </a:defRPr>
                      </a:lvl9pPr>
                    </a:lstStyle>
                    <a:p>
                      <a:endParaRPr lang="pl-PL" sz="1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50000"/>
                      </a:sysClr>
                    </a:solidFill>
                  </a:tcPr>
                </a:tc>
                <a:tc>
                  <a:txBody>
                    <a:bodyPr/>
                    <a:lstStyle>
                      <a:lvl1pPr marL="0" algn="l" defTabSz="914400" rtl="0" eaLnBrk="1" latinLnBrk="0" hangingPunct="1">
                        <a:defRPr kumimoji="0" sz="1800" kern="1200">
                          <a:solidFill>
                            <a:schemeClr val="dk1"/>
                          </a:solidFill>
                          <a:latin typeface="Calibri"/>
                        </a:defRPr>
                      </a:lvl1pPr>
                      <a:lvl2pPr marL="457200" algn="l" defTabSz="914400" rtl="0" eaLnBrk="1" latinLnBrk="0" hangingPunct="1">
                        <a:defRPr kumimoji="0" sz="1800" kern="1200">
                          <a:solidFill>
                            <a:schemeClr val="dk1"/>
                          </a:solidFill>
                          <a:latin typeface="Calibri"/>
                        </a:defRPr>
                      </a:lvl2pPr>
                      <a:lvl3pPr marL="914400" algn="l" defTabSz="914400" rtl="0" eaLnBrk="1" latinLnBrk="0" hangingPunct="1">
                        <a:defRPr kumimoji="0" sz="1800" kern="1200">
                          <a:solidFill>
                            <a:schemeClr val="dk1"/>
                          </a:solidFill>
                          <a:latin typeface="Calibri"/>
                        </a:defRPr>
                      </a:lvl3pPr>
                      <a:lvl4pPr marL="1371600" algn="l" defTabSz="914400" rtl="0" eaLnBrk="1" latinLnBrk="0" hangingPunct="1">
                        <a:defRPr kumimoji="0" sz="1800" kern="1200">
                          <a:solidFill>
                            <a:schemeClr val="dk1"/>
                          </a:solidFill>
                          <a:latin typeface="Calibri"/>
                        </a:defRPr>
                      </a:lvl4pPr>
                      <a:lvl5pPr marL="1828800" algn="l" defTabSz="914400" rtl="0" eaLnBrk="1" latinLnBrk="0" hangingPunct="1">
                        <a:defRPr kumimoji="0" sz="1800" kern="1200">
                          <a:solidFill>
                            <a:schemeClr val="dk1"/>
                          </a:solidFill>
                          <a:latin typeface="Calibri"/>
                        </a:defRPr>
                      </a:lvl5pPr>
                      <a:lvl6pPr marL="2286000" algn="l" defTabSz="914400" rtl="0" eaLnBrk="1" latinLnBrk="0" hangingPunct="1">
                        <a:defRPr kumimoji="0" sz="1800" kern="1200">
                          <a:solidFill>
                            <a:schemeClr val="dk1"/>
                          </a:solidFill>
                          <a:latin typeface="Calibri"/>
                        </a:defRPr>
                      </a:lvl6pPr>
                      <a:lvl7pPr marL="2743200" algn="l" defTabSz="914400" rtl="0" eaLnBrk="1" latinLnBrk="0" hangingPunct="1">
                        <a:defRPr kumimoji="0" sz="1800" kern="1200">
                          <a:solidFill>
                            <a:schemeClr val="dk1"/>
                          </a:solidFill>
                          <a:latin typeface="Calibri"/>
                        </a:defRPr>
                      </a:lvl7pPr>
                      <a:lvl8pPr marL="3200400" algn="l" defTabSz="914400" rtl="0" eaLnBrk="1" latinLnBrk="0" hangingPunct="1">
                        <a:defRPr kumimoji="0" sz="1800" kern="1200">
                          <a:solidFill>
                            <a:schemeClr val="dk1"/>
                          </a:solidFill>
                          <a:latin typeface="Calibri"/>
                        </a:defRPr>
                      </a:lvl8pPr>
                      <a:lvl9pPr marL="3657600" algn="l" defTabSz="914400" rtl="0" eaLnBrk="1" latinLnBrk="0" hangingPunct="1">
                        <a:defRPr kumimoji="0" sz="1800" kern="1200">
                          <a:solidFill>
                            <a:schemeClr val="dk1"/>
                          </a:solidFill>
                          <a:latin typeface="Calibri"/>
                        </a:defRPr>
                      </a:lvl9pPr>
                    </a:lstStyle>
                    <a:p>
                      <a:endParaRPr lang="pl-PL" sz="1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Text" lastClr="000000">
                        <a:tint val="20000"/>
                      </a:sysClr>
                    </a:solidFill>
                  </a:tcPr>
                </a:tc>
              </a:tr>
              <a:tr h="0">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endParaRPr lang="pl-PL" sz="1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50000"/>
                      </a:sys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endParaRPr lang="pl-PL" sz="1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Text" lastClr="000000">
                        <a:tint val="20000"/>
                      </a:sysClr>
                    </a:solidFill>
                  </a:tcPr>
                </a:tc>
              </a:tr>
              <a:tr h="0">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endParaRPr lang="pl-PL" sz="1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50000"/>
                      </a:sys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endParaRPr lang="pl-PL" sz="1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Text" lastClr="000000">
                        <a:tint val="20000"/>
                      </a:sysClr>
                    </a:solidFill>
                  </a:tcPr>
                </a:tc>
              </a:tr>
            </a:tbl>
          </a:graphicData>
        </a:graphic>
      </p:graphicFrame>
      <p:sp>
        <p:nvSpPr>
          <p:cNvPr id="286" name="Prostokąt 285"/>
          <p:cNvSpPr/>
          <p:nvPr/>
        </p:nvSpPr>
        <p:spPr>
          <a:xfrm>
            <a:off x="3517915" y="4856584"/>
            <a:ext cx="144016" cy="72008"/>
          </a:xfrm>
          <a:prstGeom prst="rect">
            <a:avLst/>
          </a:prstGeom>
          <a:solidFill>
            <a:srgbClr val="4F81BD">
              <a:lumMod val="20000"/>
              <a:lumOff val="80000"/>
            </a:srgbClr>
          </a:solidFill>
          <a:ln w="12700" cap="flat" cmpd="sng" algn="ctr">
            <a:solidFill>
              <a:srgbClr val="4F81BD"/>
            </a:solidFill>
            <a:prstDash val="solid"/>
          </a:ln>
          <a:effectLst/>
        </p:spPr>
        <p:txBody>
          <a:bodyPr rtlCol="0" anchor="ctr"/>
          <a:lstStyle/>
          <a:p>
            <a:pPr algn="ctr">
              <a:defRPr/>
            </a:pPr>
            <a:endParaRPr lang="en-GB" kern="0" dirty="0">
              <a:solidFill>
                <a:sysClr val="windowText" lastClr="000000"/>
              </a:solidFill>
              <a:latin typeface="Calibri"/>
            </a:endParaRPr>
          </a:p>
        </p:txBody>
      </p:sp>
      <p:sp>
        <p:nvSpPr>
          <p:cNvPr id="287" name="Prostokąt 286"/>
          <p:cNvSpPr/>
          <p:nvPr/>
        </p:nvSpPr>
        <p:spPr>
          <a:xfrm>
            <a:off x="3082692" y="5454413"/>
            <a:ext cx="144016" cy="59511"/>
          </a:xfrm>
          <a:prstGeom prst="rect">
            <a:avLst/>
          </a:prstGeom>
          <a:solidFill>
            <a:srgbClr val="9BBB59">
              <a:lumMod val="20000"/>
              <a:lumOff val="80000"/>
            </a:srgbClr>
          </a:solidFill>
          <a:ln w="12700" cap="flat" cmpd="sng" algn="ctr">
            <a:solidFill>
              <a:srgbClr val="9BBB59"/>
            </a:solidFill>
            <a:prstDash val="solid"/>
          </a:ln>
          <a:effectLst/>
        </p:spPr>
        <p:txBody>
          <a:bodyPr rtlCol="0" anchor="ctr"/>
          <a:lstStyle/>
          <a:p>
            <a:pPr algn="ctr">
              <a:defRPr/>
            </a:pPr>
            <a:endParaRPr lang="en-GB" kern="0" dirty="0">
              <a:solidFill>
                <a:sysClr val="windowText" lastClr="000000"/>
              </a:solidFill>
              <a:latin typeface="Calibri"/>
            </a:endParaRPr>
          </a:p>
        </p:txBody>
      </p:sp>
      <p:sp>
        <p:nvSpPr>
          <p:cNvPr id="288" name="Prostokąt 287"/>
          <p:cNvSpPr/>
          <p:nvPr/>
        </p:nvSpPr>
        <p:spPr>
          <a:xfrm>
            <a:off x="3082692" y="5107151"/>
            <a:ext cx="144016" cy="72008"/>
          </a:xfrm>
          <a:prstGeom prst="rect">
            <a:avLst/>
          </a:prstGeom>
          <a:solidFill>
            <a:srgbClr val="9BBB59">
              <a:lumMod val="20000"/>
              <a:lumOff val="80000"/>
            </a:srgbClr>
          </a:solidFill>
          <a:ln w="12700" cap="flat" cmpd="sng" algn="ctr">
            <a:solidFill>
              <a:srgbClr val="9BBB59"/>
            </a:solidFill>
            <a:prstDash val="solid"/>
          </a:ln>
          <a:effectLst/>
        </p:spPr>
        <p:txBody>
          <a:bodyPr rtlCol="0" anchor="ctr"/>
          <a:lstStyle/>
          <a:p>
            <a:pPr algn="ctr">
              <a:defRPr/>
            </a:pPr>
            <a:endParaRPr lang="en-GB" kern="0" dirty="0">
              <a:solidFill>
                <a:sysClr val="windowText" lastClr="000000"/>
              </a:solidFill>
              <a:latin typeface="Calibri"/>
            </a:endParaRPr>
          </a:p>
        </p:txBody>
      </p:sp>
      <p:sp>
        <p:nvSpPr>
          <p:cNvPr id="289" name="Prostokąt 288"/>
          <p:cNvSpPr/>
          <p:nvPr/>
        </p:nvSpPr>
        <p:spPr>
          <a:xfrm>
            <a:off x="3082692" y="5222905"/>
            <a:ext cx="144016" cy="72008"/>
          </a:xfrm>
          <a:prstGeom prst="rect">
            <a:avLst/>
          </a:prstGeom>
          <a:solidFill>
            <a:srgbClr val="9BBB59">
              <a:lumMod val="20000"/>
              <a:lumOff val="80000"/>
            </a:srgbClr>
          </a:solidFill>
          <a:ln w="12700" cap="flat" cmpd="sng" algn="ctr">
            <a:solidFill>
              <a:srgbClr val="9BBB59"/>
            </a:solidFill>
            <a:prstDash val="solid"/>
          </a:ln>
          <a:effectLst/>
        </p:spPr>
        <p:txBody>
          <a:bodyPr rtlCol="0" anchor="ctr"/>
          <a:lstStyle/>
          <a:p>
            <a:pPr algn="ctr">
              <a:defRPr/>
            </a:pPr>
            <a:endParaRPr lang="en-GB" kern="0" dirty="0">
              <a:solidFill>
                <a:sysClr val="windowText" lastClr="000000"/>
              </a:solidFill>
              <a:latin typeface="Calibri"/>
            </a:endParaRPr>
          </a:p>
        </p:txBody>
      </p:sp>
      <p:sp>
        <p:nvSpPr>
          <p:cNvPr id="290" name="Prostokąt 289"/>
          <p:cNvSpPr/>
          <p:nvPr/>
        </p:nvSpPr>
        <p:spPr>
          <a:xfrm>
            <a:off x="3082692" y="5338659"/>
            <a:ext cx="144016" cy="72008"/>
          </a:xfrm>
          <a:prstGeom prst="rect">
            <a:avLst/>
          </a:prstGeom>
          <a:solidFill>
            <a:srgbClr val="C0504D">
              <a:lumMod val="20000"/>
              <a:lumOff val="80000"/>
            </a:srgbClr>
          </a:solidFill>
          <a:ln w="12700" cap="flat" cmpd="sng" algn="ctr">
            <a:solidFill>
              <a:srgbClr val="C0504D"/>
            </a:solidFill>
            <a:prstDash val="solid"/>
          </a:ln>
          <a:effectLst/>
        </p:spPr>
        <p:txBody>
          <a:bodyPr rtlCol="0" anchor="ctr"/>
          <a:lstStyle/>
          <a:p>
            <a:pPr algn="ctr">
              <a:defRPr/>
            </a:pPr>
            <a:endParaRPr lang="en-GB" kern="0" dirty="0">
              <a:solidFill>
                <a:sysClr val="windowText" lastClr="000000"/>
              </a:solidFill>
              <a:latin typeface="Calibri"/>
            </a:endParaRPr>
          </a:p>
        </p:txBody>
      </p:sp>
      <p:sp>
        <p:nvSpPr>
          <p:cNvPr id="291" name="Prostokąt 290"/>
          <p:cNvSpPr/>
          <p:nvPr/>
        </p:nvSpPr>
        <p:spPr>
          <a:xfrm>
            <a:off x="3082692" y="5557671"/>
            <a:ext cx="144016" cy="59511"/>
          </a:xfrm>
          <a:prstGeom prst="rect">
            <a:avLst/>
          </a:prstGeom>
          <a:solidFill>
            <a:srgbClr val="9BBB59">
              <a:lumMod val="20000"/>
              <a:lumOff val="80000"/>
            </a:srgbClr>
          </a:solidFill>
          <a:ln w="12700" cap="flat" cmpd="sng" algn="ctr">
            <a:solidFill>
              <a:srgbClr val="9BBB59"/>
            </a:solidFill>
            <a:prstDash val="solid"/>
          </a:ln>
          <a:effectLst/>
        </p:spPr>
        <p:txBody>
          <a:bodyPr rtlCol="0" anchor="ctr"/>
          <a:lstStyle/>
          <a:p>
            <a:pPr algn="ctr">
              <a:defRPr/>
            </a:pPr>
            <a:endParaRPr lang="en-GB" kern="0" dirty="0">
              <a:solidFill>
                <a:sysClr val="windowText" lastClr="000000"/>
              </a:solidFill>
              <a:latin typeface="Calibri"/>
            </a:endParaRPr>
          </a:p>
        </p:txBody>
      </p:sp>
      <p:graphicFrame>
        <p:nvGraphicFramePr>
          <p:cNvPr id="292" name="Tabela 291"/>
          <p:cNvGraphicFramePr>
            <a:graphicFrameLocks noGrp="1"/>
          </p:cNvGraphicFramePr>
          <p:nvPr>
            <p:extLst>
              <p:ext uri="{D42A27DB-BD31-4B8C-83A1-F6EECF244321}">
                <p14:modId xmlns:p14="http://schemas.microsoft.com/office/powerpoint/2010/main" val="3150359981"/>
              </p:ext>
            </p:extLst>
          </p:nvPr>
        </p:nvGraphicFramePr>
        <p:xfrm>
          <a:off x="2514744" y="5859869"/>
          <a:ext cx="833120" cy="350520"/>
        </p:xfrm>
        <a:graphic>
          <a:graphicData uri="http://schemas.openxmlformats.org/drawingml/2006/table">
            <a:tbl>
              <a:tblPr firstRow="1" firstCol="1"/>
              <a:tblGrid>
                <a:gridCol w="208280"/>
                <a:gridCol w="208280"/>
                <a:gridCol w="208280"/>
                <a:gridCol w="208280"/>
              </a:tblGrid>
              <a:tr h="0">
                <a:tc>
                  <a:txBody>
                    <a:bodyPr/>
                    <a:lstStyle>
                      <a:lvl1pPr marL="0" algn="l" defTabSz="914400" rtl="0" eaLnBrk="1" latinLnBrk="0" hangingPunct="1">
                        <a:defRPr kumimoji="0" sz="1800" b="1" kern="1200">
                          <a:solidFill>
                            <a:schemeClr val="tx1"/>
                          </a:solidFill>
                          <a:latin typeface="Calibri"/>
                        </a:defRPr>
                      </a:lvl1pPr>
                      <a:lvl2pPr marL="457200" algn="l" defTabSz="914400" rtl="0" eaLnBrk="1" latinLnBrk="0" hangingPunct="1">
                        <a:defRPr kumimoji="0" sz="1800" b="1" kern="1200">
                          <a:solidFill>
                            <a:schemeClr val="tx1"/>
                          </a:solidFill>
                          <a:latin typeface="Calibri"/>
                        </a:defRPr>
                      </a:lvl2pPr>
                      <a:lvl3pPr marL="914400" algn="l" defTabSz="914400" rtl="0" eaLnBrk="1" latinLnBrk="0" hangingPunct="1">
                        <a:defRPr kumimoji="0" sz="1800" b="1" kern="1200">
                          <a:solidFill>
                            <a:schemeClr val="tx1"/>
                          </a:solidFill>
                          <a:latin typeface="Calibri"/>
                        </a:defRPr>
                      </a:lvl3pPr>
                      <a:lvl4pPr marL="1371600" algn="l" defTabSz="914400" rtl="0" eaLnBrk="1" latinLnBrk="0" hangingPunct="1">
                        <a:defRPr kumimoji="0" sz="1800" b="1" kern="1200">
                          <a:solidFill>
                            <a:schemeClr val="tx1"/>
                          </a:solidFill>
                          <a:latin typeface="Calibri"/>
                        </a:defRPr>
                      </a:lvl4pPr>
                      <a:lvl5pPr marL="1828800" algn="l" defTabSz="914400" rtl="0" eaLnBrk="1" latinLnBrk="0" hangingPunct="1">
                        <a:defRPr kumimoji="0" sz="1800" b="1" kern="1200">
                          <a:solidFill>
                            <a:schemeClr val="tx1"/>
                          </a:solidFill>
                          <a:latin typeface="Calibri"/>
                        </a:defRPr>
                      </a:lvl5pPr>
                      <a:lvl6pPr marL="2286000" algn="l" defTabSz="914400" rtl="0" eaLnBrk="1" latinLnBrk="0" hangingPunct="1">
                        <a:defRPr kumimoji="0" sz="1800" b="1" kern="1200">
                          <a:solidFill>
                            <a:schemeClr val="tx1"/>
                          </a:solidFill>
                          <a:latin typeface="Calibri"/>
                        </a:defRPr>
                      </a:lvl6pPr>
                      <a:lvl7pPr marL="2743200" algn="l" defTabSz="914400" rtl="0" eaLnBrk="1" latinLnBrk="0" hangingPunct="1">
                        <a:defRPr kumimoji="0" sz="1800" b="1" kern="1200">
                          <a:solidFill>
                            <a:schemeClr val="tx1"/>
                          </a:solidFill>
                          <a:latin typeface="Calibri"/>
                        </a:defRPr>
                      </a:lvl7pPr>
                      <a:lvl8pPr marL="3200400" algn="l" defTabSz="914400" rtl="0" eaLnBrk="1" latinLnBrk="0" hangingPunct="1">
                        <a:defRPr kumimoji="0" sz="1800" b="1" kern="1200">
                          <a:solidFill>
                            <a:schemeClr val="tx1"/>
                          </a:solidFill>
                          <a:latin typeface="Calibri"/>
                        </a:defRPr>
                      </a:lvl8pPr>
                      <a:lvl9pPr marL="3657600" algn="l" defTabSz="914400" rtl="0" eaLnBrk="1" latinLnBrk="0" hangingPunct="1">
                        <a:defRPr kumimoji="0" sz="1800" b="1" kern="1200">
                          <a:solidFill>
                            <a:schemeClr val="tx1"/>
                          </a:solidFill>
                          <a:latin typeface="Calibri"/>
                        </a:defRPr>
                      </a:lvl9pPr>
                    </a:lstStyle>
                    <a:p>
                      <a:endParaRPr lang="pl-PL" sz="100" dirty="0"/>
                    </a:p>
                  </a:txBody>
                  <a:tcPr>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50000"/>
                      </a:sys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pl-PL" sz="100" dirty="0"/>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50000"/>
                      </a:sys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pl-PL" sz="100" dirty="0"/>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50000"/>
                      </a:sysClr>
                    </a:solidFill>
                  </a:tcPr>
                </a:tc>
                <a:tc>
                  <a:txBody>
                    <a:bodyPr/>
                    <a:lstStyle>
                      <a:lvl1pPr marL="0" algn="l" defTabSz="914400" rtl="0" eaLnBrk="1" latinLnBrk="0" hangingPunct="1">
                        <a:defRPr kumimoji="0" sz="1800" b="1" kern="1200">
                          <a:solidFill>
                            <a:schemeClr val="tx1"/>
                          </a:solidFill>
                          <a:latin typeface="Calibri"/>
                        </a:defRPr>
                      </a:lvl1pPr>
                      <a:lvl2pPr marL="457200" algn="l" defTabSz="914400" rtl="0" eaLnBrk="1" latinLnBrk="0" hangingPunct="1">
                        <a:defRPr kumimoji="0" sz="1800" b="1" kern="1200">
                          <a:solidFill>
                            <a:schemeClr val="tx1"/>
                          </a:solidFill>
                          <a:latin typeface="Calibri"/>
                        </a:defRPr>
                      </a:lvl2pPr>
                      <a:lvl3pPr marL="914400" algn="l" defTabSz="914400" rtl="0" eaLnBrk="1" latinLnBrk="0" hangingPunct="1">
                        <a:defRPr kumimoji="0" sz="1800" b="1" kern="1200">
                          <a:solidFill>
                            <a:schemeClr val="tx1"/>
                          </a:solidFill>
                          <a:latin typeface="Calibri"/>
                        </a:defRPr>
                      </a:lvl3pPr>
                      <a:lvl4pPr marL="1371600" algn="l" defTabSz="914400" rtl="0" eaLnBrk="1" latinLnBrk="0" hangingPunct="1">
                        <a:defRPr kumimoji="0" sz="1800" b="1" kern="1200">
                          <a:solidFill>
                            <a:schemeClr val="tx1"/>
                          </a:solidFill>
                          <a:latin typeface="Calibri"/>
                        </a:defRPr>
                      </a:lvl4pPr>
                      <a:lvl5pPr marL="1828800" algn="l" defTabSz="914400" rtl="0" eaLnBrk="1" latinLnBrk="0" hangingPunct="1">
                        <a:defRPr kumimoji="0" sz="1800" b="1" kern="1200">
                          <a:solidFill>
                            <a:schemeClr val="tx1"/>
                          </a:solidFill>
                          <a:latin typeface="Calibri"/>
                        </a:defRPr>
                      </a:lvl5pPr>
                      <a:lvl6pPr marL="2286000" algn="l" defTabSz="914400" rtl="0" eaLnBrk="1" latinLnBrk="0" hangingPunct="1">
                        <a:defRPr kumimoji="0" sz="1800" b="1" kern="1200">
                          <a:solidFill>
                            <a:schemeClr val="tx1"/>
                          </a:solidFill>
                          <a:latin typeface="Calibri"/>
                        </a:defRPr>
                      </a:lvl6pPr>
                      <a:lvl7pPr marL="2743200" algn="l" defTabSz="914400" rtl="0" eaLnBrk="1" latinLnBrk="0" hangingPunct="1">
                        <a:defRPr kumimoji="0" sz="1800" b="1" kern="1200">
                          <a:solidFill>
                            <a:schemeClr val="tx1"/>
                          </a:solidFill>
                          <a:latin typeface="Calibri"/>
                        </a:defRPr>
                      </a:lvl7pPr>
                      <a:lvl8pPr marL="3200400" algn="l" defTabSz="914400" rtl="0" eaLnBrk="1" latinLnBrk="0" hangingPunct="1">
                        <a:defRPr kumimoji="0" sz="1800" b="1" kern="1200">
                          <a:solidFill>
                            <a:schemeClr val="tx1"/>
                          </a:solidFill>
                          <a:latin typeface="Calibri"/>
                        </a:defRPr>
                      </a:lvl8pPr>
                      <a:lvl9pPr marL="3657600" algn="l" defTabSz="914400" rtl="0" eaLnBrk="1" latinLnBrk="0" hangingPunct="1">
                        <a:defRPr kumimoji="0" sz="1800" b="1" kern="1200">
                          <a:solidFill>
                            <a:schemeClr val="tx1"/>
                          </a:solidFill>
                          <a:latin typeface="Calibri"/>
                        </a:defRPr>
                      </a:lvl9pPr>
                    </a:lstStyle>
                    <a:p>
                      <a:endParaRPr lang="pl-PL" sz="100"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ysClr val="window" lastClr="FFFFFF">
                        <a:lumMod val="50000"/>
                      </a:sysClr>
                    </a:solidFill>
                  </a:tcPr>
                </a:tc>
              </a:tr>
              <a:tr h="0">
                <a:tc>
                  <a:txBody>
                    <a:bodyPr/>
                    <a:lstStyle>
                      <a:lvl1pPr marL="0" algn="l" defTabSz="914400" rtl="0" eaLnBrk="1" latinLnBrk="0" hangingPunct="1">
                        <a:defRPr kumimoji="0" sz="1800" kern="1200">
                          <a:solidFill>
                            <a:schemeClr val="tx1"/>
                          </a:solidFill>
                          <a:latin typeface="Calibri"/>
                        </a:defRPr>
                      </a:lvl1pPr>
                      <a:lvl2pPr marL="457200" algn="l" defTabSz="914400" rtl="0" eaLnBrk="1" latinLnBrk="0" hangingPunct="1">
                        <a:defRPr kumimoji="0" sz="1800" kern="1200">
                          <a:solidFill>
                            <a:schemeClr val="tx1"/>
                          </a:solidFill>
                          <a:latin typeface="Calibri"/>
                        </a:defRPr>
                      </a:lvl2pPr>
                      <a:lvl3pPr marL="914400" algn="l" defTabSz="914400" rtl="0" eaLnBrk="1" latinLnBrk="0" hangingPunct="1">
                        <a:defRPr kumimoji="0" sz="1800" kern="1200">
                          <a:solidFill>
                            <a:schemeClr val="tx1"/>
                          </a:solidFill>
                          <a:latin typeface="Calibri"/>
                        </a:defRPr>
                      </a:lvl3pPr>
                      <a:lvl4pPr marL="1371600" algn="l" defTabSz="914400" rtl="0" eaLnBrk="1" latinLnBrk="0" hangingPunct="1">
                        <a:defRPr kumimoji="0" sz="1800" kern="1200">
                          <a:solidFill>
                            <a:schemeClr val="tx1"/>
                          </a:solidFill>
                          <a:latin typeface="Calibri"/>
                        </a:defRPr>
                      </a:lvl4pPr>
                      <a:lvl5pPr marL="1828800" algn="l" defTabSz="914400" rtl="0" eaLnBrk="1" latinLnBrk="0" hangingPunct="1">
                        <a:defRPr kumimoji="0" sz="1800" kern="1200">
                          <a:solidFill>
                            <a:schemeClr val="tx1"/>
                          </a:solidFill>
                          <a:latin typeface="Calibri"/>
                        </a:defRPr>
                      </a:lvl5pPr>
                      <a:lvl6pPr marL="2286000" algn="l" defTabSz="914400" rtl="0" eaLnBrk="1" latinLnBrk="0" hangingPunct="1">
                        <a:defRPr kumimoji="0" sz="1800" kern="1200">
                          <a:solidFill>
                            <a:schemeClr val="tx1"/>
                          </a:solidFill>
                          <a:latin typeface="Calibri"/>
                        </a:defRPr>
                      </a:lvl6pPr>
                      <a:lvl7pPr marL="2743200" algn="l" defTabSz="914400" rtl="0" eaLnBrk="1" latinLnBrk="0" hangingPunct="1">
                        <a:defRPr kumimoji="0" sz="1800" kern="1200">
                          <a:solidFill>
                            <a:schemeClr val="tx1"/>
                          </a:solidFill>
                          <a:latin typeface="Calibri"/>
                        </a:defRPr>
                      </a:lvl7pPr>
                      <a:lvl8pPr marL="3200400" algn="l" defTabSz="914400" rtl="0" eaLnBrk="1" latinLnBrk="0" hangingPunct="1">
                        <a:defRPr kumimoji="0" sz="1800" kern="1200">
                          <a:solidFill>
                            <a:schemeClr val="tx1"/>
                          </a:solidFill>
                          <a:latin typeface="Calibri"/>
                        </a:defRPr>
                      </a:lvl8pPr>
                      <a:lvl9pPr marL="3657600" algn="l" defTabSz="914400" rtl="0" eaLnBrk="1" latinLnBrk="0" hangingPunct="1">
                        <a:defRPr kumimoji="0" sz="1800" kern="1200">
                          <a:solidFill>
                            <a:schemeClr val="tx1"/>
                          </a:solidFill>
                          <a:latin typeface="Calibri"/>
                        </a:defRPr>
                      </a:lvl9pPr>
                    </a:lstStyle>
                    <a:p>
                      <a:endParaRPr lang="pl-PL" sz="100" dirty="0"/>
                    </a:p>
                  </a:txBody>
                  <a:tcPr>
                    <a:lnL w="12700" cmpd="sng">
                      <a:solidFill>
                        <a:sysClr val="window" lastClr="FFFFFF"/>
                      </a:solidFill>
                    </a:lnL>
                    <a:lnR w="12700" cmpd="sng">
                      <a:solidFill>
                        <a:sysClr val="window" lastClr="FFFFFF"/>
                      </a:solidFill>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pl-PL" sz="100" dirty="0"/>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pl-PL" sz="100" dirty="0"/>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kumimoji="0" sz="1800" kern="1200">
                          <a:solidFill>
                            <a:schemeClr val="tx1"/>
                          </a:solidFill>
                          <a:latin typeface="Calibri"/>
                        </a:defRPr>
                      </a:lvl1pPr>
                      <a:lvl2pPr marL="457200" algn="l" defTabSz="914400" rtl="0" eaLnBrk="1" latinLnBrk="0" hangingPunct="1">
                        <a:defRPr kumimoji="0" sz="1800" kern="1200">
                          <a:solidFill>
                            <a:schemeClr val="tx1"/>
                          </a:solidFill>
                          <a:latin typeface="Calibri"/>
                        </a:defRPr>
                      </a:lvl2pPr>
                      <a:lvl3pPr marL="914400" algn="l" defTabSz="914400" rtl="0" eaLnBrk="1" latinLnBrk="0" hangingPunct="1">
                        <a:defRPr kumimoji="0" sz="1800" kern="1200">
                          <a:solidFill>
                            <a:schemeClr val="tx1"/>
                          </a:solidFill>
                          <a:latin typeface="Calibri"/>
                        </a:defRPr>
                      </a:lvl3pPr>
                      <a:lvl4pPr marL="1371600" algn="l" defTabSz="914400" rtl="0" eaLnBrk="1" latinLnBrk="0" hangingPunct="1">
                        <a:defRPr kumimoji="0" sz="1800" kern="1200">
                          <a:solidFill>
                            <a:schemeClr val="tx1"/>
                          </a:solidFill>
                          <a:latin typeface="Calibri"/>
                        </a:defRPr>
                      </a:lvl4pPr>
                      <a:lvl5pPr marL="1828800" algn="l" defTabSz="914400" rtl="0" eaLnBrk="1" latinLnBrk="0" hangingPunct="1">
                        <a:defRPr kumimoji="0" sz="1800" kern="1200">
                          <a:solidFill>
                            <a:schemeClr val="tx1"/>
                          </a:solidFill>
                          <a:latin typeface="Calibri"/>
                        </a:defRPr>
                      </a:lvl5pPr>
                      <a:lvl6pPr marL="2286000" algn="l" defTabSz="914400" rtl="0" eaLnBrk="1" latinLnBrk="0" hangingPunct="1">
                        <a:defRPr kumimoji="0" sz="1800" kern="1200">
                          <a:solidFill>
                            <a:schemeClr val="tx1"/>
                          </a:solidFill>
                          <a:latin typeface="Calibri"/>
                        </a:defRPr>
                      </a:lvl6pPr>
                      <a:lvl7pPr marL="2743200" algn="l" defTabSz="914400" rtl="0" eaLnBrk="1" latinLnBrk="0" hangingPunct="1">
                        <a:defRPr kumimoji="0" sz="1800" kern="1200">
                          <a:solidFill>
                            <a:schemeClr val="tx1"/>
                          </a:solidFill>
                          <a:latin typeface="Calibri"/>
                        </a:defRPr>
                      </a:lvl7pPr>
                      <a:lvl8pPr marL="3200400" algn="l" defTabSz="914400" rtl="0" eaLnBrk="1" latinLnBrk="0" hangingPunct="1">
                        <a:defRPr kumimoji="0" sz="1800" kern="1200">
                          <a:solidFill>
                            <a:schemeClr val="tx1"/>
                          </a:solidFill>
                          <a:latin typeface="Calibri"/>
                        </a:defRPr>
                      </a:lvl8pPr>
                      <a:lvl9pPr marL="3657600" algn="l" defTabSz="914400" rtl="0" eaLnBrk="1" latinLnBrk="0" hangingPunct="1">
                        <a:defRPr kumimoji="0" sz="1800" kern="1200">
                          <a:solidFill>
                            <a:schemeClr val="tx1"/>
                          </a:solidFill>
                          <a:latin typeface="Calibri"/>
                        </a:defRPr>
                      </a:lvl9pPr>
                    </a:lstStyle>
                    <a:p>
                      <a:endParaRPr lang="pl-PL" sz="100" dirty="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r>
              <a:tr h="0">
                <a:tc>
                  <a:txBody>
                    <a:bodyPr/>
                    <a:lstStyle>
                      <a:lvl1pPr marL="0" algn="l" defTabSz="914400" rtl="0" eaLnBrk="1" latinLnBrk="0" hangingPunct="1">
                        <a:defRPr kumimoji="0" sz="1800" kern="1200">
                          <a:solidFill>
                            <a:schemeClr val="tx1"/>
                          </a:solidFill>
                          <a:latin typeface="Calibri"/>
                        </a:defRPr>
                      </a:lvl1pPr>
                      <a:lvl2pPr marL="457200" algn="l" defTabSz="914400" rtl="0" eaLnBrk="1" latinLnBrk="0" hangingPunct="1">
                        <a:defRPr kumimoji="0" sz="1800" kern="1200">
                          <a:solidFill>
                            <a:schemeClr val="tx1"/>
                          </a:solidFill>
                          <a:latin typeface="Calibri"/>
                        </a:defRPr>
                      </a:lvl2pPr>
                      <a:lvl3pPr marL="914400" algn="l" defTabSz="914400" rtl="0" eaLnBrk="1" latinLnBrk="0" hangingPunct="1">
                        <a:defRPr kumimoji="0" sz="1800" kern="1200">
                          <a:solidFill>
                            <a:schemeClr val="tx1"/>
                          </a:solidFill>
                          <a:latin typeface="Calibri"/>
                        </a:defRPr>
                      </a:lvl3pPr>
                      <a:lvl4pPr marL="1371600" algn="l" defTabSz="914400" rtl="0" eaLnBrk="1" latinLnBrk="0" hangingPunct="1">
                        <a:defRPr kumimoji="0" sz="1800" kern="1200">
                          <a:solidFill>
                            <a:schemeClr val="tx1"/>
                          </a:solidFill>
                          <a:latin typeface="Calibri"/>
                        </a:defRPr>
                      </a:lvl4pPr>
                      <a:lvl5pPr marL="1828800" algn="l" defTabSz="914400" rtl="0" eaLnBrk="1" latinLnBrk="0" hangingPunct="1">
                        <a:defRPr kumimoji="0" sz="1800" kern="1200">
                          <a:solidFill>
                            <a:schemeClr val="tx1"/>
                          </a:solidFill>
                          <a:latin typeface="Calibri"/>
                        </a:defRPr>
                      </a:lvl5pPr>
                      <a:lvl6pPr marL="2286000" algn="l" defTabSz="914400" rtl="0" eaLnBrk="1" latinLnBrk="0" hangingPunct="1">
                        <a:defRPr kumimoji="0" sz="1800" kern="1200">
                          <a:solidFill>
                            <a:schemeClr val="tx1"/>
                          </a:solidFill>
                          <a:latin typeface="Calibri"/>
                        </a:defRPr>
                      </a:lvl6pPr>
                      <a:lvl7pPr marL="2743200" algn="l" defTabSz="914400" rtl="0" eaLnBrk="1" latinLnBrk="0" hangingPunct="1">
                        <a:defRPr kumimoji="0" sz="1800" kern="1200">
                          <a:solidFill>
                            <a:schemeClr val="tx1"/>
                          </a:solidFill>
                          <a:latin typeface="Calibri"/>
                        </a:defRPr>
                      </a:lvl7pPr>
                      <a:lvl8pPr marL="3200400" algn="l" defTabSz="914400" rtl="0" eaLnBrk="1" latinLnBrk="0" hangingPunct="1">
                        <a:defRPr kumimoji="0" sz="1800" kern="1200">
                          <a:solidFill>
                            <a:schemeClr val="tx1"/>
                          </a:solidFill>
                          <a:latin typeface="Calibri"/>
                        </a:defRPr>
                      </a:lvl8pPr>
                      <a:lvl9pPr marL="3657600" algn="l" defTabSz="914400" rtl="0" eaLnBrk="1" latinLnBrk="0" hangingPunct="1">
                        <a:defRPr kumimoji="0" sz="1800" kern="1200">
                          <a:solidFill>
                            <a:schemeClr val="tx1"/>
                          </a:solidFill>
                          <a:latin typeface="Calibri"/>
                        </a:defRPr>
                      </a:lvl9pPr>
                    </a:lstStyle>
                    <a:p>
                      <a:endParaRPr lang="pl-PL" sz="100" dirty="0"/>
                    </a:p>
                  </a:txBody>
                  <a:tcP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pl-PL" sz="100" dirty="0"/>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pl-PL" sz="100" dirty="0"/>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kumimoji="0" sz="1800" kern="1200">
                          <a:solidFill>
                            <a:schemeClr val="tx1"/>
                          </a:solidFill>
                          <a:latin typeface="Calibri"/>
                        </a:defRPr>
                      </a:lvl1pPr>
                      <a:lvl2pPr marL="457200" algn="l" defTabSz="914400" rtl="0" eaLnBrk="1" latinLnBrk="0" hangingPunct="1">
                        <a:defRPr kumimoji="0" sz="1800" kern="1200">
                          <a:solidFill>
                            <a:schemeClr val="tx1"/>
                          </a:solidFill>
                          <a:latin typeface="Calibri"/>
                        </a:defRPr>
                      </a:lvl2pPr>
                      <a:lvl3pPr marL="914400" algn="l" defTabSz="914400" rtl="0" eaLnBrk="1" latinLnBrk="0" hangingPunct="1">
                        <a:defRPr kumimoji="0" sz="1800" kern="1200">
                          <a:solidFill>
                            <a:schemeClr val="tx1"/>
                          </a:solidFill>
                          <a:latin typeface="Calibri"/>
                        </a:defRPr>
                      </a:lvl3pPr>
                      <a:lvl4pPr marL="1371600" algn="l" defTabSz="914400" rtl="0" eaLnBrk="1" latinLnBrk="0" hangingPunct="1">
                        <a:defRPr kumimoji="0" sz="1800" kern="1200">
                          <a:solidFill>
                            <a:schemeClr val="tx1"/>
                          </a:solidFill>
                          <a:latin typeface="Calibri"/>
                        </a:defRPr>
                      </a:lvl4pPr>
                      <a:lvl5pPr marL="1828800" algn="l" defTabSz="914400" rtl="0" eaLnBrk="1" latinLnBrk="0" hangingPunct="1">
                        <a:defRPr kumimoji="0" sz="1800" kern="1200">
                          <a:solidFill>
                            <a:schemeClr val="tx1"/>
                          </a:solidFill>
                          <a:latin typeface="Calibri"/>
                        </a:defRPr>
                      </a:lvl5pPr>
                      <a:lvl6pPr marL="2286000" algn="l" defTabSz="914400" rtl="0" eaLnBrk="1" latinLnBrk="0" hangingPunct="1">
                        <a:defRPr kumimoji="0" sz="1800" kern="1200">
                          <a:solidFill>
                            <a:schemeClr val="tx1"/>
                          </a:solidFill>
                          <a:latin typeface="Calibri"/>
                        </a:defRPr>
                      </a:lvl6pPr>
                      <a:lvl7pPr marL="2743200" algn="l" defTabSz="914400" rtl="0" eaLnBrk="1" latinLnBrk="0" hangingPunct="1">
                        <a:defRPr kumimoji="0" sz="1800" kern="1200">
                          <a:solidFill>
                            <a:schemeClr val="tx1"/>
                          </a:solidFill>
                          <a:latin typeface="Calibri"/>
                        </a:defRPr>
                      </a:lvl7pPr>
                      <a:lvl8pPr marL="3200400" algn="l" defTabSz="914400" rtl="0" eaLnBrk="1" latinLnBrk="0" hangingPunct="1">
                        <a:defRPr kumimoji="0" sz="1800" kern="1200">
                          <a:solidFill>
                            <a:schemeClr val="tx1"/>
                          </a:solidFill>
                          <a:latin typeface="Calibri"/>
                        </a:defRPr>
                      </a:lvl8pPr>
                      <a:lvl9pPr marL="3657600" algn="l" defTabSz="914400" rtl="0" eaLnBrk="1" latinLnBrk="0" hangingPunct="1">
                        <a:defRPr kumimoji="0" sz="1800" kern="1200">
                          <a:solidFill>
                            <a:schemeClr val="tx1"/>
                          </a:solidFill>
                          <a:latin typeface="Calibri"/>
                        </a:defRPr>
                      </a:lvl9pPr>
                    </a:lstStyle>
                    <a:p>
                      <a:endParaRPr lang="pl-PL" sz="1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r>
            </a:tbl>
          </a:graphicData>
        </a:graphic>
      </p:graphicFrame>
      <p:sp>
        <p:nvSpPr>
          <p:cNvPr id="293" name="Prostokąt 292"/>
          <p:cNvSpPr/>
          <p:nvPr/>
        </p:nvSpPr>
        <p:spPr>
          <a:xfrm>
            <a:off x="2552844" y="5747603"/>
            <a:ext cx="144016" cy="72008"/>
          </a:xfrm>
          <a:prstGeom prst="rect">
            <a:avLst/>
          </a:prstGeom>
          <a:solidFill>
            <a:srgbClr val="9BBB59">
              <a:lumMod val="20000"/>
              <a:lumOff val="80000"/>
            </a:srgbClr>
          </a:solidFill>
          <a:ln w="12700" cap="flat" cmpd="sng" algn="ctr">
            <a:solidFill>
              <a:srgbClr val="9BBB59"/>
            </a:solidFill>
            <a:prstDash val="solid"/>
          </a:ln>
          <a:effectLst/>
        </p:spPr>
        <p:txBody>
          <a:bodyPr rtlCol="0" anchor="ctr"/>
          <a:lstStyle/>
          <a:p>
            <a:pPr algn="ctr">
              <a:defRPr/>
            </a:pPr>
            <a:endParaRPr lang="en-GB" kern="0" dirty="0">
              <a:solidFill>
                <a:sysClr val="windowText" lastClr="000000"/>
              </a:solidFill>
              <a:latin typeface="Calibri"/>
            </a:endParaRPr>
          </a:p>
        </p:txBody>
      </p:sp>
      <p:sp>
        <p:nvSpPr>
          <p:cNvPr id="294" name="Prostokąt 293"/>
          <p:cNvSpPr/>
          <p:nvPr/>
        </p:nvSpPr>
        <p:spPr>
          <a:xfrm>
            <a:off x="2761883" y="5747603"/>
            <a:ext cx="144016" cy="72008"/>
          </a:xfrm>
          <a:prstGeom prst="rect">
            <a:avLst/>
          </a:prstGeom>
          <a:solidFill>
            <a:srgbClr val="C0504D">
              <a:lumMod val="20000"/>
              <a:lumOff val="80000"/>
            </a:srgbClr>
          </a:solidFill>
          <a:ln w="12700" cap="flat" cmpd="sng" algn="ctr">
            <a:solidFill>
              <a:srgbClr val="C0504D"/>
            </a:solidFill>
            <a:prstDash val="solid"/>
          </a:ln>
          <a:effectLst/>
        </p:spPr>
        <p:txBody>
          <a:bodyPr rtlCol="0" anchor="ctr"/>
          <a:lstStyle/>
          <a:p>
            <a:pPr algn="ctr">
              <a:defRPr/>
            </a:pPr>
            <a:endParaRPr lang="en-GB" kern="0" dirty="0">
              <a:solidFill>
                <a:sysClr val="windowText" lastClr="000000"/>
              </a:solidFill>
              <a:latin typeface="Calibri"/>
            </a:endParaRPr>
          </a:p>
        </p:txBody>
      </p:sp>
      <p:sp>
        <p:nvSpPr>
          <p:cNvPr id="295" name="Prostokąt 294"/>
          <p:cNvSpPr/>
          <p:nvPr/>
        </p:nvSpPr>
        <p:spPr>
          <a:xfrm>
            <a:off x="2960127" y="5747603"/>
            <a:ext cx="144016" cy="72008"/>
          </a:xfrm>
          <a:prstGeom prst="rect">
            <a:avLst/>
          </a:prstGeom>
          <a:solidFill>
            <a:srgbClr val="9BBB59">
              <a:lumMod val="20000"/>
              <a:lumOff val="80000"/>
            </a:srgbClr>
          </a:solidFill>
          <a:ln w="12700" cap="flat" cmpd="sng" algn="ctr">
            <a:solidFill>
              <a:srgbClr val="9BBB59"/>
            </a:solidFill>
            <a:prstDash val="solid"/>
          </a:ln>
          <a:effectLst/>
        </p:spPr>
        <p:txBody>
          <a:bodyPr rtlCol="0" anchor="ctr"/>
          <a:lstStyle/>
          <a:p>
            <a:pPr algn="ctr">
              <a:defRPr/>
            </a:pPr>
            <a:endParaRPr lang="en-GB" kern="0" dirty="0">
              <a:solidFill>
                <a:sysClr val="windowText" lastClr="000000"/>
              </a:solidFill>
              <a:latin typeface="Calibri"/>
            </a:endParaRPr>
          </a:p>
        </p:txBody>
      </p:sp>
      <p:sp>
        <p:nvSpPr>
          <p:cNvPr id="296" name="Prostokąt 295"/>
          <p:cNvSpPr/>
          <p:nvPr/>
        </p:nvSpPr>
        <p:spPr>
          <a:xfrm>
            <a:off x="3169166" y="5747603"/>
            <a:ext cx="144016" cy="72008"/>
          </a:xfrm>
          <a:prstGeom prst="rect">
            <a:avLst/>
          </a:prstGeom>
          <a:solidFill>
            <a:srgbClr val="9BBB59">
              <a:lumMod val="20000"/>
              <a:lumOff val="80000"/>
            </a:srgbClr>
          </a:solidFill>
          <a:ln w="12700" cap="flat" cmpd="sng" algn="ctr">
            <a:solidFill>
              <a:srgbClr val="9BBB59"/>
            </a:solidFill>
            <a:prstDash val="solid"/>
          </a:ln>
          <a:effectLst/>
        </p:spPr>
        <p:txBody>
          <a:bodyPr rtlCol="0" anchor="ctr"/>
          <a:lstStyle/>
          <a:p>
            <a:pPr algn="ctr">
              <a:defRPr/>
            </a:pPr>
            <a:endParaRPr lang="en-GB" kern="0" dirty="0">
              <a:solidFill>
                <a:sysClr val="windowText" lastClr="000000"/>
              </a:solidFill>
              <a:latin typeface="Calibri"/>
            </a:endParaRPr>
          </a:p>
        </p:txBody>
      </p:sp>
      <p:graphicFrame>
        <p:nvGraphicFramePr>
          <p:cNvPr id="297" name="Tabela 296"/>
          <p:cNvGraphicFramePr>
            <a:graphicFrameLocks noGrp="1"/>
          </p:cNvGraphicFramePr>
          <p:nvPr>
            <p:extLst>
              <p:ext uri="{D42A27DB-BD31-4B8C-83A1-F6EECF244321}">
                <p14:modId xmlns:p14="http://schemas.microsoft.com/office/powerpoint/2010/main" val="2935139345"/>
              </p:ext>
            </p:extLst>
          </p:nvPr>
        </p:nvGraphicFramePr>
        <p:xfrm>
          <a:off x="5572740" y="5091142"/>
          <a:ext cx="624840" cy="467360"/>
        </p:xfrm>
        <a:graphic>
          <a:graphicData uri="http://schemas.openxmlformats.org/drawingml/2006/table">
            <a:tbl>
              <a:tblPr firstRow="1" firstCol="1"/>
              <a:tblGrid>
                <a:gridCol w="208280"/>
                <a:gridCol w="208280"/>
                <a:gridCol w="208280"/>
              </a:tblGrid>
              <a:tr h="0">
                <a:tc>
                  <a:txBody>
                    <a:bodyPr/>
                    <a:lstStyle>
                      <a:lvl1pPr marL="0" algn="l" defTabSz="914400" rtl="0" eaLnBrk="1" latinLnBrk="0" hangingPunct="1">
                        <a:defRPr kumimoji="0" sz="1800" b="1" kern="1200">
                          <a:solidFill>
                            <a:schemeClr val="tx1"/>
                          </a:solidFill>
                          <a:latin typeface="Calibri"/>
                        </a:defRPr>
                      </a:lvl1pPr>
                      <a:lvl2pPr marL="457200" algn="l" defTabSz="914400" rtl="0" eaLnBrk="1" latinLnBrk="0" hangingPunct="1">
                        <a:defRPr kumimoji="0" sz="1800" b="1" kern="1200">
                          <a:solidFill>
                            <a:schemeClr val="tx1"/>
                          </a:solidFill>
                          <a:latin typeface="Calibri"/>
                        </a:defRPr>
                      </a:lvl2pPr>
                      <a:lvl3pPr marL="914400" algn="l" defTabSz="914400" rtl="0" eaLnBrk="1" latinLnBrk="0" hangingPunct="1">
                        <a:defRPr kumimoji="0" sz="1800" b="1" kern="1200">
                          <a:solidFill>
                            <a:schemeClr val="tx1"/>
                          </a:solidFill>
                          <a:latin typeface="Calibri"/>
                        </a:defRPr>
                      </a:lvl3pPr>
                      <a:lvl4pPr marL="1371600" algn="l" defTabSz="914400" rtl="0" eaLnBrk="1" latinLnBrk="0" hangingPunct="1">
                        <a:defRPr kumimoji="0" sz="1800" b="1" kern="1200">
                          <a:solidFill>
                            <a:schemeClr val="tx1"/>
                          </a:solidFill>
                          <a:latin typeface="Calibri"/>
                        </a:defRPr>
                      </a:lvl4pPr>
                      <a:lvl5pPr marL="1828800" algn="l" defTabSz="914400" rtl="0" eaLnBrk="1" latinLnBrk="0" hangingPunct="1">
                        <a:defRPr kumimoji="0" sz="1800" b="1" kern="1200">
                          <a:solidFill>
                            <a:schemeClr val="tx1"/>
                          </a:solidFill>
                          <a:latin typeface="Calibri"/>
                        </a:defRPr>
                      </a:lvl5pPr>
                      <a:lvl6pPr marL="2286000" algn="l" defTabSz="914400" rtl="0" eaLnBrk="1" latinLnBrk="0" hangingPunct="1">
                        <a:defRPr kumimoji="0" sz="1800" b="1" kern="1200">
                          <a:solidFill>
                            <a:schemeClr val="tx1"/>
                          </a:solidFill>
                          <a:latin typeface="Calibri"/>
                        </a:defRPr>
                      </a:lvl6pPr>
                      <a:lvl7pPr marL="2743200" algn="l" defTabSz="914400" rtl="0" eaLnBrk="1" latinLnBrk="0" hangingPunct="1">
                        <a:defRPr kumimoji="0" sz="1800" b="1" kern="1200">
                          <a:solidFill>
                            <a:schemeClr val="tx1"/>
                          </a:solidFill>
                          <a:latin typeface="Calibri"/>
                        </a:defRPr>
                      </a:lvl7pPr>
                      <a:lvl8pPr marL="3200400" algn="l" defTabSz="914400" rtl="0" eaLnBrk="1" latinLnBrk="0" hangingPunct="1">
                        <a:defRPr kumimoji="0" sz="1800" b="1" kern="1200">
                          <a:solidFill>
                            <a:schemeClr val="tx1"/>
                          </a:solidFill>
                          <a:latin typeface="Calibri"/>
                        </a:defRPr>
                      </a:lvl8pPr>
                      <a:lvl9pPr marL="3657600" algn="l" defTabSz="914400" rtl="0" eaLnBrk="1" latinLnBrk="0" hangingPunct="1">
                        <a:defRPr kumimoji="0" sz="1800" b="1" kern="1200">
                          <a:solidFill>
                            <a:schemeClr val="tx1"/>
                          </a:solidFill>
                          <a:latin typeface="Calibri"/>
                        </a:defRPr>
                      </a:lvl9pPr>
                    </a:lstStyle>
                    <a:p>
                      <a:endParaRPr lang="pl-PL" sz="100"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0" sz="1800" b="1" kern="1200">
                          <a:solidFill>
                            <a:schemeClr val="tx1"/>
                          </a:solidFill>
                          <a:latin typeface="Calibri"/>
                        </a:defRPr>
                      </a:lvl1pPr>
                      <a:lvl2pPr marL="457200" algn="l" defTabSz="914400" rtl="0" eaLnBrk="1" latinLnBrk="0" hangingPunct="1">
                        <a:defRPr kumimoji="0" sz="1800" b="1" kern="1200">
                          <a:solidFill>
                            <a:schemeClr val="tx1"/>
                          </a:solidFill>
                          <a:latin typeface="Calibri"/>
                        </a:defRPr>
                      </a:lvl2pPr>
                      <a:lvl3pPr marL="914400" algn="l" defTabSz="914400" rtl="0" eaLnBrk="1" latinLnBrk="0" hangingPunct="1">
                        <a:defRPr kumimoji="0" sz="1800" b="1" kern="1200">
                          <a:solidFill>
                            <a:schemeClr val="tx1"/>
                          </a:solidFill>
                          <a:latin typeface="Calibri"/>
                        </a:defRPr>
                      </a:lvl3pPr>
                      <a:lvl4pPr marL="1371600" algn="l" defTabSz="914400" rtl="0" eaLnBrk="1" latinLnBrk="0" hangingPunct="1">
                        <a:defRPr kumimoji="0" sz="1800" b="1" kern="1200">
                          <a:solidFill>
                            <a:schemeClr val="tx1"/>
                          </a:solidFill>
                          <a:latin typeface="Calibri"/>
                        </a:defRPr>
                      </a:lvl4pPr>
                      <a:lvl5pPr marL="1828800" algn="l" defTabSz="914400" rtl="0" eaLnBrk="1" latinLnBrk="0" hangingPunct="1">
                        <a:defRPr kumimoji="0" sz="1800" b="1" kern="1200">
                          <a:solidFill>
                            <a:schemeClr val="tx1"/>
                          </a:solidFill>
                          <a:latin typeface="Calibri"/>
                        </a:defRPr>
                      </a:lvl5pPr>
                      <a:lvl6pPr marL="2286000" algn="l" defTabSz="914400" rtl="0" eaLnBrk="1" latinLnBrk="0" hangingPunct="1">
                        <a:defRPr kumimoji="0" sz="1800" b="1" kern="1200">
                          <a:solidFill>
                            <a:schemeClr val="tx1"/>
                          </a:solidFill>
                          <a:latin typeface="Calibri"/>
                        </a:defRPr>
                      </a:lvl6pPr>
                      <a:lvl7pPr marL="2743200" algn="l" defTabSz="914400" rtl="0" eaLnBrk="1" latinLnBrk="0" hangingPunct="1">
                        <a:defRPr kumimoji="0" sz="1800" b="1" kern="1200">
                          <a:solidFill>
                            <a:schemeClr val="tx1"/>
                          </a:solidFill>
                          <a:latin typeface="Calibri"/>
                        </a:defRPr>
                      </a:lvl7pPr>
                      <a:lvl8pPr marL="3200400" algn="l" defTabSz="914400" rtl="0" eaLnBrk="1" latinLnBrk="0" hangingPunct="1">
                        <a:defRPr kumimoji="0" sz="1800" b="1" kern="1200">
                          <a:solidFill>
                            <a:schemeClr val="tx1"/>
                          </a:solidFill>
                          <a:latin typeface="Calibri"/>
                        </a:defRPr>
                      </a:lvl8pPr>
                      <a:lvl9pPr marL="3657600" algn="l" defTabSz="914400" rtl="0" eaLnBrk="1" latinLnBrk="0" hangingPunct="1">
                        <a:defRPr kumimoji="0" sz="1800" b="1" kern="1200">
                          <a:solidFill>
                            <a:schemeClr val="tx1"/>
                          </a:solidFill>
                          <a:latin typeface="Calibri"/>
                        </a:defRPr>
                      </a:lvl9pPr>
                    </a:lstStyle>
                    <a:p>
                      <a:endParaRPr lang="pl-PL" sz="100"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ysClr val="window" lastClr="FFFFFF">
                        <a:lumMod val="50000"/>
                      </a:sysClr>
                    </a:solidFill>
                  </a:tcPr>
                </a:tc>
                <a:tc>
                  <a:txBody>
                    <a:bodyPr/>
                    <a:lstStyle>
                      <a:lvl1pPr marL="0" algn="l" defTabSz="914400" rtl="0" eaLnBrk="1" latinLnBrk="0" hangingPunct="1">
                        <a:defRPr kumimoji="0" sz="1800" b="1" kern="1200">
                          <a:solidFill>
                            <a:schemeClr val="tx1"/>
                          </a:solidFill>
                          <a:latin typeface="Calibri"/>
                        </a:defRPr>
                      </a:lvl1pPr>
                      <a:lvl2pPr marL="457200" algn="l" defTabSz="914400" rtl="0" eaLnBrk="1" latinLnBrk="0" hangingPunct="1">
                        <a:defRPr kumimoji="0" sz="1800" b="1" kern="1200">
                          <a:solidFill>
                            <a:schemeClr val="tx1"/>
                          </a:solidFill>
                          <a:latin typeface="Calibri"/>
                        </a:defRPr>
                      </a:lvl2pPr>
                      <a:lvl3pPr marL="914400" algn="l" defTabSz="914400" rtl="0" eaLnBrk="1" latinLnBrk="0" hangingPunct="1">
                        <a:defRPr kumimoji="0" sz="1800" b="1" kern="1200">
                          <a:solidFill>
                            <a:schemeClr val="tx1"/>
                          </a:solidFill>
                          <a:latin typeface="Calibri"/>
                        </a:defRPr>
                      </a:lvl3pPr>
                      <a:lvl4pPr marL="1371600" algn="l" defTabSz="914400" rtl="0" eaLnBrk="1" latinLnBrk="0" hangingPunct="1">
                        <a:defRPr kumimoji="0" sz="1800" b="1" kern="1200">
                          <a:solidFill>
                            <a:schemeClr val="tx1"/>
                          </a:solidFill>
                          <a:latin typeface="Calibri"/>
                        </a:defRPr>
                      </a:lvl4pPr>
                      <a:lvl5pPr marL="1828800" algn="l" defTabSz="914400" rtl="0" eaLnBrk="1" latinLnBrk="0" hangingPunct="1">
                        <a:defRPr kumimoji="0" sz="1800" b="1" kern="1200">
                          <a:solidFill>
                            <a:schemeClr val="tx1"/>
                          </a:solidFill>
                          <a:latin typeface="Calibri"/>
                        </a:defRPr>
                      </a:lvl5pPr>
                      <a:lvl6pPr marL="2286000" algn="l" defTabSz="914400" rtl="0" eaLnBrk="1" latinLnBrk="0" hangingPunct="1">
                        <a:defRPr kumimoji="0" sz="1800" b="1" kern="1200">
                          <a:solidFill>
                            <a:schemeClr val="tx1"/>
                          </a:solidFill>
                          <a:latin typeface="Calibri"/>
                        </a:defRPr>
                      </a:lvl6pPr>
                      <a:lvl7pPr marL="2743200" algn="l" defTabSz="914400" rtl="0" eaLnBrk="1" latinLnBrk="0" hangingPunct="1">
                        <a:defRPr kumimoji="0" sz="1800" b="1" kern="1200">
                          <a:solidFill>
                            <a:schemeClr val="tx1"/>
                          </a:solidFill>
                          <a:latin typeface="Calibri"/>
                        </a:defRPr>
                      </a:lvl7pPr>
                      <a:lvl8pPr marL="3200400" algn="l" defTabSz="914400" rtl="0" eaLnBrk="1" latinLnBrk="0" hangingPunct="1">
                        <a:defRPr kumimoji="0" sz="1800" b="1" kern="1200">
                          <a:solidFill>
                            <a:schemeClr val="tx1"/>
                          </a:solidFill>
                          <a:latin typeface="Calibri"/>
                        </a:defRPr>
                      </a:lvl8pPr>
                      <a:lvl9pPr marL="3657600" algn="l" defTabSz="914400" rtl="0" eaLnBrk="1" latinLnBrk="0" hangingPunct="1">
                        <a:defRPr kumimoji="0" sz="1800" b="1" kern="1200">
                          <a:solidFill>
                            <a:schemeClr val="tx1"/>
                          </a:solidFill>
                          <a:latin typeface="Calibri"/>
                        </a:defRPr>
                      </a:lvl9pPr>
                    </a:lstStyle>
                    <a:p>
                      <a:endParaRPr lang="pl-PL" sz="100"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ysClr val="window" lastClr="FFFFFF">
                        <a:lumMod val="50000"/>
                      </a:sysClr>
                    </a:solidFill>
                  </a:tcPr>
                </a:tc>
              </a:tr>
              <a:tr h="0">
                <a:tc>
                  <a:txBody>
                    <a:bodyPr/>
                    <a:lstStyle>
                      <a:lvl1pPr marL="0" algn="l" defTabSz="914400" rtl="0" eaLnBrk="1" latinLnBrk="0" hangingPunct="1">
                        <a:defRPr kumimoji="0" sz="1800" b="1" kern="1200">
                          <a:solidFill>
                            <a:schemeClr val="tx1"/>
                          </a:solidFill>
                          <a:latin typeface="Calibri"/>
                        </a:defRPr>
                      </a:lvl1pPr>
                      <a:lvl2pPr marL="457200" algn="l" defTabSz="914400" rtl="0" eaLnBrk="1" latinLnBrk="0" hangingPunct="1">
                        <a:defRPr kumimoji="0" sz="1800" b="1" kern="1200">
                          <a:solidFill>
                            <a:schemeClr val="tx1"/>
                          </a:solidFill>
                          <a:latin typeface="Calibri"/>
                        </a:defRPr>
                      </a:lvl2pPr>
                      <a:lvl3pPr marL="914400" algn="l" defTabSz="914400" rtl="0" eaLnBrk="1" latinLnBrk="0" hangingPunct="1">
                        <a:defRPr kumimoji="0" sz="1800" b="1" kern="1200">
                          <a:solidFill>
                            <a:schemeClr val="tx1"/>
                          </a:solidFill>
                          <a:latin typeface="Calibri"/>
                        </a:defRPr>
                      </a:lvl3pPr>
                      <a:lvl4pPr marL="1371600" algn="l" defTabSz="914400" rtl="0" eaLnBrk="1" latinLnBrk="0" hangingPunct="1">
                        <a:defRPr kumimoji="0" sz="1800" b="1" kern="1200">
                          <a:solidFill>
                            <a:schemeClr val="tx1"/>
                          </a:solidFill>
                          <a:latin typeface="Calibri"/>
                        </a:defRPr>
                      </a:lvl4pPr>
                      <a:lvl5pPr marL="1828800" algn="l" defTabSz="914400" rtl="0" eaLnBrk="1" latinLnBrk="0" hangingPunct="1">
                        <a:defRPr kumimoji="0" sz="1800" b="1" kern="1200">
                          <a:solidFill>
                            <a:schemeClr val="tx1"/>
                          </a:solidFill>
                          <a:latin typeface="Calibri"/>
                        </a:defRPr>
                      </a:lvl5pPr>
                      <a:lvl6pPr marL="2286000" algn="l" defTabSz="914400" rtl="0" eaLnBrk="1" latinLnBrk="0" hangingPunct="1">
                        <a:defRPr kumimoji="0" sz="1800" b="1" kern="1200">
                          <a:solidFill>
                            <a:schemeClr val="tx1"/>
                          </a:solidFill>
                          <a:latin typeface="Calibri"/>
                        </a:defRPr>
                      </a:lvl6pPr>
                      <a:lvl7pPr marL="2743200" algn="l" defTabSz="914400" rtl="0" eaLnBrk="1" latinLnBrk="0" hangingPunct="1">
                        <a:defRPr kumimoji="0" sz="1800" b="1" kern="1200">
                          <a:solidFill>
                            <a:schemeClr val="tx1"/>
                          </a:solidFill>
                          <a:latin typeface="Calibri"/>
                        </a:defRPr>
                      </a:lvl7pPr>
                      <a:lvl8pPr marL="3200400" algn="l" defTabSz="914400" rtl="0" eaLnBrk="1" latinLnBrk="0" hangingPunct="1">
                        <a:defRPr kumimoji="0" sz="1800" b="1" kern="1200">
                          <a:solidFill>
                            <a:schemeClr val="tx1"/>
                          </a:solidFill>
                          <a:latin typeface="Calibri"/>
                        </a:defRPr>
                      </a:lvl8pPr>
                      <a:lvl9pPr marL="3657600" algn="l" defTabSz="914400" rtl="0" eaLnBrk="1" latinLnBrk="0" hangingPunct="1">
                        <a:defRPr kumimoji="0" sz="1800" b="1" kern="1200">
                          <a:solidFill>
                            <a:schemeClr val="tx1"/>
                          </a:solidFill>
                          <a:latin typeface="Calibri"/>
                        </a:defRPr>
                      </a:lvl9pPr>
                    </a:lstStyle>
                    <a:p>
                      <a:endParaRPr lang="pl-PL" sz="100" dirty="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50000"/>
                      </a:sysClr>
                    </a:solidFill>
                  </a:tcPr>
                </a:tc>
                <a:tc>
                  <a:txBody>
                    <a:bodyPr/>
                    <a:lstStyle>
                      <a:lvl1pPr marL="0" algn="l" defTabSz="914400" rtl="0" eaLnBrk="1" latinLnBrk="0" hangingPunct="1">
                        <a:defRPr kumimoji="0" sz="1800" kern="1200">
                          <a:solidFill>
                            <a:schemeClr val="tx1"/>
                          </a:solidFill>
                          <a:latin typeface="Calibri"/>
                        </a:defRPr>
                      </a:lvl1pPr>
                      <a:lvl2pPr marL="457200" algn="l" defTabSz="914400" rtl="0" eaLnBrk="1" latinLnBrk="0" hangingPunct="1">
                        <a:defRPr kumimoji="0" sz="1800" kern="1200">
                          <a:solidFill>
                            <a:schemeClr val="tx1"/>
                          </a:solidFill>
                          <a:latin typeface="Calibri"/>
                        </a:defRPr>
                      </a:lvl2pPr>
                      <a:lvl3pPr marL="914400" algn="l" defTabSz="914400" rtl="0" eaLnBrk="1" latinLnBrk="0" hangingPunct="1">
                        <a:defRPr kumimoji="0" sz="1800" kern="1200">
                          <a:solidFill>
                            <a:schemeClr val="tx1"/>
                          </a:solidFill>
                          <a:latin typeface="Calibri"/>
                        </a:defRPr>
                      </a:lvl3pPr>
                      <a:lvl4pPr marL="1371600" algn="l" defTabSz="914400" rtl="0" eaLnBrk="1" latinLnBrk="0" hangingPunct="1">
                        <a:defRPr kumimoji="0" sz="1800" kern="1200">
                          <a:solidFill>
                            <a:schemeClr val="tx1"/>
                          </a:solidFill>
                          <a:latin typeface="Calibri"/>
                        </a:defRPr>
                      </a:lvl4pPr>
                      <a:lvl5pPr marL="1828800" algn="l" defTabSz="914400" rtl="0" eaLnBrk="1" latinLnBrk="0" hangingPunct="1">
                        <a:defRPr kumimoji="0" sz="1800" kern="1200">
                          <a:solidFill>
                            <a:schemeClr val="tx1"/>
                          </a:solidFill>
                          <a:latin typeface="Calibri"/>
                        </a:defRPr>
                      </a:lvl5pPr>
                      <a:lvl6pPr marL="2286000" algn="l" defTabSz="914400" rtl="0" eaLnBrk="1" latinLnBrk="0" hangingPunct="1">
                        <a:defRPr kumimoji="0" sz="1800" kern="1200">
                          <a:solidFill>
                            <a:schemeClr val="tx1"/>
                          </a:solidFill>
                          <a:latin typeface="Calibri"/>
                        </a:defRPr>
                      </a:lvl6pPr>
                      <a:lvl7pPr marL="2743200" algn="l" defTabSz="914400" rtl="0" eaLnBrk="1" latinLnBrk="0" hangingPunct="1">
                        <a:defRPr kumimoji="0" sz="1800" kern="1200">
                          <a:solidFill>
                            <a:schemeClr val="tx1"/>
                          </a:solidFill>
                          <a:latin typeface="Calibri"/>
                        </a:defRPr>
                      </a:lvl7pPr>
                      <a:lvl8pPr marL="3200400" algn="l" defTabSz="914400" rtl="0" eaLnBrk="1" latinLnBrk="0" hangingPunct="1">
                        <a:defRPr kumimoji="0" sz="1800" kern="1200">
                          <a:solidFill>
                            <a:schemeClr val="tx1"/>
                          </a:solidFill>
                          <a:latin typeface="Calibri"/>
                        </a:defRPr>
                      </a:lvl8pPr>
                      <a:lvl9pPr marL="3657600" algn="l" defTabSz="914400" rtl="0" eaLnBrk="1" latinLnBrk="0" hangingPunct="1">
                        <a:defRPr kumimoji="0" sz="1800" kern="1200">
                          <a:solidFill>
                            <a:schemeClr val="tx1"/>
                          </a:solidFill>
                          <a:latin typeface="Calibri"/>
                        </a:defRPr>
                      </a:lvl9pPr>
                    </a:lstStyle>
                    <a:p>
                      <a:endParaRPr lang="pl-PL" sz="100" dirty="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kumimoji="0" sz="1800" kern="1200">
                          <a:solidFill>
                            <a:schemeClr val="tx1"/>
                          </a:solidFill>
                          <a:latin typeface="Calibri"/>
                        </a:defRPr>
                      </a:lvl1pPr>
                      <a:lvl2pPr marL="457200" algn="l" defTabSz="914400" rtl="0" eaLnBrk="1" latinLnBrk="0" hangingPunct="1">
                        <a:defRPr kumimoji="0" sz="1800" kern="1200">
                          <a:solidFill>
                            <a:schemeClr val="tx1"/>
                          </a:solidFill>
                          <a:latin typeface="Calibri"/>
                        </a:defRPr>
                      </a:lvl2pPr>
                      <a:lvl3pPr marL="914400" algn="l" defTabSz="914400" rtl="0" eaLnBrk="1" latinLnBrk="0" hangingPunct="1">
                        <a:defRPr kumimoji="0" sz="1800" kern="1200">
                          <a:solidFill>
                            <a:schemeClr val="tx1"/>
                          </a:solidFill>
                          <a:latin typeface="Calibri"/>
                        </a:defRPr>
                      </a:lvl3pPr>
                      <a:lvl4pPr marL="1371600" algn="l" defTabSz="914400" rtl="0" eaLnBrk="1" latinLnBrk="0" hangingPunct="1">
                        <a:defRPr kumimoji="0" sz="1800" kern="1200">
                          <a:solidFill>
                            <a:schemeClr val="tx1"/>
                          </a:solidFill>
                          <a:latin typeface="Calibri"/>
                        </a:defRPr>
                      </a:lvl4pPr>
                      <a:lvl5pPr marL="1828800" algn="l" defTabSz="914400" rtl="0" eaLnBrk="1" latinLnBrk="0" hangingPunct="1">
                        <a:defRPr kumimoji="0" sz="1800" kern="1200">
                          <a:solidFill>
                            <a:schemeClr val="tx1"/>
                          </a:solidFill>
                          <a:latin typeface="Calibri"/>
                        </a:defRPr>
                      </a:lvl5pPr>
                      <a:lvl6pPr marL="2286000" algn="l" defTabSz="914400" rtl="0" eaLnBrk="1" latinLnBrk="0" hangingPunct="1">
                        <a:defRPr kumimoji="0" sz="1800" kern="1200">
                          <a:solidFill>
                            <a:schemeClr val="tx1"/>
                          </a:solidFill>
                          <a:latin typeface="Calibri"/>
                        </a:defRPr>
                      </a:lvl6pPr>
                      <a:lvl7pPr marL="2743200" algn="l" defTabSz="914400" rtl="0" eaLnBrk="1" latinLnBrk="0" hangingPunct="1">
                        <a:defRPr kumimoji="0" sz="1800" kern="1200">
                          <a:solidFill>
                            <a:schemeClr val="tx1"/>
                          </a:solidFill>
                          <a:latin typeface="Calibri"/>
                        </a:defRPr>
                      </a:lvl7pPr>
                      <a:lvl8pPr marL="3200400" algn="l" defTabSz="914400" rtl="0" eaLnBrk="1" latinLnBrk="0" hangingPunct="1">
                        <a:defRPr kumimoji="0" sz="1800" kern="1200">
                          <a:solidFill>
                            <a:schemeClr val="tx1"/>
                          </a:solidFill>
                          <a:latin typeface="Calibri"/>
                        </a:defRPr>
                      </a:lvl8pPr>
                      <a:lvl9pPr marL="3657600" algn="l" defTabSz="914400" rtl="0" eaLnBrk="1" latinLnBrk="0" hangingPunct="1">
                        <a:defRPr kumimoji="0" sz="1800" kern="1200">
                          <a:solidFill>
                            <a:schemeClr val="tx1"/>
                          </a:solidFill>
                          <a:latin typeface="Calibri"/>
                        </a:defRPr>
                      </a:lvl9pPr>
                    </a:lstStyle>
                    <a:p>
                      <a:endParaRPr lang="pl-PL" sz="100" dirty="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r>
              <a:tr h="0">
                <a:tc>
                  <a:txBody>
                    <a:bodyPr/>
                    <a:lstStyle>
                      <a:lvl1pPr marL="0" algn="l" defTabSz="914400" rtl="0" eaLnBrk="1" latinLnBrk="0" hangingPunct="1">
                        <a:defRPr kumimoji="0" sz="1800" b="1" kern="1200">
                          <a:solidFill>
                            <a:schemeClr val="tx1"/>
                          </a:solidFill>
                          <a:latin typeface="Calibri"/>
                        </a:defRPr>
                      </a:lvl1pPr>
                      <a:lvl2pPr marL="457200" algn="l" defTabSz="914400" rtl="0" eaLnBrk="1" latinLnBrk="0" hangingPunct="1">
                        <a:defRPr kumimoji="0" sz="1800" b="1" kern="1200">
                          <a:solidFill>
                            <a:schemeClr val="tx1"/>
                          </a:solidFill>
                          <a:latin typeface="Calibri"/>
                        </a:defRPr>
                      </a:lvl2pPr>
                      <a:lvl3pPr marL="914400" algn="l" defTabSz="914400" rtl="0" eaLnBrk="1" latinLnBrk="0" hangingPunct="1">
                        <a:defRPr kumimoji="0" sz="1800" b="1" kern="1200">
                          <a:solidFill>
                            <a:schemeClr val="tx1"/>
                          </a:solidFill>
                          <a:latin typeface="Calibri"/>
                        </a:defRPr>
                      </a:lvl3pPr>
                      <a:lvl4pPr marL="1371600" algn="l" defTabSz="914400" rtl="0" eaLnBrk="1" latinLnBrk="0" hangingPunct="1">
                        <a:defRPr kumimoji="0" sz="1800" b="1" kern="1200">
                          <a:solidFill>
                            <a:schemeClr val="tx1"/>
                          </a:solidFill>
                          <a:latin typeface="Calibri"/>
                        </a:defRPr>
                      </a:lvl4pPr>
                      <a:lvl5pPr marL="1828800" algn="l" defTabSz="914400" rtl="0" eaLnBrk="1" latinLnBrk="0" hangingPunct="1">
                        <a:defRPr kumimoji="0" sz="1800" b="1" kern="1200">
                          <a:solidFill>
                            <a:schemeClr val="tx1"/>
                          </a:solidFill>
                          <a:latin typeface="Calibri"/>
                        </a:defRPr>
                      </a:lvl5pPr>
                      <a:lvl6pPr marL="2286000" algn="l" defTabSz="914400" rtl="0" eaLnBrk="1" latinLnBrk="0" hangingPunct="1">
                        <a:defRPr kumimoji="0" sz="1800" b="1" kern="1200">
                          <a:solidFill>
                            <a:schemeClr val="tx1"/>
                          </a:solidFill>
                          <a:latin typeface="Calibri"/>
                        </a:defRPr>
                      </a:lvl6pPr>
                      <a:lvl7pPr marL="2743200" algn="l" defTabSz="914400" rtl="0" eaLnBrk="1" latinLnBrk="0" hangingPunct="1">
                        <a:defRPr kumimoji="0" sz="1800" b="1" kern="1200">
                          <a:solidFill>
                            <a:schemeClr val="tx1"/>
                          </a:solidFill>
                          <a:latin typeface="Calibri"/>
                        </a:defRPr>
                      </a:lvl7pPr>
                      <a:lvl8pPr marL="3200400" algn="l" defTabSz="914400" rtl="0" eaLnBrk="1" latinLnBrk="0" hangingPunct="1">
                        <a:defRPr kumimoji="0" sz="1800" b="1" kern="1200">
                          <a:solidFill>
                            <a:schemeClr val="tx1"/>
                          </a:solidFill>
                          <a:latin typeface="Calibri"/>
                        </a:defRPr>
                      </a:lvl8pPr>
                      <a:lvl9pPr marL="3657600" algn="l" defTabSz="914400" rtl="0" eaLnBrk="1" latinLnBrk="0" hangingPunct="1">
                        <a:defRPr kumimoji="0" sz="1800" b="1" kern="1200">
                          <a:solidFill>
                            <a:schemeClr val="tx1"/>
                          </a:solidFill>
                          <a:latin typeface="Calibri"/>
                        </a:defRPr>
                      </a:lvl9pPr>
                    </a:lstStyle>
                    <a:p>
                      <a:endParaRPr lang="pl-PL" sz="1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50000"/>
                      </a:sysClr>
                    </a:solidFill>
                  </a:tcPr>
                </a:tc>
                <a:tc>
                  <a:txBody>
                    <a:bodyPr/>
                    <a:lstStyle>
                      <a:lvl1pPr marL="0" algn="l" defTabSz="914400" rtl="0" eaLnBrk="1" latinLnBrk="0" hangingPunct="1">
                        <a:defRPr kumimoji="0" sz="1800" kern="1200">
                          <a:solidFill>
                            <a:schemeClr val="tx1"/>
                          </a:solidFill>
                          <a:latin typeface="Calibri"/>
                        </a:defRPr>
                      </a:lvl1pPr>
                      <a:lvl2pPr marL="457200" algn="l" defTabSz="914400" rtl="0" eaLnBrk="1" latinLnBrk="0" hangingPunct="1">
                        <a:defRPr kumimoji="0" sz="1800" kern="1200">
                          <a:solidFill>
                            <a:schemeClr val="tx1"/>
                          </a:solidFill>
                          <a:latin typeface="Calibri"/>
                        </a:defRPr>
                      </a:lvl2pPr>
                      <a:lvl3pPr marL="914400" algn="l" defTabSz="914400" rtl="0" eaLnBrk="1" latinLnBrk="0" hangingPunct="1">
                        <a:defRPr kumimoji="0" sz="1800" kern="1200">
                          <a:solidFill>
                            <a:schemeClr val="tx1"/>
                          </a:solidFill>
                          <a:latin typeface="Calibri"/>
                        </a:defRPr>
                      </a:lvl3pPr>
                      <a:lvl4pPr marL="1371600" algn="l" defTabSz="914400" rtl="0" eaLnBrk="1" latinLnBrk="0" hangingPunct="1">
                        <a:defRPr kumimoji="0" sz="1800" kern="1200">
                          <a:solidFill>
                            <a:schemeClr val="tx1"/>
                          </a:solidFill>
                          <a:latin typeface="Calibri"/>
                        </a:defRPr>
                      </a:lvl4pPr>
                      <a:lvl5pPr marL="1828800" algn="l" defTabSz="914400" rtl="0" eaLnBrk="1" latinLnBrk="0" hangingPunct="1">
                        <a:defRPr kumimoji="0" sz="1800" kern="1200">
                          <a:solidFill>
                            <a:schemeClr val="tx1"/>
                          </a:solidFill>
                          <a:latin typeface="Calibri"/>
                        </a:defRPr>
                      </a:lvl5pPr>
                      <a:lvl6pPr marL="2286000" algn="l" defTabSz="914400" rtl="0" eaLnBrk="1" latinLnBrk="0" hangingPunct="1">
                        <a:defRPr kumimoji="0" sz="1800" kern="1200">
                          <a:solidFill>
                            <a:schemeClr val="tx1"/>
                          </a:solidFill>
                          <a:latin typeface="Calibri"/>
                        </a:defRPr>
                      </a:lvl6pPr>
                      <a:lvl7pPr marL="2743200" algn="l" defTabSz="914400" rtl="0" eaLnBrk="1" latinLnBrk="0" hangingPunct="1">
                        <a:defRPr kumimoji="0" sz="1800" kern="1200">
                          <a:solidFill>
                            <a:schemeClr val="tx1"/>
                          </a:solidFill>
                          <a:latin typeface="Calibri"/>
                        </a:defRPr>
                      </a:lvl7pPr>
                      <a:lvl8pPr marL="3200400" algn="l" defTabSz="914400" rtl="0" eaLnBrk="1" latinLnBrk="0" hangingPunct="1">
                        <a:defRPr kumimoji="0" sz="1800" kern="1200">
                          <a:solidFill>
                            <a:schemeClr val="tx1"/>
                          </a:solidFill>
                          <a:latin typeface="Calibri"/>
                        </a:defRPr>
                      </a:lvl8pPr>
                      <a:lvl9pPr marL="3657600" algn="l" defTabSz="914400" rtl="0" eaLnBrk="1" latinLnBrk="0" hangingPunct="1">
                        <a:defRPr kumimoji="0" sz="1800" kern="1200">
                          <a:solidFill>
                            <a:schemeClr val="tx1"/>
                          </a:solidFill>
                          <a:latin typeface="Calibri"/>
                        </a:defRPr>
                      </a:lvl9pPr>
                    </a:lstStyle>
                    <a:p>
                      <a:endParaRPr lang="pl-PL" sz="1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kumimoji="0" sz="1800" kern="1200">
                          <a:solidFill>
                            <a:schemeClr val="tx1"/>
                          </a:solidFill>
                          <a:latin typeface="Calibri"/>
                        </a:defRPr>
                      </a:lvl1pPr>
                      <a:lvl2pPr marL="457200" algn="l" defTabSz="914400" rtl="0" eaLnBrk="1" latinLnBrk="0" hangingPunct="1">
                        <a:defRPr kumimoji="0" sz="1800" kern="1200">
                          <a:solidFill>
                            <a:schemeClr val="tx1"/>
                          </a:solidFill>
                          <a:latin typeface="Calibri"/>
                        </a:defRPr>
                      </a:lvl2pPr>
                      <a:lvl3pPr marL="914400" algn="l" defTabSz="914400" rtl="0" eaLnBrk="1" latinLnBrk="0" hangingPunct="1">
                        <a:defRPr kumimoji="0" sz="1800" kern="1200">
                          <a:solidFill>
                            <a:schemeClr val="tx1"/>
                          </a:solidFill>
                          <a:latin typeface="Calibri"/>
                        </a:defRPr>
                      </a:lvl3pPr>
                      <a:lvl4pPr marL="1371600" algn="l" defTabSz="914400" rtl="0" eaLnBrk="1" latinLnBrk="0" hangingPunct="1">
                        <a:defRPr kumimoji="0" sz="1800" kern="1200">
                          <a:solidFill>
                            <a:schemeClr val="tx1"/>
                          </a:solidFill>
                          <a:latin typeface="Calibri"/>
                        </a:defRPr>
                      </a:lvl4pPr>
                      <a:lvl5pPr marL="1828800" algn="l" defTabSz="914400" rtl="0" eaLnBrk="1" latinLnBrk="0" hangingPunct="1">
                        <a:defRPr kumimoji="0" sz="1800" kern="1200">
                          <a:solidFill>
                            <a:schemeClr val="tx1"/>
                          </a:solidFill>
                          <a:latin typeface="Calibri"/>
                        </a:defRPr>
                      </a:lvl5pPr>
                      <a:lvl6pPr marL="2286000" algn="l" defTabSz="914400" rtl="0" eaLnBrk="1" latinLnBrk="0" hangingPunct="1">
                        <a:defRPr kumimoji="0" sz="1800" kern="1200">
                          <a:solidFill>
                            <a:schemeClr val="tx1"/>
                          </a:solidFill>
                          <a:latin typeface="Calibri"/>
                        </a:defRPr>
                      </a:lvl6pPr>
                      <a:lvl7pPr marL="2743200" algn="l" defTabSz="914400" rtl="0" eaLnBrk="1" latinLnBrk="0" hangingPunct="1">
                        <a:defRPr kumimoji="0" sz="1800" kern="1200">
                          <a:solidFill>
                            <a:schemeClr val="tx1"/>
                          </a:solidFill>
                          <a:latin typeface="Calibri"/>
                        </a:defRPr>
                      </a:lvl7pPr>
                      <a:lvl8pPr marL="3200400" algn="l" defTabSz="914400" rtl="0" eaLnBrk="1" latinLnBrk="0" hangingPunct="1">
                        <a:defRPr kumimoji="0" sz="1800" kern="1200">
                          <a:solidFill>
                            <a:schemeClr val="tx1"/>
                          </a:solidFill>
                          <a:latin typeface="Calibri"/>
                        </a:defRPr>
                      </a:lvl8pPr>
                      <a:lvl9pPr marL="3657600" algn="l" defTabSz="914400" rtl="0" eaLnBrk="1" latinLnBrk="0" hangingPunct="1">
                        <a:defRPr kumimoji="0" sz="1800" kern="1200">
                          <a:solidFill>
                            <a:schemeClr val="tx1"/>
                          </a:solidFill>
                          <a:latin typeface="Calibri"/>
                        </a:defRPr>
                      </a:lvl9pPr>
                    </a:lstStyle>
                    <a:p>
                      <a:endParaRPr lang="pl-PL" sz="1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r>
              <a:tr h="0">
                <a:tc>
                  <a:txBody>
                    <a:bodyPr/>
                    <a:lstStyle>
                      <a:lvl1pPr marL="0" algn="l" defTabSz="914400" rtl="0" eaLnBrk="1" latinLnBrk="0" hangingPunct="1">
                        <a:defRPr kumimoji="0" sz="1800" b="1" kern="1200">
                          <a:solidFill>
                            <a:schemeClr val="tx1"/>
                          </a:solidFill>
                          <a:latin typeface="Calibri"/>
                        </a:defRPr>
                      </a:lvl1pPr>
                      <a:lvl2pPr marL="457200" algn="l" defTabSz="914400" rtl="0" eaLnBrk="1" latinLnBrk="0" hangingPunct="1">
                        <a:defRPr kumimoji="0" sz="1800" b="1" kern="1200">
                          <a:solidFill>
                            <a:schemeClr val="tx1"/>
                          </a:solidFill>
                          <a:latin typeface="Calibri"/>
                        </a:defRPr>
                      </a:lvl2pPr>
                      <a:lvl3pPr marL="914400" algn="l" defTabSz="914400" rtl="0" eaLnBrk="1" latinLnBrk="0" hangingPunct="1">
                        <a:defRPr kumimoji="0" sz="1800" b="1" kern="1200">
                          <a:solidFill>
                            <a:schemeClr val="tx1"/>
                          </a:solidFill>
                          <a:latin typeface="Calibri"/>
                        </a:defRPr>
                      </a:lvl3pPr>
                      <a:lvl4pPr marL="1371600" algn="l" defTabSz="914400" rtl="0" eaLnBrk="1" latinLnBrk="0" hangingPunct="1">
                        <a:defRPr kumimoji="0" sz="1800" b="1" kern="1200">
                          <a:solidFill>
                            <a:schemeClr val="tx1"/>
                          </a:solidFill>
                          <a:latin typeface="Calibri"/>
                        </a:defRPr>
                      </a:lvl4pPr>
                      <a:lvl5pPr marL="1828800" algn="l" defTabSz="914400" rtl="0" eaLnBrk="1" latinLnBrk="0" hangingPunct="1">
                        <a:defRPr kumimoji="0" sz="1800" b="1" kern="1200">
                          <a:solidFill>
                            <a:schemeClr val="tx1"/>
                          </a:solidFill>
                          <a:latin typeface="Calibri"/>
                        </a:defRPr>
                      </a:lvl5pPr>
                      <a:lvl6pPr marL="2286000" algn="l" defTabSz="914400" rtl="0" eaLnBrk="1" latinLnBrk="0" hangingPunct="1">
                        <a:defRPr kumimoji="0" sz="1800" b="1" kern="1200">
                          <a:solidFill>
                            <a:schemeClr val="tx1"/>
                          </a:solidFill>
                          <a:latin typeface="Calibri"/>
                        </a:defRPr>
                      </a:lvl6pPr>
                      <a:lvl7pPr marL="2743200" algn="l" defTabSz="914400" rtl="0" eaLnBrk="1" latinLnBrk="0" hangingPunct="1">
                        <a:defRPr kumimoji="0" sz="1800" b="1" kern="1200">
                          <a:solidFill>
                            <a:schemeClr val="tx1"/>
                          </a:solidFill>
                          <a:latin typeface="Calibri"/>
                        </a:defRPr>
                      </a:lvl7pPr>
                      <a:lvl8pPr marL="3200400" algn="l" defTabSz="914400" rtl="0" eaLnBrk="1" latinLnBrk="0" hangingPunct="1">
                        <a:defRPr kumimoji="0" sz="1800" b="1" kern="1200">
                          <a:solidFill>
                            <a:schemeClr val="tx1"/>
                          </a:solidFill>
                          <a:latin typeface="Calibri"/>
                        </a:defRPr>
                      </a:lvl8pPr>
                      <a:lvl9pPr marL="3657600" algn="l" defTabSz="914400" rtl="0" eaLnBrk="1" latinLnBrk="0" hangingPunct="1">
                        <a:defRPr kumimoji="0" sz="1800" b="1" kern="1200">
                          <a:solidFill>
                            <a:schemeClr val="tx1"/>
                          </a:solidFill>
                          <a:latin typeface="Calibri"/>
                        </a:defRPr>
                      </a:lvl9pPr>
                    </a:lstStyle>
                    <a:p>
                      <a:endParaRPr lang="pl-PL" sz="1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50000"/>
                      </a:sysClr>
                    </a:solidFill>
                  </a:tcPr>
                </a:tc>
                <a:tc>
                  <a:txBody>
                    <a:bodyPr/>
                    <a:lstStyle>
                      <a:lvl1pPr marL="0" algn="l" defTabSz="914400" rtl="0" eaLnBrk="1" latinLnBrk="0" hangingPunct="1">
                        <a:defRPr kumimoji="0" sz="1800" kern="1200">
                          <a:solidFill>
                            <a:schemeClr val="tx1"/>
                          </a:solidFill>
                          <a:latin typeface="Calibri"/>
                        </a:defRPr>
                      </a:lvl1pPr>
                      <a:lvl2pPr marL="457200" algn="l" defTabSz="914400" rtl="0" eaLnBrk="1" latinLnBrk="0" hangingPunct="1">
                        <a:defRPr kumimoji="0" sz="1800" kern="1200">
                          <a:solidFill>
                            <a:schemeClr val="tx1"/>
                          </a:solidFill>
                          <a:latin typeface="Calibri"/>
                        </a:defRPr>
                      </a:lvl2pPr>
                      <a:lvl3pPr marL="914400" algn="l" defTabSz="914400" rtl="0" eaLnBrk="1" latinLnBrk="0" hangingPunct="1">
                        <a:defRPr kumimoji="0" sz="1800" kern="1200">
                          <a:solidFill>
                            <a:schemeClr val="tx1"/>
                          </a:solidFill>
                          <a:latin typeface="Calibri"/>
                        </a:defRPr>
                      </a:lvl3pPr>
                      <a:lvl4pPr marL="1371600" algn="l" defTabSz="914400" rtl="0" eaLnBrk="1" latinLnBrk="0" hangingPunct="1">
                        <a:defRPr kumimoji="0" sz="1800" kern="1200">
                          <a:solidFill>
                            <a:schemeClr val="tx1"/>
                          </a:solidFill>
                          <a:latin typeface="Calibri"/>
                        </a:defRPr>
                      </a:lvl4pPr>
                      <a:lvl5pPr marL="1828800" algn="l" defTabSz="914400" rtl="0" eaLnBrk="1" latinLnBrk="0" hangingPunct="1">
                        <a:defRPr kumimoji="0" sz="1800" kern="1200">
                          <a:solidFill>
                            <a:schemeClr val="tx1"/>
                          </a:solidFill>
                          <a:latin typeface="Calibri"/>
                        </a:defRPr>
                      </a:lvl5pPr>
                      <a:lvl6pPr marL="2286000" algn="l" defTabSz="914400" rtl="0" eaLnBrk="1" latinLnBrk="0" hangingPunct="1">
                        <a:defRPr kumimoji="0" sz="1800" kern="1200">
                          <a:solidFill>
                            <a:schemeClr val="tx1"/>
                          </a:solidFill>
                          <a:latin typeface="Calibri"/>
                        </a:defRPr>
                      </a:lvl6pPr>
                      <a:lvl7pPr marL="2743200" algn="l" defTabSz="914400" rtl="0" eaLnBrk="1" latinLnBrk="0" hangingPunct="1">
                        <a:defRPr kumimoji="0" sz="1800" kern="1200">
                          <a:solidFill>
                            <a:schemeClr val="tx1"/>
                          </a:solidFill>
                          <a:latin typeface="Calibri"/>
                        </a:defRPr>
                      </a:lvl7pPr>
                      <a:lvl8pPr marL="3200400" algn="l" defTabSz="914400" rtl="0" eaLnBrk="1" latinLnBrk="0" hangingPunct="1">
                        <a:defRPr kumimoji="0" sz="1800" kern="1200">
                          <a:solidFill>
                            <a:schemeClr val="tx1"/>
                          </a:solidFill>
                          <a:latin typeface="Calibri"/>
                        </a:defRPr>
                      </a:lvl8pPr>
                      <a:lvl9pPr marL="3657600" algn="l" defTabSz="914400" rtl="0" eaLnBrk="1" latinLnBrk="0" hangingPunct="1">
                        <a:defRPr kumimoji="0" sz="1800" kern="1200">
                          <a:solidFill>
                            <a:schemeClr val="tx1"/>
                          </a:solidFill>
                          <a:latin typeface="Calibri"/>
                        </a:defRPr>
                      </a:lvl9pPr>
                    </a:lstStyle>
                    <a:p>
                      <a:endParaRPr lang="pl-PL" sz="1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kumimoji="0" sz="1800" kern="1200">
                          <a:solidFill>
                            <a:schemeClr val="tx1"/>
                          </a:solidFill>
                          <a:latin typeface="Calibri"/>
                        </a:defRPr>
                      </a:lvl1pPr>
                      <a:lvl2pPr marL="457200" algn="l" defTabSz="914400" rtl="0" eaLnBrk="1" latinLnBrk="0" hangingPunct="1">
                        <a:defRPr kumimoji="0" sz="1800" kern="1200">
                          <a:solidFill>
                            <a:schemeClr val="tx1"/>
                          </a:solidFill>
                          <a:latin typeface="Calibri"/>
                        </a:defRPr>
                      </a:lvl2pPr>
                      <a:lvl3pPr marL="914400" algn="l" defTabSz="914400" rtl="0" eaLnBrk="1" latinLnBrk="0" hangingPunct="1">
                        <a:defRPr kumimoji="0" sz="1800" kern="1200">
                          <a:solidFill>
                            <a:schemeClr val="tx1"/>
                          </a:solidFill>
                          <a:latin typeface="Calibri"/>
                        </a:defRPr>
                      </a:lvl3pPr>
                      <a:lvl4pPr marL="1371600" algn="l" defTabSz="914400" rtl="0" eaLnBrk="1" latinLnBrk="0" hangingPunct="1">
                        <a:defRPr kumimoji="0" sz="1800" kern="1200">
                          <a:solidFill>
                            <a:schemeClr val="tx1"/>
                          </a:solidFill>
                          <a:latin typeface="Calibri"/>
                        </a:defRPr>
                      </a:lvl4pPr>
                      <a:lvl5pPr marL="1828800" algn="l" defTabSz="914400" rtl="0" eaLnBrk="1" latinLnBrk="0" hangingPunct="1">
                        <a:defRPr kumimoji="0" sz="1800" kern="1200">
                          <a:solidFill>
                            <a:schemeClr val="tx1"/>
                          </a:solidFill>
                          <a:latin typeface="Calibri"/>
                        </a:defRPr>
                      </a:lvl5pPr>
                      <a:lvl6pPr marL="2286000" algn="l" defTabSz="914400" rtl="0" eaLnBrk="1" latinLnBrk="0" hangingPunct="1">
                        <a:defRPr kumimoji="0" sz="1800" kern="1200">
                          <a:solidFill>
                            <a:schemeClr val="tx1"/>
                          </a:solidFill>
                          <a:latin typeface="Calibri"/>
                        </a:defRPr>
                      </a:lvl6pPr>
                      <a:lvl7pPr marL="2743200" algn="l" defTabSz="914400" rtl="0" eaLnBrk="1" latinLnBrk="0" hangingPunct="1">
                        <a:defRPr kumimoji="0" sz="1800" kern="1200">
                          <a:solidFill>
                            <a:schemeClr val="tx1"/>
                          </a:solidFill>
                          <a:latin typeface="Calibri"/>
                        </a:defRPr>
                      </a:lvl7pPr>
                      <a:lvl8pPr marL="3200400" algn="l" defTabSz="914400" rtl="0" eaLnBrk="1" latinLnBrk="0" hangingPunct="1">
                        <a:defRPr kumimoji="0" sz="1800" kern="1200">
                          <a:solidFill>
                            <a:schemeClr val="tx1"/>
                          </a:solidFill>
                          <a:latin typeface="Calibri"/>
                        </a:defRPr>
                      </a:lvl8pPr>
                      <a:lvl9pPr marL="3657600" algn="l" defTabSz="914400" rtl="0" eaLnBrk="1" latinLnBrk="0" hangingPunct="1">
                        <a:defRPr kumimoji="0" sz="1800" kern="1200">
                          <a:solidFill>
                            <a:schemeClr val="tx1"/>
                          </a:solidFill>
                          <a:latin typeface="Calibri"/>
                        </a:defRPr>
                      </a:lvl9pPr>
                    </a:lstStyle>
                    <a:p>
                      <a:endParaRPr lang="pl-PL" sz="1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r>
            </a:tbl>
          </a:graphicData>
        </a:graphic>
      </p:graphicFrame>
      <p:sp>
        <p:nvSpPr>
          <p:cNvPr id="298" name="Prostokąt 297"/>
          <p:cNvSpPr/>
          <p:nvPr/>
        </p:nvSpPr>
        <p:spPr>
          <a:xfrm>
            <a:off x="5814799" y="4992211"/>
            <a:ext cx="144016" cy="72008"/>
          </a:xfrm>
          <a:prstGeom prst="rect">
            <a:avLst/>
          </a:prstGeom>
          <a:solidFill>
            <a:srgbClr val="F79646">
              <a:lumMod val="20000"/>
              <a:lumOff val="80000"/>
            </a:srgbClr>
          </a:solidFill>
          <a:ln w="12700" cap="flat" cmpd="sng" algn="ctr">
            <a:solidFill>
              <a:srgbClr val="F79646"/>
            </a:solidFill>
            <a:prstDash val="solid"/>
          </a:ln>
          <a:effectLst/>
        </p:spPr>
        <p:txBody>
          <a:bodyPr rtlCol="0" anchor="ctr"/>
          <a:lstStyle/>
          <a:p>
            <a:pPr algn="ctr">
              <a:defRPr/>
            </a:pPr>
            <a:endParaRPr lang="en-GB" kern="0" dirty="0">
              <a:solidFill>
                <a:sysClr val="windowText" lastClr="000000"/>
              </a:solidFill>
              <a:latin typeface="Calibri"/>
            </a:endParaRPr>
          </a:p>
        </p:txBody>
      </p:sp>
      <p:sp>
        <p:nvSpPr>
          <p:cNvPr id="299" name="Prostokąt 298"/>
          <p:cNvSpPr/>
          <p:nvPr/>
        </p:nvSpPr>
        <p:spPr>
          <a:xfrm>
            <a:off x="6023838" y="4992211"/>
            <a:ext cx="144016" cy="72008"/>
          </a:xfrm>
          <a:prstGeom prst="rect">
            <a:avLst/>
          </a:prstGeom>
          <a:solidFill>
            <a:srgbClr val="F79646">
              <a:lumMod val="20000"/>
              <a:lumOff val="80000"/>
            </a:srgbClr>
          </a:solidFill>
          <a:ln w="12700" cap="flat" cmpd="sng" algn="ctr">
            <a:solidFill>
              <a:srgbClr val="F79646"/>
            </a:solidFill>
            <a:prstDash val="solid"/>
          </a:ln>
          <a:effectLst/>
        </p:spPr>
        <p:txBody>
          <a:bodyPr rtlCol="0" anchor="ctr"/>
          <a:lstStyle/>
          <a:p>
            <a:pPr algn="ctr">
              <a:defRPr/>
            </a:pPr>
            <a:endParaRPr lang="en-GB" kern="0" dirty="0">
              <a:solidFill>
                <a:sysClr val="windowText" lastClr="000000"/>
              </a:solidFill>
              <a:latin typeface="Calibri"/>
            </a:endParaRPr>
          </a:p>
        </p:txBody>
      </p:sp>
      <p:sp>
        <p:nvSpPr>
          <p:cNvPr id="300" name="Prostokąt 299"/>
          <p:cNvSpPr/>
          <p:nvPr/>
        </p:nvSpPr>
        <p:spPr>
          <a:xfrm>
            <a:off x="5379576" y="5242778"/>
            <a:ext cx="144016" cy="72008"/>
          </a:xfrm>
          <a:prstGeom prst="rect">
            <a:avLst/>
          </a:prstGeom>
          <a:solidFill>
            <a:srgbClr val="C0504D">
              <a:lumMod val="20000"/>
              <a:lumOff val="80000"/>
            </a:srgbClr>
          </a:solidFill>
          <a:ln w="12700" cap="flat" cmpd="sng" algn="ctr">
            <a:solidFill>
              <a:srgbClr val="C0504D"/>
            </a:solidFill>
            <a:prstDash val="solid"/>
          </a:ln>
          <a:effectLst/>
        </p:spPr>
        <p:txBody>
          <a:bodyPr rtlCol="0" anchor="ctr"/>
          <a:lstStyle/>
          <a:p>
            <a:pPr algn="ctr">
              <a:defRPr/>
            </a:pPr>
            <a:endParaRPr lang="en-GB" kern="0" dirty="0">
              <a:solidFill>
                <a:sysClr val="windowText" lastClr="000000"/>
              </a:solidFill>
              <a:latin typeface="Calibri"/>
            </a:endParaRPr>
          </a:p>
        </p:txBody>
      </p:sp>
      <p:sp>
        <p:nvSpPr>
          <p:cNvPr id="301" name="Prostokąt 300"/>
          <p:cNvSpPr/>
          <p:nvPr/>
        </p:nvSpPr>
        <p:spPr>
          <a:xfrm>
            <a:off x="5379576" y="5351935"/>
            <a:ext cx="144016" cy="72008"/>
          </a:xfrm>
          <a:prstGeom prst="rect">
            <a:avLst/>
          </a:prstGeom>
          <a:solidFill>
            <a:srgbClr val="4F81BD">
              <a:lumMod val="20000"/>
              <a:lumOff val="80000"/>
            </a:srgbClr>
          </a:solidFill>
          <a:ln w="12700" cap="flat" cmpd="sng" algn="ctr">
            <a:solidFill>
              <a:srgbClr val="4F81BD"/>
            </a:solidFill>
            <a:prstDash val="solid"/>
          </a:ln>
          <a:effectLst/>
        </p:spPr>
        <p:txBody>
          <a:bodyPr rtlCol="0" anchor="ctr"/>
          <a:lstStyle/>
          <a:p>
            <a:pPr algn="ctr">
              <a:defRPr/>
            </a:pPr>
            <a:endParaRPr lang="en-GB" kern="0" dirty="0">
              <a:solidFill>
                <a:sysClr val="windowText" lastClr="000000"/>
              </a:solidFill>
              <a:latin typeface="Calibri"/>
            </a:endParaRPr>
          </a:p>
        </p:txBody>
      </p:sp>
      <p:sp>
        <p:nvSpPr>
          <p:cNvPr id="302" name="Prostokąt 301"/>
          <p:cNvSpPr/>
          <p:nvPr/>
        </p:nvSpPr>
        <p:spPr>
          <a:xfrm>
            <a:off x="5379576" y="5459566"/>
            <a:ext cx="144016" cy="72008"/>
          </a:xfrm>
          <a:prstGeom prst="rect">
            <a:avLst/>
          </a:prstGeom>
          <a:solidFill>
            <a:srgbClr val="4F81BD">
              <a:lumMod val="20000"/>
              <a:lumOff val="80000"/>
            </a:srgbClr>
          </a:solidFill>
          <a:ln w="12700" cap="flat" cmpd="sng" algn="ctr">
            <a:solidFill>
              <a:srgbClr val="4F81BD"/>
            </a:solidFill>
            <a:prstDash val="solid"/>
          </a:ln>
          <a:effectLst/>
        </p:spPr>
        <p:txBody>
          <a:bodyPr rtlCol="0" anchor="ctr"/>
          <a:lstStyle/>
          <a:p>
            <a:pPr algn="ctr">
              <a:defRPr/>
            </a:pPr>
            <a:endParaRPr lang="en-GB" kern="0" dirty="0">
              <a:solidFill>
                <a:sysClr val="windowText" lastClr="000000"/>
              </a:solidFill>
              <a:latin typeface="Calibri"/>
            </a:endParaRPr>
          </a:p>
        </p:txBody>
      </p:sp>
      <p:graphicFrame>
        <p:nvGraphicFramePr>
          <p:cNvPr id="303" name="Tabela 302"/>
          <p:cNvGraphicFramePr>
            <a:graphicFrameLocks noGrp="1"/>
          </p:cNvGraphicFramePr>
          <p:nvPr>
            <p:extLst>
              <p:ext uri="{D42A27DB-BD31-4B8C-83A1-F6EECF244321}">
                <p14:modId xmlns:p14="http://schemas.microsoft.com/office/powerpoint/2010/main" val="2256488872"/>
              </p:ext>
            </p:extLst>
          </p:nvPr>
        </p:nvGraphicFramePr>
        <p:xfrm>
          <a:off x="6603712" y="4982438"/>
          <a:ext cx="416560" cy="701040"/>
        </p:xfrm>
        <a:graphic>
          <a:graphicData uri="http://schemas.openxmlformats.org/drawingml/2006/table">
            <a:tbl>
              <a:tblPr firstRow="1" firstCol="1"/>
              <a:tblGrid>
                <a:gridCol w="208280"/>
                <a:gridCol w="208280"/>
              </a:tblGrid>
              <a:tr h="0">
                <a:tc>
                  <a:txBody>
                    <a:bodyPr/>
                    <a:lstStyle>
                      <a:lvl1pPr marL="0" algn="l" defTabSz="914400" rtl="0" eaLnBrk="1" latinLnBrk="0" hangingPunct="1">
                        <a:defRPr kumimoji="0" sz="1800" b="1" kern="1200">
                          <a:solidFill>
                            <a:schemeClr val="lt1"/>
                          </a:solidFill>
                          <a:latin typeface="Calibri"/>
                        </a:defRPr>
                      </a:lvl1pPr>
                      <a:lvl2pPr marL="457200" algn="l" defTabSz="914400" rtl="0" eaLnBrk="1" latinLnBrk="0" hangingPunct="1">
                        <a:defRPr kumimoji="0" sz="1800" b="1" kern="1200">
                          <a:solidFill>
                            <a:schemeClr val="lt1"/>
                          </a:solidFill>
                          <a:latin typeface="Calibri"/>
                        </a:defRPr>
                      </a:lvl2pPr>
                      <a:lvl3pPr marL="914400" algn="l" defTabSz="914400" rtl="0" eaLnBrk="1" latinLnBrk="0" hangingPunct="1">
                        <a:defRPr kumimoji="0" sz="1800" b="1" kern="1200">
                          <a:solidFill>
                            <a:schemeClr val="lt1"/>
                          </a:solidFill>
                          <a:latin typeface="Calibri"/>
                        </a:defRPr>
                      </a:lvl3pPr>
                      <a:lvl4pPr marL="1371600" algn="l" defTabSz="914400" rtl="0" eaLnBrk="1" latinLnBrk="0" hangingPunct="1">
                        <a:defRPr kumimoji="0" sz="1800" b="1" kern="1200">
                          <a:solidFill>
                            <a:schemeClr val="lt1"/>
                          </a:solidFill>
                          <a:latin typeface="Calibri"/>
                        </a:defRPr>
                      </a:lvl4pPr>
                      <a:lvl5pPr marL="1828800" algn="l" defTabSz="914400" rtl="0" eaLnBrk="1" latinLnBrk="0" hangingPunct="1">
                        <a:defRPr kumimoji="0" sz="1800" b="1" kern="1200">
                          <a:solidFill>
                            <a:schemeClr val="lt1"/>
                          </a:solidFill>
                          <a:latin typeface="Calibri"/>
                        </a:defRPr>
                      </a:lvl5pPr>
                      <a:lvl6pPr marL="2286000" algn="l" defTabSz="914400" rtl="0" eaLnBrk="1" latinLnBrk="0" hangingPunct="1">
                        <a:defRPr kumimoji="0" sz="1800" b="1" kern="1200">
                          <a:solidFill>
                            <a:schemeClr val="lt1"/>
                          </a:solidFill>
                          <a:latin typeface="Calibri"/>
                        </a:defRPr>
                      </a:lvl6pPr>
                      <a:lvl7pPr marL="2743200" algn="l" defTabSz="914400" rtl="0" eaLnBrk="1" latinLnBrk="0" hangingPunct="1">
                        <a:defRPr kumimoji="0" sz="1800" b="1" kern="1200">
                          <a:solidFill>
                            <a:schemeClr val="lt1"/>
                          </a:solidFill>
                          <a:latin typeface="Calibri"/>
                        </a:defRPr>
                      </a:lvl7pPr>
                      <a:lvl8pPr marL="3200400" algn="l" defTabSz="914400" rtl="0" eaLnBrk="1" latinLnBrk="0" hangingPunct="1">
                        <a:defRPr kumimoji="0" sz="1800" b="1" kern="1200">
                          <a:solidFill>
                            <a:schemeClr val="lt1"/>
                          </a:solidFill>
                          <a:latin typeface="Calibri"/>
                        </a:defRPr>
                      </a:lvl8pPr>
                      <a:lvl9pPr marL="3657600" algn="l" defTabSz="914400" rtl="0" eaLnBrk="1" latinLnBrk="0" hangingPunct="1">
                        <a:defRPr kumimoji="0" sz="1800" b="1" kern="1200">
                          <a:solidFill>
                            <a:schemeClr val="lt1"/>
                          </a:solidFill>
                          <a:latin typeface="Calibri"/>
                        </a:defRPr>
                      </a:lvl9pPr>
                    </a:lstStyle>
                    <a:p>
                      <a:endParaRPr lang="pl-PL" sz="100"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ysClr val="window" lastClr="FFFFFF">
                        <a:lumMod val="50000"/>
                      </a:sysClr>
                    </a:solidFill>
                  </a:tcPr>
                </a:tc>
                <a:tc>
                  <a:txBody>
                    <a:bodyPr/>
                    <a:lstStyle>
                      <a:lvl1pPr marL="0" algn="l" defTabSz="914400" rtl="0" eaLnBrk="1" latinLnBrk="0" hangingPunct="1">
                        <a:defRPr kumimoji="0" sz="1800" b="1" kern="1200">
                          <a:solidFill>
                            <a:schemeClr val="lt1"/>
                          </a:solidFill>
                          <a:latin typeface="Calibri"/>
                        </a:defRPr>
                      </a:lvl1pPr>
                      <a:lvl2pPr marL="457200" algn="l" defTabSz="914400" rtl="0" eaLnBrk="1" latinLnBrk="0" hangingPunct="1">
                        <a:defRPr kumimoji="0" sz="1800" b="1" kern="1200">
                          <a:solidFill>
                            <a:schemeClr val="lt1"/>
                          </a:solidFill>
                          <a:latin typeface="Calibri"/>
                        </a:defRPr>
                      </a:lvl2pPr>
                      <a:lvl3pPr marL="914400" algn="l" defTabSz="914400" rtl="0" eaLnBrk="1" latinLnBrk="0" hangingPunct="1">
                        <a:defRPr kumimoji="0" sz="1800" b="1" kern="1200">
                          <a:solidFill>
                            <a:schemeClr val="lt1"/>
                          </a:solidFill>
                          <a:latin typeface="Calibri"/>
                        </a:defRPr>
                      </a:lvl3pPr>
                      <a:lvl4pPr marL="1371600" algn="l" defTabSz="914400" rtl="0" eaLnBrk="1" latinLnBrk="0" hangingPunct="1">
                        <a:defRPr kumimoji="0" sz="1800" b="1" kern="1200">
                          <a:solidFill>
                            <a:schemeClr val="lt1"/>
                          </a:solidFill>
                          <a:latin typeface="Calibri"/>
                        </a:defRPr>
                      </a:lvl4pPr>
                      <a:lvl5pPr marL="1828800" algn="l" defTabSz="914400" rtl="0" eaLnBrk="1" latinLnBrk="0" hangingPunct="1">
                        <a:defRPr kumimoji="0" sz="1800" b="1" kern="1200">
                          <a:solidFill>
                            <a:schemeClr val="lt1"/>
                          </a:solidFill>
                          <a:latin typeface="Calibri"/>
                        </a:defRPr>
                      </a:lvl5pPr>
                      <a:lvl6pPr marL="2286000" algn="l" defTabSz="914400" rtl="0" eaLnBrk="1" latinLnBrk="0" hangingPunct="1">
                        <a:defRPr kumimoji="0" sz="1800" b="1" kern="1200">
                          <a:solidFill>
                            <a:schemeClr val="lt1"/>
                          </a:solidFill>
                          <a:latin typeface="Calibri"/>
                        </a:defRPr>
                      </a:lvl6pPr>
                      <a:lvl7pPr marL="2743200" algn="l" defTabSz="914400" rtl="0" eaLnBrk="1" latinLnBrk="0" hangingPunct="1">
                        <a:defRPr kumimoji="0" sz="1800" b="1" kern="1200">
                          <a:solidFill>
                            <a:schemeClr val="lt1"/>
                          </a:solidFill>
                          <a:latin typeface="Calibri"/>
                        </a:defRPr>
                      </a:lvl7pPr>
                      <a:lvl8pPr marL="3200400" algn="l" defTabSz="914400" rtl="0" eaLnBrk="1" latinLnBrk="0" hangingPunct="1">
                        <a:defRPr kumimoji="0" sz="1800" b="1" kern="1200">
                          <a:solidFill>
                            <a:schemeClr val="lt1"/>
                          </a:solidFill>
                          <a:latin typeface="Calibri"/>
                        </a:defRPr>
                      </a:lvl8pPr>
                      <a:lvl9pPr marL="3657600" algn="l" defTabSz="914400" rtl="0" eaLnBrk="1" latinLnBrk="0" hangingPunct="1">
                        <a:defRPr kumimoji="0" sz="1800" b="1" kern="1200">
                          <a:solidFill>
                            <a:schemeClr val="lt1"/>
                          </a:solidFill>
                          <a:latin typeface="Calibri"/>
                        </a:defRPr>
                      </a:lvl9pPr>
                    </a:lstStyle>
                    <a:p>
                      <a:endParaRPr lang="pl-PL" sz="100"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ysClr val="window" lastClr="FFFFFF">
                        <a:lumMod val="50000"/>
                      </a:sysClr>
                    </a:solidFill>
                  </a:tcPr>
                </a:tc>
              </a:tr>
              <a:tr h="0">
                <a:tc>
                  <a:txBody>
                    <a:bodyPr/>
                    <a:lstStyle>
                      <a:lvl1pPr marL="0" algn="l" defTabSz="914400" rtl="0" eaLnBrk="1" latinLnBrk="0" hangingPunct="1">
                        <a:defRPr kumimoji="0" sz="1800" b="1" kern="1200">
                          <a:solidFill>
                            <a:schemeClr val="lt1"/>
                          </a:solidFill>
                          <a:latin typeface="Calibri"/>
                        </a:defRPr>
                      </a:lvl1pPr>
                      <a:lvl2pPr marL="457200" algn="l" defTabSz="914400" rtl="0" eaLnBrk="1" latinLnBrk="0" hangingPunct="1">
                        <a:defRPr kumimoji="0" sz="1800" b="1" kern="1200">
                          <a:solidFill>
                            <a:schemeClr val="lt1"/>
                          </a:solidFill>
                          <a:latin typeface="Calibri"/>
                        </a:defRPr>
                      </a:lvl2pPr>
                      <a:lvl3pPr marL="914400" algn="l" defTabSz="914400" rtl="0" eaLnBrk="1" latinLnBrk="0" hangingPunct="1">
                        <a:defRPr kumimoji="0" sz="1800" b="1" kern="1200">
                          <a:solidFill>
                            <a:schemeClr val="lt1"/>
                          </a:solidFill>
                          <a:latin typeface="Calibri"/>
                        </a:defRPr>
                      </a:lvl3pPr>
                      <a:lvl4pPr marL="1371600" algn="l" defTabSz="914400" rtl="0" eaLnBrk="1" latinLnBrk="0" hangingPunct="1">
                        <a:defRPr kumimoji="0" sz="1800" b="1" kern="1200">
                          <a:solidFill>
                            <a:schemeClr val="lt1"/>
                          </a:solidFill>
                          <a:latin typeface="Calibri"/>
                        </a:defRPr>
                      </a:lvl4pPr>
                      <a:lvl5pPr marL="1828800" algn="l" defTabSz="914400" rtl="0" eaLnBrk="1" latinLnBrk="0" hangingPunct="1">
                        <a:defRPr kumimoji="0" sz="1800" b="1" kern="1200">
                          <a:solidFill>
                            <a:schemeClr val="lt1"/>
                          </a:solidFill>
                          <a:latin typeface="Calibri"/>
                        </a:defRPr>
                      </a:lvl5pPr>
                      <a:lvl6pPr marL="2286000" algn="l" defTabSz="914400" rtl="0" eaLnBrk="1" latinLnBrk="0" hangingPunct="1">
                        <a:defRPr kumimoji="0" sz="1800" b="1" kern="1200">
                          <a:solidFill>
                            <a:schemeClr val="lt1"/>
                          </a:solidFill>
                          <a:latin typeface="Calibri"/>
                        </a:defRPr>
                      </a:lvl6pPr>
                      <a:lvl7pPr marL="2743200" algn="l" defTabSz="914400" rtl="0" eaLnBrk="1" latinLnBrk="0" hangingPunct="1">
                        <a:defRPr kumimoji="0" sz="1800" b="1" kern="1200">
                          <a:solidFill>
                            <a:schemeClr val="lt1"/>
                          </a:solidFill>
                          <a:latin typeface="Calibri"/>
                        </a:defRPr>
                      </a:lvl7pPr>
                      <a:lvl8pPr marL="3200400" algn="l" defTabSz="914400" rtl="0" eaLnBrk="1" latinLnBrk="0" hangingPunct="1">
                        <a:defRPr kumimoji="0" sz="1800" b="1" kern="1200">
                          <a:solidFill>
                            <a:schemeClr val="lt1"/>
                          </a:solidFill>
                          <a:latin typeface="Calibri"/>
                        </a:defRPr>
                      </a:lvl8pPr>
                      <a:lvl9pPr marL="3657600" algn="l" defTabSz="914400" rtl="0" eaLnBrk="1" latinLnBrk="0" hangingPunct="1">
                        <a:defRPr kumimoji="0" sz="1800" b="1" kern="1200">
                          <a:solidFill>
                            <a:schemeClr val="lt1"/>
                          </a:solidFill>
                          <a:latin typeface="Calibri"/>
                        </a:defRPr>
                      </a:lvl9pPr>
                    </a:lstStyle>
                    <a:p>
                      <a:endParaRPr lang="pl-PL" sz="100" dirty="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50000"/>
                      </a:sysClr>
                    </a:solidFill>
                  </a:tcPr>
                </a:tc>
                <a:tc>
                  <a:txBody>
                    <a:bodyPr/>
                    <a:lstStyle>
                      <a:lvl1pPr marL="0" algn="l" defTabSz="914400" rtl="0" eaLnBrk="1" latinLnBrk="0" hangingPunct="1">
                        <a:defRPr kumimoji="0" sz="1800" kern="1200">
                          <a:solidFill>
                            <a:schemeClr val="dk1"/>
                          </a:solidFill>
                          <a:latin typeface="Calibri"/>
                        </a:defRPr>
                      </a:lvl1pPr>
                      <a:lvl2pPr marL="457200" algn="l" defTabSz="914400" rtl="0" eaLnBrk="1" latinLnBrk="0" hangingPunct="1">
                        <a:defRPr kumimoji="0" sz="1800" kern="1200">
                          <a:solidFill>
                            <a:schemeClr val="dk1"/>
                          </a:solidFill>
                          <a:latin typeface="Calibri"/>
                        </a:defRPr>
                      </a:lvl2pPr>
                      <a:lvl3pPr marL="914400" algn="l" defTabSz="914400" rtl="0" eaLnBrk="1" latinLnBrk="0" hangingPunct="1">
                        <a:defRPr kumimoji="0" sz="1800" kern="1200">
                          <a:solidFill>
                            <a:schemeClr val="dk1"/>
                          </a:solidFill>
                          <a:latin typeface="Calibri"/>
                        </a:defRPr>
                      </a:lvl3pPr>
                      <a:lvl4pPr marL="1371600" algn="l" defTabSz="914400" rtl="0" eaLnBrk="1" latinLnBrk="0" hangingPunct="1">
                        <a:defRPr kumimoji="0" sz="1800" kern="1200">
                          <a:solidFill>
                            <a:schemeClr val="dk1"/>
                          </a:solidFill>
                          <a:latin typeface="Calibri"/>
                        </a:defRPr>
                      </a:lvl4pPr>
                      <a:lvl5pPr marL="1828800" algn="l" defTabSz="914400" rtl="0" eaLnBrk="1" latinLnBrk="0" hangingPunct="1">
                        <a:defRPr kumimoji="0" sz="1800" kern="1200">
                          <a:solidFill>
                            <a:schemeClr val="dk1"/>
                          </a:solidFill>
                          <a:latin typeface="Calibri"/>
                        </a:defRPr>
                      </a:lvl5pPr>
                      <a:lvl6pPr marL="2286000" algn="l" defTabSz="914400" rtl="0" eaLnBrk="1" latinLnBrk="0" hangingPunct="1">
                        <a:defRPr kumimoji="0" sz="1800" kern="1200">
                          <a:solidFill>
                            <a:schemeClr val="dk1"/>
                          </a:solidFill>
                          <a:latin typeface="Calibri"/>
                        </a:defRPr>
                      </a:lvl6pPr>
                      <a:lvl7pPr marL="2743200" algn="l" defTabSz="914400" rtl="0" eaLnBrk="1" latinLnBrk="0" hangingPunct="1">
                        <a:defRPr kumimoji="0" sz="1800" kern="1200">
                          <a:solidFill>
                            <a:schemeClr val="dk1"/>
                          </a:solidFill>
                          <a:latin typeface="Calibri"/>
                        </a:defRPr>
                      </a:lvl7pPr>
                      <a:lvl8pPr marL="3200400" algn="l" defTabSz="914400" rtl="0" eaLnBrk="1" latinLnBrk="0" hangingPunct="1">
                        <a:defRPr kumimoji="0" sz="1800" kern="1200">
                          <a:solidFill>
                            <a:schemeClr val="dk1"/>
                          </a:solidFill>
                          <a:latin typeface="Calibri"/>
                        </a:defRPr>
                      </a:lvl8pPr>
                      <a:lvl9pPr marL="3657600" algn="l" defTabSz="914400" rtl="0" eaLnBrk="1" latinLnBrk="0" hangingPunct="1">
                        <a:defRPr kumimoji="0" sz="1800" kern="1200">
                          <a:solidFill>
                            <a:schemeClr val="dk1"/>
                          </a:solidFill>
                          <a:latin typeface="Calibri"/>
                        </a:defRPr>
                      </a:lvl9pPr>
                    </a:lstStyle>
                    <a:p>
                      <a:endParaRPr lang="pl-PL" sz="100" dirty="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Text" lastClr="000000">
                        <a:tint val="20000"/>
                      </a:sysClr>
                    </a:solidFill>
                  </a:tcPr>
                </a:tc>
              </a:tr>
              <a:tr h="0">
                <a:tc>
                  <a:txBody>
                    <a:bodyPr/>
                    <a:lstStyle>
                      <a:lvl1pPr marL="0" algn="l" defTabSz="914400" rtl="0" eaLnBrk="1" latinLnBrk="0" hangingPunct="1">
                        <a:defRPr kumimoji="0" sz="1800" b="1" kern="1200">
                          <a:solidFill>
                            <a:schemeClr val="lt1"/>
                          </a:solidFill>
                          <a:latin typeface="Calibri"/>
                        </a:defRPr>
                      </a:lvl1pPr>
                      <a:lvl2pPr marL="457200" algn="l" defTabSz="914400" rtl="0" eaLnBrk="1" latinLnBrk="0" hangingPunct="1">
                        <a:defRPr kumimoji="0" sz="1800" b="1" kern="1200">
                          <a:solidFill>
                            <a:schemeClr val="lt1"/>
                          </a:solidFill>
                          <a:latin typeface="Calibri"/>
                        </a:defRPr>
                      </a:lvl2pPr>
                      <a:lvl3pPr marL="914400" algn="l" defTabSz="914400" rtl="0" eaLnBrk="1" latinLnBrk="0" hangingPunct="1">
                        <a:defRPr kumimoji="0" sz="1800" b="1" kern="1200">
                          <a:solidFill>
                            <a:schemeClr val="lt1"/>
                          </a:solidFill>
                          <a:latin typeface="Calibri"/>
                        </a:defRPr>
                      </a:lvl3pPr>
                      <a:lvl4pPr marL="1371600" algn="l" defTabSz="914400" rtl="0" eaLnBrk="1" latinLnBrk="0" hangingPunct="1">
                        <a:defRPr kumimoji="0" sz="1800" b="1" kern="1200">
                          <a:solidFill>
                            <a:schemeClr val="lt1"/>
                          </a:solidFill>
                          <a:latin typeface="Calibri"/>
                        </a:defRPr>
                      </a:lvl4pPr>
                      <a:lvl5pPr marL="1828800" algn="l" defTabSz="914400" rtl="0" eaLnBrk="1" latinLnBrk="0" hangingPunct="1">
                        <a:defRPr kumimoji="0" sz="1800" b="1" kern="1200">
                          <a:solidFill>
                            <a:schemeClr val="lt1"/>
                          </a:solidFill>
                          <a:latin typeface="Calibri"/>
                        </a:defRPr>
                      </a:lvl5pPr>
                      <a:lvl6pPr marL="2286000" algn="l" defTabSz="914400" rtl="0" eaLnBrk="1" latinLnBrk="0" hangingPunct="1">
                        <a:defRPr kumimoji="0" sz="1800" b="1" kern="1200">
                          <a:solidFill>
                            <a:schemeClr val="lt1"/>
                          </a:solidFill>
                          <a:latin typeface="Calibri"/>
                        </a:defRPr>
                      </a:lvl6pPr>
                      <a:lvl7pPr marL="2743200" algn="l" defTabSz="914400" rtl="0" eaLnBrk="1" latinLnBrk="0" hangingPunct="1">
                        <a:defRPr kumimoji="0" sz="1800" b="1" kern="1200">
                          <a:solidFill>
                            <a:schemeClr val="lt1"/>
                          </a:solidFill>
                          <a:latin typeface="Calibri"/>
                        </a:defRPr>
                      </a:lvl7pPr>
                      <a:lvl8pPr marL="3200400" algn="l" defTabSz="914400" rtl="0" eaLnBrk="1" latinLnBrk="0" hangingPunct="1">
                        <a:defRPr kumimoji="0" sz="1800" b="1" kern="1200">
                          <a:solidFill>
                            <a:schemeClr val="lt1"/>
                          </a:solidFill>
                          <a:latin typeface="Calibri"/>
                        </a:defRPr>
                      </a:lvl8pPr>
                      <a:lvl9pPr marL="3657600" algn="l" defTabSz="914400" rtl="0" eaLnBrk="1" latinLnBrk="0" hangingPunct="1">
                        <a:defRPr kumimoji="0" sz="1800" b="1" kern="1200">
                          <a:solidFill>
                            <a:schemeClr val="lt1"/>
                          </a:solidFill>
                          <a:latin typeface="Calibri"/>
                        </a:defRPr>
                      </a:lvl9pPr>
                    </a:lstStyle>
                    <a:p>
                      <a:endParaRPr lang="pl-PL" sz="1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50000"/>
                      </a:sysClr>
                    </a:solidFill>
                  </a:tcPr>
                </a:tc>
                <a:tc>
                  <a:txBody>
                    <a:bodyPr/>
                    <a:lstStyle>
                      <a:lvl1pPr marL="0" algn="l" defTabSz="914400" rtl="0" eaLnBrk="1" latinLnBrk="0" hangingPunct="1">
                        <a:defRPr kumimoji="0" sz="1800" kern="1200">
                          <a:solidFill>
                            <a:schemeClr val="dk1"/>
                          </a:solidFill>
                          <a:latin typeface="Calibri"/>
                        </a:defRPr>
                      </a:lvl1pPr>
                      <a:lvl2pPr marL="457200" algn="l" defTabSz="914400" rtl="0" eaLnBrk="1" latinLnBrk="0" hangingPunct="1">
                        <a:defRPr kumimoji="0" sz="1800" kern="1200">
                          <a:solidFill>
                            <a:schemeClr val="dk1"/>
                          </a:solidFill>
                          <a:latin typeface="Calibri"/>
                        </a:defRPr>
                      </a:lvl2pPr>
                      <a:lvl3pPr marL="914400" algn="l" defTabSz="914400" rtl="0" eaLnBrk="1" latinLnBrk="0" hangingPunct="1">
                        <a:defRPr kumimoji="0" sz="1800" kern="1200">
                          <a:solidFill>
                            <a:schemeClr val="dk1"/>
                          </a:solidFill>
                          <a:latin typeface="Calibri"/>
                        </a:defRPr>
                      </a:lvl3pPr>
                      <a:lvl4pPr marL="1371600" algn="l" defTabSz="914400" rtl="0" eaLnBrk="1" latinLnBrk="0" hangingPunct="1">
                        <a:defRPr kumimoji="0" sz="1800" kern="1200">
                          <a:solidFill>
                            <a:schemeClr val="dk1"/>
                          </a:solidFill>
                          <a:latin typeface="Calibri"/>
                        </a:defRPr>
                      </a:lvl4pPr>
                      <a:lvl5pPr marL="1828800" algn="l" defTabSz="914400" rtl="0" eaLnBrk="1" latinLnBrk="0" hangingPunct="1">
                        <a:defRPr kumimoji="0" sz="1800" kern="1200">
                          <a:solidFill>
                            <a:schemeClr val="dk1"/>
                          </a:solidFill>
                          <a:latin typeface="Calibri"/>
                        </a:defRPr>
                      </a:lvl5pPr>
                      <a:lvl6pPr marL="2286000" algn="l" defTabSz="914400" rtl="0" eaLnBrk="1" latinLnBrk="0" hangingPunct="1">
                        <a:defRPr kumimoji="0" sz="1800" kern="1200">
                          <a:solidFill>
                            <a:schemeClr val="dk1"/>
                          </a:solidFill>
                          <a:latin typeface="Calibri"/>
                        </a:defRPr>
                      </a:lvl6pPr>
                      <a:lvl7pPr marL="2743200" algn="l" defTabSz="914400" rtl="0" eaLnBrk="1" latinLnBrk="0" hangingPunct="1">
                        <a:defRPr kumimoji="0" sz="1800" kern="1200">
                          <a:solidFill>
                            <a:schemeClr val="dk1"/>
                          </a:solidFill>
                          <a:latin typeface="Calibri"/>
                        </a:defRPr>
                      </a:lvl7pPr>
                      <a:lvl8pPr marL="3200400" algn="l" defTabSz="914400" rtl="0" eaLnBrk="1" latinLnBrk="0" hangingPunct="1">
                        <a:defRPr kumimoji="0" sz="1800" kern="1200">
                          <a:solidFill>
                            <a:schemeClr val="dk1"/>
                          </a:solidFill>
                          <a:latin typeface="Calibri"/>
                        </a:defRPr>
                      </a:lvl8pPr>
                      <a:lvl9pPr marL="3657600" algn="l" defTabSz="914400" rtl="0" eaLnBrk="1" latinLnBrk="0" hangingPunct="1">
                        <a:defRPr kumimoji="0" sz="1800" kern="1200">
                          <a:solidFill>
                            <a:schemeClr val="dk1"/>
                          </a:solidFill>
                          <a:latin typeface="Calibri"/>
                        </a:defRPr>
                      </a:lvl9pPr>
                    </a:lstStyle>
                    <a:p>
                      <a:endParaRPr lang="pl-PL" sz="1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Text" lastClr="000000">
                        <a:tint val="20000"/>
                      </a:sysClr>
                    </a:solidFill>
                  </a:tcPr>
                </a:tc>
              </a:tr>
              <a:tr h="0">
                <a:tc>
                  <a:txBody>
                    <a:bodyPr/>
                    <a:lstStyle>
                      <a:lvl1pPr marL="0" algn="l" defTabSz="914400" rtl="0" eaLnBrk="1" latinLnBrk="0" hangingPunct="1">
                        <a:defRPr kumimoji="0" sz="1800" b="1" kern="1200">
                          <a:solidFill>
                            <a:schemeClr val="lt1"/>
                          </a:solidFill>
                          <a:latin typeface="Calibri"/>
                        </a:defRPr>
                      </a:lvl1pPr>
                      <a:lvl2pPr marL="457200" algn="l" defTabSz="914400" rtl="0" eaLnBrk="1" latinLnBrk="0" hangingPunct="1">
                        <a:defRPr kumimoji="0" sz="1800" b="1" kern="1200">
                          <a:solidFill>
                            <a:schemeClr val="lt1"/>
                          </a:solidFill>
                          <a:latin typeface="Calibri"/>
                        </a:defRPr>
                      </a:lvl2pPr>
                      <a:lvl3pPr marL="914400" algn="l" defTabSz="914400" rtl="0" eaLnBrk="1" latinLnBrk="0" hangingPunct="1">
                        <a:defRPr kumimoji="0" sz="1800" b="1" kern="1200">
                          <a:solidFill>
                            <a:schemeClr val="lt1"/>
                          </a:solidFill>
                          <a:latin typeface="Calibri"/>
                        </a:defRPr>
                      </a:lvl3pPr>
                      <a:lvl4pPr marL="1371600" algn="l" defTabSz="914400" rtl="0" eaLnBrk="1" latinLnBrk="0" hangingPunct="1">
                        <a:defRPr kumimoji="0" sz="1800" b="1" kern="1200">
                          <a:solidFill>
                            <a:schemeClr val="lt1"/>
                          </a:solidFill>
                          <a:latin typeface="Calibri"/>
                        </a:defRPr>
                      </a:lvl4pPr>
                      <a:lvl5pPr marL="1828800" algn="l" defTabSz="914400" rtl="0" eaLnBrk="1" latinLnBrk="0" hangingPunct="1">
                        <a:defRPr kumimoji="0" sz="1800" b="1" kern="1200">
                          <a:solidFill>
                            <a:schemeClr val="lt1"/>
                          </a:solidFill>
                          <a:latin typeface="Calibri"/>
                        </a:defRPr>
                      </a:lvl5pPr>
                      <a:lvl6pPr marL="2286000" algn="l" defTabSz="914400" rtl="0" eaLnBrk="1" latinLnBrk="0" hangingPunct="1">
                        <a:defRPr kumimoji="0" sz="1800" b="1" kern="1200">
                          <a:solidFill>
                            <a:schemeClr val="lt1"/>
                          </a:solidFill>
                          <a:latin typeface="Calibri"/>
                        </a:defRPr>
                      </a:lvl6pPr>
                      <a:lvl7pPr marL="2743200" algn="l" defTabSz="914400" rtl="0" eaLnBrk="1" latinLnBrk="0" hangingPunct="1">
                        <a:defRPr kumimoji="0" sz="1800" b="1" kern="1200">
                          <a:solidFill>
                            <a:schemeClr val="lt1"/>
                          </a:solidFill>
                          <a:latin typeface="Calibri"/>
                        </a:defRPr>
                      </a:lvl7pPr>
                      <a:lvl8pPr marL="3200400" algn="l" defTabSz="914400" rtl="0" eaLnBrk="1" latinLnBrk="0" hangingPunct="1">
                        <a:defRPr kumimoji="0" sz="1800" b="1" kern="1200">
                          <a:solidFill>
                            <a:schemeClr val="lt1"/>
                          </a:solidFill>
                          <a:latin typeface="Calibri"/>
                        </a:defRPr>
                      </a:lvl8pPr>
                      <a:lvl9pPr marL="3657600" algn="l" defTabSz="914400" rtl="0" eaLnBrk="1" latinLnBrk="0" hangingPunct="1">
                        <a:defRPr kumimoji="0" sz="1800" b="1" kern="1200">
                          <a:solidFill>
                            <a:schemeClr val="lt1"/>
                          </a:solidFill>
                          <a:latin typeface="Calibri"/>
                        </a:defRPr>
                      </a:lvl9pPr>
                    </a:lstStyle>
                    <a:p>
                      <a:endParaRPr lang="pl-PL" sz="1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50000"/>
                      </a:sysClr>
                    </a:solidFill>
                  </a:tcPr>
                </a:tc>
                <a:tc>
                  <a:txBody>
                    <a:bodyPr/>
                    <a:lstStyle>
                      <a:lvl1pPr marL="0" algn="l" defTabSz="914400" rtl="0" eaLnBrk="1" latinLnBrk="0" hangingPunct="1">
                        <a:defRPr kumimoji="0" sz="1800" kern="1200">
                          <a:solidFill>
                            <a:schemeClr val="dk1"/>
                          </a:solidFill>
                          <a:latin typeface="Calibri"/>
                        </a:defRPr>
                      </a:lvl1pPr>
                      <a:lvl2pPr marL="457200" algn="l" defTabSz="914400" rtl="0" eaLnBrk="1" latinLnBrk="0" hangingPunct="1">
                        <a:defRPr kumimoji="0" sz="1800" kern="1200">
                          <a:solidFill>
                            <a:schemeClr val="dk1"/>
                          </a:solidFill>
                          <a:latin typeface="Calibri"/>
                        </a:defRPr>
                      </a:lvl2pPr>
                      <a:lvl3pPr marL="914400" algn="l" defTabSz="914400" rtl="0" eaLnBrk="1" latinLnBrk="0" hangingPunct="1">
                        <a:defRPr kumimoji="0" sz="1800" kern="1200">
                          <a:solidFill>
                            <a:schemeClr val="dk1"/>
                          </a:solidFill>
                          <a:latin typeface="Calibri"/>
                        </a:defRPr>
                      </a:lvl3pPr>
                      <a:lvl4pPr marL="1371600" algn="l" defTabSz="914400" rtl="0" eaLnBrk="1" latinLnBrk="0" hangingPunct="1">
                        <a:defRPr kumimoji="0" sz="1800" kern="1200">
                          <a:solidFill>
                            <a:schemeClr val="dk1"/>
                          </a:solidFill>
                          <a:latin typeface="Calibri"/>
                        </a:defRPr>
                      </a:lvl4pPr>
                      <a:lvl5pPr marL="1828800" algn="l" defTabSz="914400" rtl="0" eaLnBrk="1" latinLnBrk="0" hangingPunct="1">
                        <a:defRPr kumimoji="0" sz="1800" kern="1200">
                          <a:solidFill>
                            <a:schemeClr val="dk1"/>
                          </a:solidFill>
                          <a:latin typeface="Calibri"/>
                        </a:defRPr>
                      </a:lvl5pPr>
                      <a:lvl6pPr marL="2286000" algn="l" defTabSz="914400" rtl="0" eaLnBrk="1" latinLnBrk="0" hangingPunct="1">
                        <a:defRPr kumimoji="0" sz="1800" kern="1200">
                          <a:solidFill>
                            <a:schemeClr val="dk1"/>
                          </a:solidFill>
                          <a:latin typeface="Calibri"/>
                        </a:defRPr>
                      </a:lvl6pPr>
                      <a:lvl7pPr marL="2743200" algn="l" defTabSz="914400" rtl="0" eaLnBrk="1" latinLnBrk="0" hangingPunct="1">
                        <a:defRPr kumimoji="0" sz="1800" kern="1200">
                          <a:solidFill>
                            <a:schemeClr val="dk1"/>
                          </a:solidFill>
                          <a:latin typeface="Calibri"/>
                        </a:defRPr>
                      </a:lvl7pPr>
                      <a:lvl8pPr marL="3200400" algn="l" defTabSz="914400" rtl="0" eaLnBrk="1" latinLnBrk="0" hangingPunct="1">
                        <a:defRPr kumimoji="0" sz="1800" kern="1200">
                          <a:solidFill>
                            <a:schemeClr val="dk1"/>
                          </a:solidFill>
                          <a:latin typeface="Calibri"/>
                        </a:defRPr>
                      </a:lvl8pPr>
                      <a:lvl9pPr marL="3657600" algn="l" defTabSz="914400" rtl="0" eaLnBrk="1" latinLnBrk="0" hangingPunct="1">
                        <a:defRPr kumimoji="0" sz="1800" kern="1200">
                          <a:solidFill>
                            <a:schemeClr val="dk1"/>
                          </a:solidFill>
                          <a:latin typeface="Calibri"/>
                        </a:defRPr>
                      </a:lvl9pPr>
                    </a:lstStyle>
                    <a:p>
                      <a:endParaRPr lang="pl-PL" sz="1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Text" lastClr="000000">
                        <a:tint val="20000"/>
                      </a:sysClr>
                    </a:solidFill>
                  </a:tcPr>
                </a:tc>
              </a:tr>
              <a:tr h="0">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endParaRPr lang="pl-PL" sz="1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50000"/>
                      </a:sys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endParaRPr lang="pl-PL" sz="1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Text" lastClr="000000">
                        <a:tint val="20000"/>
                      </a:sysClr>
                    </a:solidFill>
                  </a:tcPr>
                </a:tc>
              </a:tr>
              <a:tr h="0">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endParaRPr lang="pl-PL" sz="1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50000"/>
                      </a:sys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endParaRPr lang="pl-PL" sz="1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Text" lastClr="000000">
                        <a:tint val="20000"/>
                      </a:sysClr>
                    </a:solidFill>
                  </a:tcPr>
                </a:tc>
              </a:tr>
            </a:tbl>
          </a:graphicData>
        </a:graphic>
      </p:graphicFrame>
      <p:sp>
        <p:nvSpPr>
          <p:cNvPr id="304" name="Prostokąt 303"/>
          <p:cNvSpPr/>
          <p:nvPr/>
        </p:nvSpPr>
        <p:spPr>
          <a:xfrm>
            <a:off x="6845771" y="4883507"/>
            <a:ext cx="144016" cy="72008"/>
          </a:xfrm>
          <a:prstGeom prst="rect">
            <a:avLst/>
          </a:prstGeom>
          <a:solidFill>
            <a:srgbClr val="4F81BD">
              <a:lumMod val="20000"/>
              <a:lumOff val="80000"/>
            </a:srgbClr>
          </a:solidFill>
          <a:ln w="12700" cap="flat" cmpd="sng" algn="ctr">
            <a:solidFill>
              <a:srgbClr val="4F81BD"/>
            </a:solidFill>
            <a:prstDash val="solid"/>
          </a:ln>
          <a:effectLst/>
        </p:spPr>
        <p:txBody>
          <a:bodyPr rtlCol="0" anchor="ctr"/>
          <a:lstStyle/>
          <a:p>
            <a:pPr algn="ctr">
              <a:defRPr/>
            </a:pPr>
            <a:endParaRPr lang="en-GB" kern="0" dirty="0">
              <a:solidFill>
                <a:sysClr val="windowText" lastClr="000000"/>
              </a:solidFill>
              <a:latin typeface="Calibri"/>
            </a:endParaRPr>
          </a:p>
        </p:txBody>
      </p:sp>
      <p:sp>
        <p:nvSpPr>
          <p:cNvPr id="305" name="Prostokąt 304"/>
          <p:cNvSpPr/>
          <p:nvPr/>
        </p:nvSpPr>
        <p:spPr>
          <a:xfrm>
            <a:off x="6410548" y="5481336"/>
            <a:ext cx="144016" cy="59511"/>
          </a:xfrm>
          <a:prstGeom prst="rect">
            <a:avLst/>
          </a:prstGeom>
          <a:solidFill>
            <a:srgbClr val="F79646">
              <a:lumMod val="20000"/>
              <a:lumOff val="80000"/>
            </a:srgbClr>
          </a:solidFill>
          <a:ln w="12700" cap="flat" cmpd="sng" algn="ctr">
            <a:solidFill>
              <a:srgbClr val="F79646"/>
            </a:solidFill>
            <a:prstDash val="solid"/>
          </a:ln>
          <a:effectLst/>
        </p:spPr>
        <p:txBody>
          <a:bodyPr rtlCol="0" anchor="ctr"/>
          <a:lstStyle/>
          <a:p>
            <a:pPr algn="ctr">
              <a:defRPr/>
            </a:pPr>
            <a:endParaRPr lang="en-GB" kern="0" dirty="0">
              <a:solidFill>
                <a:sysClr val="windowText" lastClr="000000"/>
              </a:solidFill>
              <a:latin typeface="Calibri"/>
            </a:endParaRPr>
          </a:p>
        </p:txBody>
      </p:sp>
      <p:sp>
        <p:nvSpPr>
          <p:cNvPr id="306" name="Prostokąt 305"/>
          <p:cNvSpPr/>
          <p:nvPr/>
        </p:nvSpPr>
        <p:spPr>
          <a:xfrm>
            <a:off x="6410548" y="5134074"/>
            <a:ext cx="144016" cy="72008"/>
          </a:xfrm>
          <a:prstGeom prst="rect">
            <a:avLst/>
          </a:prstGeom>
          <a:solidFill>
            <a:srgbClr val="F79646">
              <a:lumMod val="20000"/>
              <a:lumOff val="80000"/>
            </a:srgbClr>
          </a:solidFill>
          <a:ln w="12700" cap="flat" cmpd="sng" algn="ctr">
            <a:solidFill>
              <a:srgbClr val="F79646"/>
            </a:solidFill>
            <a:prstDash val="solid"/>
          </a:ln>
          <a:effectLst/>
        </p:spPr>
        <p:txBody>
          <a:bodyPr rtlCol="0" anchor="ctr"/>
          <a:lstStyle/>
          <a:p>
            <a:pPr algn="ctr">
              <a:defRPr/>
            </a:pPr>
            <a:endParaRPr lang="en-GB" kern="0" dirty="0">
              <a:solidFill>
                <a:sysClr val="windowText" lastClr="000000"/>
              </a:solidFill>
              <a:latin typeface="Calibri"/>
            </a:endParaRPr>
          </a:p>
        </p:txBody>
      </p:sp>
      <p:sp>
        <p:nvSpPr>
          <p:cNvPr id="307" name="Prostokąt 306"/>
          <p:cNvSpPr/>
          <p:nvPr/>
        </p:nvSpPr>
        <p:spPr>
          <a:xfrm>
            <a:off x="6410548" y="5249828"/>
            <a:ext cx="144016" cy="72008"/>
          </a:xfrm>
          <a:prstGeom prst="rect">
            <a:avLst/>
          </a:prstGeom>
          <a:solidFill>
            <a:srgbClr val="F79646">
              <a:lumMod val="20000"/>
              <a:lumOff val="80000"/>
            </a:srgbClr>
          </a:solidFill>
          <a:ln w="12700" cap="flat" cmpd="sng" algn="ctr">
            <a:solidFill>
              <a:srgbClr val="F79646"/>
            </a:solidFill>
            <a:prstDash val="solid"/>
          </a:ln>
          <a:effectLst/>
        </p:spPr>
        <p:txBody>
          <a:bodyPr rtlCol="0" anchor="ctr"/>
          <a:lstStyle/>
          <a:p>
            <a:pPr algn="ctr">
              <a:defRPr/>
            </a:pPr>
            <a:endParaRPr lang="en-GB" kern="0" dirty="0">
              <a:solidFill>
                <a:sysClr val="windowText" lastClr="000000"/>
              </a:solidFill>
              <a:latin typeface="Calibri"/>
            </a:endParaRPr>
          </a:p>
        </p:txBody>
      </p:sp>
      <p:sp>
        <p:nvSpPr>
          <p:cNvPr id="308" name="Prostokąt 307"/>
          <p:cNvSpPr/>
          <p:nvPr/>
        </p:nvSpPr>
        <p:spPr>
          <a:xfrm>
            <a:off x="6410548" y="5365582"/>
            <a:ext cx="144016" cy="72008"/>
          </a:xfrm>
          <a:prstGeom prst="rect">
            <a:avLst/>
          </a:prstGeom>
          <a:solidFill>
            <a:srgbClr val="F79646">
              <a:lumMod val="20000"/>
              <a:lumOff val="80000"/>
            </a:srgbClr>
          </a:solidFill>
          <a:ln w="12700" cap="flat" cmpd="sng" algn="ctr">
            <a:solidFill>
              <a:srgbClr val="F79646"/>
            </a:solidFill>
            <a:prstDash val="solid"/>
          </a:ln>
          <a:effectLst/>
        </p:spPr>
        <p:txBody>
          <a:bodyPr rtlCol="0" anchor="ctr"/>
          <a:lstStyle/>
          <a:p>
            <a:pPr algn="ctr">
              <a:defRPr/>
            </a:pPr>
            <a:endParaRPr lang="en-GB" kern="0" dirty="0">
              <a:solidFill>
                <a:sysClr val="windowText" lastClr="000000"/>
              </a:solidFill>
              <a:latin typeface="Calibri"/>
            </a:endParaRPr>
          </a:p>
        </p:txBody>
      </p:sp>
      <p:sp>
        <p:nvSpPr>
          <p:cNvPr id="309" name="Prostokąt 308"/>
          <p:cNvSpPr/>
          <p:nvPr/>
        </p:nvSpPr>
        <p:spPr>
          <a:xfrm>
            <a:off x="6410548" y="5584594"/>
            <a:ext cx="144016" cy="59511"/>
          </a:xfrm>
          <a:prstGeom prst="rect">
            <a:avLst/>
          </a:prstGeom>
          <a:solidFill>
            <a:srgbClr val="F79646">
              <a:lumMod val="20000"/>
              <a:lumOff val="80000"/>
            </a:srgbClr>
          </a:solidFill>
          <a:ln w="12700" cap="flat" cmpd="sng" algn="ctr">
            <a:solidFill>
              <a:srgbClr val="F79646"/>
            </a:solidFill>
            <a:prstDash val="solid"/>
          </a:ln>
          <a:effectLst/>
        </p:spPr>
        <p:txBody>
          <a:bodyPr rtlCol="0" anchor="ctr"/>
          <a:lstStyle/>
          <a:p>
            <a:pPr algn="ctr">
              <a:defRPr/>
            </a:pPr>
            <a:endParaRPr lang="en-GB" kern="0" dirty="0">
              <a:solidFill>
                <a:sysClr val="windowText" lastClr="000000"/>
              </a:solidFill>
              <a:latin typeface="Calibri"/>
            </a:endParaRPr>
          </a:p>
        </p:txBody>
      </p:sp>
      <p:graphicFrame>
        <p:nvGraphicFramePr>
          <p:cNvPr id="310" name="Tabela 309"/>
          <p:cNvGraphicFramePr>
            <a:graphicFrameLocks noGrp="1"/>
          </p:cNvGraphicFramePr>
          <p:nvPr>
            <p:extLst>
              <p:ext uri="{D42A27DB-BD31-4B8C-83A1-F6EECF244321}">
                <p14:modId xmlns:p14="http://schemas.microsoft.com/office/powerpoint/2010/main" val="189670134"/>
              </p:ext>
            </p:extLst>
          </p:nvPr>
        </p:nvGraphicFramePr>
        <p:xfrm>
          <a:off x="5842600" y="5886792"/>
          <a:ext cx="833120" cy="350520"/>
        </p:xfrm>
        <a:graphic>
          <a:graphicData uri="http://schemas.openxmlformats.org/drawingml/2006/table">
            <a:tbl>
              <a:tblPr firstRow="1" firstCol="1"/>
              <a:tblGrid>
                <a:gridCol w="208280"/>
                <a:gridCol w="208280"/>
                <a:gridCol w="208280"/>
                <a:gridCol w="208280"/>
              </a:tblGrid>
              <a:tr h="0">
                <a:tc>
                  <a:txBody>
                    <a:bodyPr/>
                    <a:lstStyle>
                      <a:lvl1pPr marL="0" algn="l" defTabSz="914400" rtl="0" eaLnBrk="1" latinLnBrk="0" hangingPunct="1">
                        <a:defRPr kumimoji="0" sz="1800" b="1" kern="1200">
                          <a:solidFill>
                            <a:schemeClr val="tx1"/>
                          </a:solidFill>
                          <a:latin typeface="Calibri"/>
                        </a:defRPr>
                      </a:lvl1pPr>
                      <a:lvl2pPr marL="457200" algn="l" defTabSz="914400" rtl="0" eaLnBrk="1" latinLnBrk="0" hangingPunct="1">
                        <a:defRPr kumimoji="0" sz="1800" b="1" kern="1200">
                          <a:solidFill>
                            <a:schemeClr val="tx1"/>
                          </a:solidFill>
                          <a:latin typeface="Calibri"/>
                        </a:defRPr>
                      </a:lvl2pPr>
                      <a:lvl3pPr marL="914400" algn="l" defTabSz="914400" rtl="0" eaLnBrk="1" latinLnBrk="0" hangingPunct="1">
                        <a:defRPr kumimoji="0" sz="1800" b="1" kern="1200">
                          <a:solidFill>
                            <a:schemeClr val="tx1"/>
                          </a:solidFill>
                          <a:latin typeface="Calibri"/>
                        </a:defRPr>
                      </a:lvl3pPr>
                      <a:lvl4pPr marL="1371600" algn="l" defTabSz="914400" rtl="0" eaLnBrk="1" latinLnBrk="0" hangingPunct="1">
                        <a:defRPr kumimoji="0" sz="1800" b="1" kern="1200">
                          <a:solidFill>
                            <a:schemeClr val="tx1"/>
                          </a:solidFill>
                          <a:latin typeface="Calibri"/>
                        </a:defRPr>
                      </a:lvl4pPr>
                      <a:lvl5pPr marL="1828800" algn="l" defTabSz="914400" rtl="0" eaLnBrk="1" latinLnBrk="0" hangingPunct="1">
                        <a:defRPr kumimoji="0" sz="1800" b="1" kern="1200">
                          <a:solidFill>
                            <a:schemeClr val="tx1"/>
                          </a:solidFill>
                          <a:latin typeface="Calibri"/>
                        </a:defRPr>
                      </a:lvl5pPr>
                      <a:lvl6pPr marL="2286000" algn="l" defTabSz="914400" rtl="0" eaLnBrk="1" latinLnBrk="0" hangingPunct="1">
                        <a:defRPr kumimoji="0" sz="1800" b="1" kern="1200">
                          <a:solidFill>
                            <a:schemeClr val="tx1"/>
                          </a:solidFill>
                          <a:latin typeface="Calibri"/>
                        </a:defRPr>
                      </a:lvl6pPr>
                      <a:lvl7pPr marL="2743200" algn="l" defTabSz="914400" rtl="0" eaLnBrk="1" latinLnBrk="0" hangingPunct="1">
                        <a:defRPr kumimoji="0" sz="1800" b="1" kern="1200">
                          <a:solidFill>
                            <a:schemeClr val="tx1"/>
                          </a:solidFill>
                          <a:latin typeface="Calibri"/>
                        </a:defRPr>
                      </a:lvl7pPr>
                      <a:lvl8pPr marL="3200400" algn="l" defTabSz="914400" rtl="0" eaLnBrk="1" latinLnBrk="0" hangingPunct="1">
                        <a:defRPr kumimoji="0" sz="1800" b="1" kern="1200">
                          <a:solidFill>
                            <a:schemeClr val="tx1"/>
                          </a:solidFill>
                          <a:latin typeface="Calibri"/>
                        </a:defRPr>
                      </a:lvl8pPr>
                      <a:lvl9pPr marL="3657600" algn="l" defTabSz="914400" rtl="0" eaLnBrk="1" latinLnBrk="0" hangingPunct="1">
                        <a:defRPr kumimoji="0" sz="1800" b="1" kern="1200">
                          <a:solidFill>
                            <a:schemeClr val="tx1"/>
                          </a:solidFill>
                          <a:latin typeface="Calibri"/>
                        </a:defRPr>
                      </a:lvl9pPr>
                    </a:lstStyle>
                    <a:p>
                      <a:endParaRPr lang="pl-PL" sz="100" dirty="0"/>
                    </a:p>
                  </a:txBody>
                  <a:tcPr>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50000"/>
                      </a:sys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pl-PL" sz="100" dirty="0"/>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50000"/>
                      </a:sys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pl-PL" sz="100" dirty="0"/>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50000"/>
                      </a:sysClr>
                    </a:solidFill>
                  </a:tcPr>
                </a:tc>
                <a:tc>
                  <a:txBody>
                    <a:bodyPr/>
                    <a:lstStyle>
                      <a:lvl1pPr marL="0" algn="l" defTabSz="914400" rtl="0" eaLnBrk="1" latinLnBrk="0" hangingPunct="1">
                        <a:defRPr kumimoji="0" sz="1800" b="1" kern="1200">
                          <a:solidFill>
                            <a:schemeClr val="tx1"/>
                          </a:solidFill>
                          <a:latin typeface="Calibri"/>
                        </a:defRPr>
                      </a:lvl1pPr>
                      <a:lvl2pPr marL="457200" algn="l" defTabSz="914400" rtl="0" eaLnBrk="1" latinLnBrk="0" hangingPunct="1">
                        <a:defRPr kumimoji="0" sz="1800" b="1" kern="1200">
                          <a:solidFill>
                            <a:schemeClr val="tx1"/>
                          </a:solidFill>
                          <a:latin typeface="Calibri"/>
                        </a:defRPr>
                      </a:lvl2pPr>
                      <a:lvl3pPr marL="914400" algn="l" defTabSz="914400" rtl="0" eaLnBrk="1" latinLnBrk="0" hangingPunct="1">
                        <a:defRPr kumimoji="0" sz="1800" b="1" kern="1200">
                          <a:solidFill>
                            <a:schemeClr val="tx1"/>
                          </a:solidFill>
                          <a:latin typeface="Calibri"/>
                        </a:defRPr>
                      </a:lvl3pPr>
                      <a:lvl4pPr marL="1371600" algn="l" defTabSz="914400" rtl="0" eaLnBrk="1" latinLnBrk="0" hangingPunct="1">
                        <a:defRPr kumimoji="0" sz="1800" b="1" kern="1200">
                          <a:solidFill>
                            <a:schemeClr val="tx1"/>
                          </a:solidFill>
                          <a:latin typeface="Calibri"/>
                        </a:defRPr>
                      </a:lvl4pPr>
                      <a:lvl5pPr marL="1828800" algn="l" defTabSz="914400" rtl="0" eaLnBrk="1" latinLnBrk="0" hangingPunct="1">
                        <a:defRPr kumimoji="0" sz="1800" b="1" kern="1200">
                          <a:solidFill>
                            <a:schemeClr val="tx1"/>
                          </a:solidFill>
                          <a:latin typeface="Calibri"/>
                        </a:defRPr>
                      </a:lvl5pPr>
                      <a:lvl6pPr marL="2286000" algn="l" defTabSz="914400" rtl="0" eaLnBrk="1" latinLnBrk="0" hangingPunct="1">
                        <a:defRPr kumimoji="0" sz="1800" b="1" kern="1200">
                          <a:solidFill>
                            <a:schemeClr val="tx1"/>
                          </a:solidFill>
                          <a:latin typeface="Calibri"/>
                        </a:defRPr>
                      </a:lvl6pPr>
                      <a:lvl7pPr marL="2743200" algn="l" defTabSz="914400" rtl="0" eaLnBrk="1" latinLnBrk="0" hangingPunct="1">
                        <a:defRPr kumimoji="0" sz="1800" b="1" kern="1200">
                          <a:solidFill>
                            <a:schemeClr val="tx1"/>
                          </a:solidFill>
                          <a:latin typeface="Calibri"/>
                        </a:defRPr>
                      </a:lvl7pPr>
                      <a:lvl8pPr marL="3200400" algn="l" defTabSz="914400" rtl="0" eaLnBrk="1" latinLnBrk="0" hangingPunct="1">
                        <a:defRPr kumimoji="0" sz="1800" b="1" kern="1200">
                          <a:solidFill>
                            <a:schemeClr val="tx1"/>
                          </a:solidFill>
                          <a:latin typeface="Calibri"/>
                        </a:defRPr>
                      </a:lvl8pPr>
                      <a:lvl9pPr marL="3657600" algn="l" defTabSz="914400" rtl="0" eaLnBrk="1" latinLnBrk="0" hangingPunct="1">
                        <a:defRPr kumimoji="0" sz="1800" b="1" kern="1200">
                          <a:solidFill>
                            <a:schemeClr val="tx1"/>
                          </a:solidFill>
                          <a:latin typeface="Calibri"/>
                        </a:defRPr>
                      </a:lvl9pPr>
                    </a:lstStyle>
                    <a:p>
                      <a:endParaRPr lang="pl-PL" sz="100"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ysClr val="window" lastClr="FFFFFF">
                        <a:lumMod val="50000"/>
                      </a:sysClr>
                    </a:solidFill>
                  </a:tcPr>
                </a:tc>
              </a:tr>
              <a:tr h="0">
                <a:tc>
                  <a:txBody>
                    <a:bodyPr/>
                    <a:lstStyle>
                      <a:lvl1pPr marL="0" algn="l" defTabSz="914400" rtl="0" eaLnBrk="1" latinLnBrk="0" hangingPunct="1">
                        <a:defRPr kumimoji="0" sz="1800" kern="1200">
                          <a:solidFill>
                            <a:schemeClr val="tx1"/>
                          </a:solidFill>
                          <a:latin typeface="Calibri"/>
                        </a:defRPr>
                      </a:lvl1pPr>
                      <a:lvl2pPr marL="457200" algn="l" defTabSz="914400" rtl="0" eaLnBrk="1" latinLnBrk="0" hangingPunct="1">
                        <a:defRPr kumimoji="0" sz="1800" kern="1200">
                          <a:solidFill>
                            <a:schemeClr val="tx1"/>
                          </a:solidFill>
                          <a:latin typeface="Calibri"/>
                        </a:defRPr>
                      </a:lvl2pPr>
                      <a:lvl3pPr marL="914400" algn="l" defTabSz="914400" rtl="0" eaLnBrk="1" latinLnBrk="0" hangingPunct="1">
                        <a:defRPr kumimoji="0" sz="1800" kern="1200">
                          <a:solidFill>
                            <a:schemeClr val="tx1"/>
                          </a:solidFill>
                          <a:latin typeface="Calibri"/>
                        </a:defRPr>
                      </a:lvl3pPr>
                      <a:lvl4pPr marL="1371600" algn="l" defTabSz="914400" rtl="0" eaLnBrk="1" latinLnBrk="0" hangingPunct="1">
                        <a:defRPr kumimoji="0" sz="1800" kern="1200">
                          <a:solidFill>
                            <a:schemeClr val="tx1"/>
                          </a:solidFill>
                          <a:latin typeface="Calibri"/>
                        </a:defRPr>
                      </a:lvl4pPr>
                      <a:lvl5pPr marL="1828800" algn="l" defTabSz="914400" rtl="0" eaLnBrk="1" latinLnBrk="0" hangingPunct="1">
                        <a:defRPr kumimoji="0" sz="1800" kern="1200">
                          <a:solidFill>
                            <a:schemeClr val="tx1"/>
                          </a:solidFill>
                          <a:latin typeface="Calibri"/>
                        </a:defRPr>
                      </a:lvl5pPr>
                      <a:lvl6pPr marL="2286000" algn="l" defTabSz="914400" rtl="0" eaLnBrk="1" latinLnBrk="0" hangingPunct="1">
                        <a:defRPr kumimoji="0" sz="1800" kern="1200">
                          <a:solidFill>
                            <a:schemeClr val="tx1"/>
                          </a:solidFill>
                          <a:latin typeface="Calibri"/>
                        </a:defRPr>
                      </a:lvl6pPr>
                      <a:lvl7pPr marL="2743200" algn="l" defTabSz="914400" rtl="0" eaLnBrk="1" latinLnBrk="0" hangingPunct="1">
                        <a:defRPr kumimoji="0" sz="1800" kern="1200">
                          <a:solidFill>
                            <a:schemeClr val="tx1"/>
                          </a:solidFill>
                          <a:latin typeface="Calibri"/>
                        </a:defRPr>
                      </a:lvl7pPr>
                      <a:lvl8pPr marL="3200400" algn="l" defTabSz="914400" rtl="0" eaLnBrk="1" latinLnBrk="0" hangingPunct="1">
                        <a:defRPr kumimoji="0" sz="1800" kern="1200">
                          <a:solidFill>
                            <a:schemeClr val="tx1"/>
                          </a:solidFill>
                          <a:latin typeface="Calibri"/>
                        </a:defRPr>
                      </a:lvl8pPr>
                      <a:lvl9pPr marL="3657600" algn="l" defTabSz="914400" rtl="0" eaLnBrk="1" latinLnBrk="0" hangingPunct="1">
                        <a:defRPr kumimoji="0" sz="1800" kern="1200">
                          <a:solidFill>
                            <a:schemeClr val="tx1"/>
                          </a:solidFill>
                          <a:latin typeface="Calibri"/>
                        </a:defRPr>
                      </a:lvl9pPr>
                    </a:lstStyle>
                    <a:p>
                      <a:endParaRPr lang="pl-PL" sz="100" dirty="0"/>
                    </a:p>
                  </a:txBody>
                  <a:tcPr>
                    <a:lnL w="12700" cmpd="sng">
                      <a:solidFill>
                        <a:sysClr val="window" lastClr="FFFFFF"/>
                      </a:solidFill>
                    </a:lnL>
                    <a:lnR w="12700" cmpd="sng">
                      <a:solidFill>
                        <a:sysClr val="window" lastClr="FFFFFF"/>
                      </a:solidFill>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pl-PL" sz="100" dirty="0"/>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pl-PL" sz="100" dirty="0"/>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kumimoji="0" sz="1800" kern="1200">
                          <a:solidFill>
                            <a:schemeClr val="tx1"/>
                          </a:solidFill>
                          <a:latin typeface="Calibri"/>
                        </a:defRPr>
                      </a:lvl1pPr>
                      <a:lvl2pPr marL="457200" algn="l" defTabSz="914400" rtl="0" eaLnBrk="1" latinLnBrk="0" hangingPunct="1">
                        <a:defRPr kumimoji="0" sz="1800" kern="1200">
                          <a:solidFill>
                            <a:schemeClr val="tx1"/>
                          </a:solidFill>
                          <a:latin typeface="Calibri"/>
                        </a:defRPr>
                      </a:lvl2pPr>
                      <a:lvl3pPr marL="914400" algn="l" defTabSz="914400" rtl="0" eaLnBrk="1" latinLnBrk="0" hangingPunct="1">
                        <a:defRPr kumimoji="0" sz="1800" kern="1200">
                          <a:solidFill>
                            <a:schemeClr val="tx1"/>
                          </a:solidFill>
                          <a:latin typeface="Calibri"/>
                        </a:defRPr>
                      </a:lvl3pPr>
                      <a:lvl4pPr marL="1371600" algn="l" defTabSz="914400" rtl="0" eaLnBrk="1" latinLnBrk="0" hangingPunct="1">
                        <a:defRPr kumimoji="0" sz="1800" kern="1200">
                          <a:solidFill>
                            <a:schemeClr val="tx1"/>
                          </a:solidFill>
                          <a:latin typeface="Calibri"/>
                        </a:defRPr>
                      </a:lvl4pPr>
                      <a:lvl5pPr marL="1828800" algn="l" defTabSz="914400" rtl="0" eaLnBrk="1" latinLnBrk="0" hangingPunct="1">
                        <a:defRPr kumimoji="0" sz="1800" kern="1200">
                          <a:solidFill>
                            <a:schemeClr val="tx1"/>
                          </a:solidFill>
                          <a:latin typeface="Calibri"/>
                        </a:defRPr>
                      </a:lvl5pPr>
                      <a:lvl6pPr marL="2286000" algn="l" defTabSz="914400" rtl="0" eaLnBrk="1" latinLnBrk="0" hangingPunct="1">
                        <a:defRPr kumimoji="0" sz="1800" kern="1200">
                          <a:solidFill>
                            <a:schemeClr val="tx1"/>
                          </a:solidFill>
                          <a:latin typeface="Calibri"/>
                        </a:defRPr>
                      </a:lvl6pPr>
                      <a:lvl7pPr marL="2743200" algn="l" defTabSz="914400" rtl="0" eaLnBrk="1" latinLnBrk="0" hangingPunct="1">
                        <a:defRPr kumimoji="0" sz="1800" kern="1200">
                          <a:solidFill>
                            <a:schemeClr val="tx1"/>
                          </a:solidFill>
                          <a:latin typeface="Calibri"/>
                        </a:defRPr>
                      </a:lvl7pPr>
                      <a:lvl8pPr marL="3200400" algn="l" defTabSz="914400" rtl="0" eaLnBrk="1" latinLnBrk="0" hangingPunct="1">
                        <a:defRPr kumimoji="0" sz="1800" kern="1200">
                          <a:solidFill>
                            <a:schemeClr val="tx1"/>
                          </a:solidFill>
                          <a:latin typeface="Calibri"/>
                        </a:defRPr>
                      </a:lvl8pPr>
                      <a:lvl9pPr marL="3657600" algn="l" defTabSz="914400" rtl="0" eaLnBrk="1" latinLnBrk="0" hangingPunct="1">
                        <a:defRPr kumimoji="0" sz="1800" kern="1200">
                          <a:solidFill>
                            <a:schemeClr val="tx1"/>
                          </a:solidFill>
                          <a:latin typeface="Calibri"/>
                        </a:defRPr>
                      </a:lvl9pPr>
                    </a:lstStyle>
                    <a:p>
                      <a:endParaRPr lang="pl-PL" sz="100" dirty="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r>
              <a:tr h="0">
                <a:tc>
                  <a:txBody>
                    <a:bodyPr/>
                    <a:lstStyle>
                      <a:lvl1pPr marL="0" algn="l" defTabSz="914400" rtl="0" eaLnBrk="1" latinLnBrk="0" hangingPunct="1">
                        <a:defRPr kumimoji="0" sz="1800" kern="1200">
                          <a:solidFill>
                            <a:schemeClr val="tx1"/>
                          </a:solidFill>
                          <a:latin typeface="Calibri"/>
                        </a:defRPr>
                      </a:lvl1pPr>
                      <a:lvl2pPr marL="457200" algn="l" defTabSz="914400" rtl="0" eaLnBrk="1" latinLnBrk="0" hangingPunct="1">
                        <a:defRPr kumimoji="0" sz="1800" kern="1200">
                          <a:solidFill>
                            <a:schemeClr val="tx1"/>
                          </a:solidFill>
                          <a:latin typeface="Calibri"/>
                        </a:defRPr>
                      </a:lvl2pPr>
                      <a:lvl3pPr marL="914400" algn="l" defTabSz="914400" rtl="0" eaLnBrk="1" latinLnBrk="0" hangingPunct="1">
                        <a:defRPr kumimoji="0" sz="1800" kern="1200">
                          <a:solidFill>
                            <a:schemeClr val="tx1"/>
                          </a:solidFill>
                          <a:latin typeface="Calibri"/>
                        </a:defRPr>
                      </a:lvl3pPr>
                      <a:lvl4pPr marL="1371600" algn="l" defTabSz="914400" rtl="0" eaLnBrk="1" latinLnBrk="0" hangingPunct="1">
                        <a:defRPr kumimoji="0" sz="1800" kern="1200">
                          <a:solidFill>
                            <a:schemeClr val="tx1"/>
                          </a:solidFill>
                          <a:latin typeface="Calibri"/>
                        </a:defRPr>
                      </a:lvl4pPr>
                      <a:lvl5pPr marL="1828800" algn="l" defTabSz="914400" rtl="0" eaLnBrk="1" latinLnBrk="0" hangingPunct="1">
                        <a:defRPr kumimoji="0" sz="1800" kern="1200">
                          <a:solidFill>
                            <a:schemeClr val="tx1"/>
                          </a:solidFill>
                          <a:latin typeface="Calibri"/>
                        </a:defRPr>
                      </a:lvl5pPr>
                      <a:lvl6pPr marL="2286000" algn="l" defTabSz="914400" rtl="0" eaLnBrk="1" latinLnBrk="0" hangingPunct="1">
                        <a:defRPr kumimoji="0" sz="1800" kern="1200">
                          <a:solidFill>
                            <a:schemeClr val="tx1"/>
                          </a:solidFill>
                          <a:latin typeface="Calibri"/>
                        </a:defRPr>
                      </a:lvl6pPr>
                      <a:lvl7pPr marL="2743200" algn="l" defTabSz="914400" rtl="0" eaLnBrk="1" latinLnBrk="0" hangingPunct="1">
                        <a:defRPr kumimoji="0" sz="1800" kern="1200">
                          <a:solidFill>
                            <a:schemeClr val="tx1"/>
                          </a:solidFill>
                          <a:latin typeface="Calibri"/>
                        </a:defRPr>
                      </a:lvl7pPr>
                      <a:lvl8pPr marL="3200400" algn="l" defTabSz="914400" rtl="0" eaLnBrk="1" latinLnBrk="0" hangingPunct="1">
                        <a:defRPr kumimoji="0" sz="1800" kern="1200">
                          <a:solidFill>
                            <a:schemeClr val="tx1"/>
                          </a:solidFill>
                          <a:latin typeface="Calibri"/>
                        </a:defRPr>
                      </a:lvl8pPr>
                      <a:lvl9pPr marL="3657600" algn="l" defTabSz="914400" rtl="0" eaLnBrk="1" latinLnBrk="0" hangingPunct="1">
                        <a:defRPr kumimoji="0" sz="1800" kern="1200">
                          <a:solidFill>
                            <a:schemeClr val="tx1"/>
                          </a:solidFill>
                          <a:latin typeface="Calibri"/>
                        </a:defRPr>
                      </a:lvl9pPr>
                    </a:lstStyle>
                    <a:p>
                      <a:endParaRPr lang="pl-PL" sz="100" dirty="0"/>
                    </a:p>
                  </a:txBody>
                  <a:tcP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pl-PL" sz="100" dirty="0"/>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pl-PL" sz="100" dirty="0"/>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kumimoji="0" sz="1800" kern="1200">
                          <a:solidFill>
                            <a:schemeClr val="tx1"/>
                          </a:solidFill>
                          <a:latin typeface="Calibri"/>
                        </a:defRPr>
                      </a:lvl1pPr>
                      <a:lvl2pPr marL="457200" algn="l" defTabSz="914400" rtl="0" eaLnBrk="1" latinLnBrk="0" hangingPunct="1">
                        <a:defRPr kumimoji="0" sz="1800" kern="1200">
                          <a:solidFill>
                            <a:schemeClr val="tx1"/>
                          </a:solidFill>
                          <a:latin typeface="Calibri"/>
                        </a:defRPr>
                      </a:lvl2pPr>
                      <a:lvl3pPr marL="914400" algn="l" defTabSz="914400" rtl="0" eaLnBrk="1" latinLnBrk="0" hangingPunct="1">
                        <a:defRPr kumimoji="0" sz="1800" kern="1200">
                          <a:solidFill>
                            <a:schemeClr val="tx1"/>
                          </a:solidFill>
                          <a:latin typeface="Calibri"/>
                        </a:defRPr>
                      </a:lvl3pPr>
                      <a:lvl4pPr marL="1371600" algn="l" defTabSz="914400" rtl="0" eaLnBrk="1" latinLnBrk="0" hangingPunct="1">
                        <a:defRPr kumimoji="0" sz="1800" kern="1200">
                          <a:solidFill>
                            <a:schemeClr val="tx1"/>
                          </a:solidFill>
                          <a:latin typeface="Calibri"/>
                        </a:defRPr>
                      </a:lvl4pPr>
                      <a:lvl5pPr marL="1828800" algn="l" defTabSz="914400" rtl="0" eaLnBrk="1" latinLnBrk="0" hangingPunct="1">
                        <a:defRPr kumimoji="0" sz="1800" kern="1200">
                          <a:solidFill>
                            <a:schemeClr val="tx1"/>
                          </a:solidFill>
                          <a:latin typeface="Calibri"/>
                        </a:defRPr>
                      </a:lvl5pPr>
                      <a:lvl6pPr marL="2286000" algn="l" defTabSz="914400" rtl="0" eaLnBrk="1" latinLnBrk="0" hangingPunct="1">
                        <a:defRPr kumimoji="0" sz="1800" kern="1200">
                          <a:solidFill>
                            <a:schemeClr val="tx1"/>
                          </a:solidFill>
                          <a:latin typeface="Calibri"/>
                        </a:defRPr>
                      </a:lvl6pPr>
                      <a:lvl7pPr marL="2743200" algn="l" defTabSz="914400" rtl="0" eaLnBrk="1" latinLnBrk="0" hangingPunct="1">
                        <a:defRPr kumimoji="0" sz="1800" kern="1200">
                          <a:solidFill>
                            <a:schemeClr val="tx1"/>
                          </a:solidFill>
                          <a:latin typeface="Calibri"/>
                        </a:defRPr>
                      </a:lvl7pPr>
                      <a:lvl8pPr marL="3200400" algn="l" defTabSz="914400" rtl="0" eaLnBrk="1" latinLnBrk="0" hangingPunct="1">
                        <a:defRPr kumimoji="0" sz="1800" kern="1200">
                          <a:solidFill>
                            <a:schemeClr val="tx1"/>
                          </a:solidFill>
                          <a:latin typeface="Calibri"/>
                        </a:defRPr>
                      </a:lvl8pPr>
                      <a:lvl9pPr marL="3657600" algn="l" defTabSz="914400" rtl="0" eaLnBrk="1" latinLnBrk="0" hangingPunct="1">
                        <a:defRPr kumimoji="0" sz="1800" kern="1200">
                          <a:solidFill>
                            <a:schemeClr val="tx1"/>
                          </a:solidFill>
                          <a:latin typeface="Calibri"/>
                        </a:defRPr>
                      </a:lvl9pPr>
                    </a:lstStyle>
                    <a:p>
                      <a:endParaRPr lang="pl-PL" sz="1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r>
            </a:tbl>
          </a:graphicData>
        </a:graphic>
      </p:graphicFrame>
      <p:sp>
        <p:nvSpPr>
          <p:cNvPr id="311" name="Prostokąt 310"/>
          <p:cNvSpPr/>
          <p:nvPr/>
        </p:nvSpPr>
        <p:spPr>
          <a:xfrm>
            <a:off x="5880700" y="5774526"/>
            <a:ext cx="144016" cy="72008"/>
          </a:xfrm>
          <a:prstGeom prst="rect">
            <a:avLst/>
          </a:prstGeom>
          <a:solidFill>
            <a:srgbClr val="F79646">
              <a:lumMod val="20000"/>
              <a:lumOff val="80000"/>
            </a:srgbClr>
          </a:solidFill>
          <a:ln w="12700" cap="flat" cmpd="sng" algn="ctr">
            <a:solidFill>
              <a:srgbClr val="F79646"/>
            </a:solidFill>
            <a:prstDash val="solid"/>
          </a:ln>
          <a:effectLst/>
        </p:spPr>
        <p:txBody>
          <a:bodyPr rtlCol="0" anchor="ctr"/>
          <a:lstStyle/>
          <a:p>
            <a:pPr algn="ctr">
              <a:defRPr/>
            </a:pPr>
            <a:endParaRPr lang="en-GB" kern="0" dirty="0">
              <a:solidFill>
                <a:sysClr val="windowText" lastClr="000000"/>
              </a:solidFill>
              <a:latin typeface="Calibri"/>
            </a:endParaRPr>
          </a:p>
        </p:txBody>
      </p:sp>
      <p:sp>
        <p:nvSpPr>
          <p:cNvPr id="312" name="Prostokąt 311"/>
          <p:cNvSpPr/>
          <p:nvPr/>
        </p:nvSpPr>
        <p:spPr>
          <a:xfrm>
            <a:off x="6089739" y="5774526"/>
            <a:ext cx="144016" cy="72008"/>
          </a:xfrm>
          <a:prstGeom prst="rect">
            <a:avLst/>
          </a:prstGeom>
          <a:solidFill>
            <a:srgbClr val="F79646">
              <a:lumMod val="20000"/>
              <a:lumOff val="80000"/>
            </a:srgbClr>
          </a:solidFill>
          <a:ln w="12700" cap="flat" cmpd="sng" algn="ctr">
            <a:solidFill>
              <a:srgbClr val="F79646"/>
            </a:solidFill>
            <a:prstDash val="solid"/>
          </a:ln>
          <a:effectLst/>
        </p:spPr>
        <p:txBody>
          <a:bodyPr rtlCol="0" anchor="ctr"/>
          <a:lstStyle/>
          <a:p>
            <a:pPr algn="ctr">
              <a:defRPr/>
            </a:pPr>
            <a:endParaRPr lang="en-GB" kern="0" dirty="0">
              <a:solidFill>
                <a:sysClr val="windowText" lastClr="000000"/>
              </a:solidFill>
              <a:latin typeface="Calibri"/>
            </a:endParaRPr>
          </a:p>
        </p:txBody>
      </p:sp>
      <p:sp>
        <p:nvSpPr>
          <p:cNvPr id="313" name="Prostokąt 312"/>
          <p:cNvSpPr/>
          <p:nvPr/>
        </p:nvSpPr>
        <p:spPr>
          <a:xfrm>
            <a:off x="6287983" y="5774526"/>
            <a:ext cx="144016" cy="72008"/>
          </a:xfrm>
          <a:prstGeom prst="rect">
            <a:avLst/>
          </a:prstGeom>
          <a:solidFill>
            <a:srgbClr val="F79646">
              <a:lumMod val="20000"/>
              <a:lumOff val="80000"/>
            </a:srgbClr>
          </a:solidFill>
          <a:ln w="12700" cap="flat" cmpd="sng" algn="ctr">
            <a:solidFill>
              <a:srgbClr val="F79646"/>
            </a:solidFill>
            <a:prstDash val="solid"/>
          </a:ln>
          <a:effectLst/>
        </p:spPr>
        <p:txBody>
          <a:bodyPr rtlCol="0" anchor="ctr"/>
          <a:lstStyle/>
          <a:p>
            <a:pPr algn="ctr">
              <a:defRPr/>
            </a:pPr>
            <a:endParaRPr lang="en-GB" kern="0" dirty="0">
              <a:solidFill>
                <a:sysClr val="windowText" lastClr="000000"/>
              </a:solidFill>
              <a:latin typeface="Calibri"/>
            </a:endParaRPr>
          </a:p>
        </p:txBody>
      </p:sp>
      <p:sp>
        <p:nvSpPr>
          <p:cNvPr id="314" name="Prostokąt 313"/>
          <p:cNvSpPr/>
          <p:nvPr/>
        </p:nvSpPr>
        <p:spPr>
          <a:xfrm>
            <a:off x="6497022" y="5774526"/>
            <a:ext cx="144016" cy="72008"/>
          </a:xfrm>
          <a:prstGeom prst="rect">
            <a:avLst/>
          </a:prstGeom>
          <a:solidFill>
            <a:srgbClr val="F79646">
              <a:lumMod val="20000"/>
              <a:lumOff val="80000"/>
            </a:srgbClr>
          </a:solidFill>
          <a:ln w="12700" cap="flat" cmpd="sng" algn="ctr">
            <a:solidFill>
              <a:srgbClr val="F79646"/>
            </a:solidFill>
            <a:prstDash val="solid"/>
          </a:ln>
          <a:effectLst/>
        </p:spPr>
        <p:txBody>
          <a:bodyPr rtlCol="0" anchor="ctr"/>
          <a:lstStyle/>
          <a:p>
            <a:pPr algn="ctr">
              <a:defRPr/>
            </a:pPr>
            <a:endParaRPr lang="en-GB" kern="0" dirty="0">
              <a:solidFill>
                <a:sysClr val="windowText" lastClr="000000"/>
              </a:solidFill>
              <a:latin typeface="Calibri"/>
            </a:endParaRPr>
          </a:p>
        </p:txBody>
      </p:sp>
      <p:cxnSp>
        <p:nvCxnSpPr>
          <p:cNvPr id="315" name="Łącznik prostoliniowy 314"/>
          <p:cNvCxnSpPr/>
          <p:nvPr/>
        </p:nvCxnSpPr>
        <p:spPr>
          <a:xfrm>
            <a:off x="683568" y="4581128"/>
            <a:ext cx="7416824" cy="0"/>
          </a:xfrm>
          <a:prstGeom prst="line">
            <a:avLst/>
          </a:prstGeom>
          <a:noFill/>
          <a:ln w="9525" cap="flat" cmpd="sng" algn="ctr">
            <a:solidFill>
              <a:sysClr val="windowText" lastClr="000000">
                <a:shade val="95000"/>
                <a:satMod val="105000"/>
              </a:sysClr>
            </a:solidFill>
            <a:prstDash val="dash"/>
          </a:ln>
          <a:effectLst/>
        </p:spPr>
      </p:cxnSp>
      <p:sp>
        <p:nvSpPr>
          <p:cNvPr id="316" name="pole tekstowe 315"/>
          <p:cNvSpPr txBox="1"/>
          <p:nvPr/>
        </p:nvSpPr>
        <p:spPr>
          <a:xfrm>
            <a:off x="4211960" y="4293096"/>
            <a:ext cx="864096" cy="230832"/>
          </a:xfrm>
          <a:prstGeom prst="rect">
            <a:avLst/>
          </a:prstGeom>
          <a:noFill/>
        </p:spPr>
        <p:txBody>
          <a:bodyPr wrap="square" rtlCol="0">
            <a:spAutoFit/>
          </a:bodyPr>
          <a:lstStyle/>
          <a:p>
            <a:pPr>
              <a:defRPr/>
            </a:pPr>
            <a:r>
              <a:rPr lang="en-GB" sz="900" b="1" kern="0" dirty="0" smtClean="0">
                <a:solidFill>
                  <a:sysClr val="windowText" lastClr="000000"/>
                </a:solidFill>
                <a:latin typeface="Arial" charset="0"/>
              </a:rPr>
              <a:t>dictionary</a:t>
            </a:r>
          </a:p>
        </p:txBody>
      </p:sp>
      <p:sp>
        <p:nvSpPr>
          <p:cNvPr id="317" name="pole tekstowe 316"/>
          <p:cNvSpPr txBox="1"/>
          <p:nvPr/>
        </p:nvSpPr>
        <p:spPr>
          <a:xfrm>
            <a:off x="4211960" y="4638328"/>
            <a:ext cx="864096" cy="230832"/>
          </a:xfrm>
          <a:prstGeom prst="rect">
            <a:avLst/>
          </a:prstGeom>
          <a:noFill/>
        </p:spPr>
        <p:txBody>
          <a:bodyPr wrap="square" rtlCol="0">
            <a:spAutoFit/>
          </a:bodyPr>
          <a:lstStyle/>
          <a:p>
            <a:pPr>
              <a:defRPr/>
            </a:pPr>
            <a:r>
              <a:rPr lang="en-GB" sz="900" b="1" kern="0" dirty="0" smtClean="0">
                <a:solidFill>
                  <a:sysClr val="windowText" lastClr="000000"/>
                </a:solidFill>
                <a:latin typeface="Arial" charset="0"/>
              </a:rPr>
              <a:t>templates</a:t>
            </a:r>
          </a:p>
        </p:txBody>
      </p:sp>
      <p:sp>
        <p:nvSpPr>
          <p:cNvPr id="318" name="Title 1"/>
          <p:cNvSpPr txBox="1">
            <a:spLocks/>
          </p:cNvSpPr>
          <p:nvPr/>
        </p:nvSpPr>
        <p:spPr>
          <a:xfrm>
            <a:off x="251520" y="116632"/>
            <a:ext cx="6530280" cy="786953"/>
          </a:xfrm>
          <a:prstGeom prst="rect">
            <a:avLst/>
          </a:prstGeom>
        </p:spPr>
        <p:txBody>
          <a:bodyPr/>
          <a:lstStyle>
            <a:lvl1pPr algn="l" rtl="0" eaLnBrk="0" fontAlgn="base" hangingPunct="0">
              <a:spcBef>
                <a:spcPct val="0"/>
              </a:spcBef>
              <a:spcAft>
                <a:spcPct val="0"/>
              </a:spcAft>
              <a:defRPr sz="2800">
                <a:solidFill>
                  <a:schemeClr val="bg1"/>
                </a:solidFill>
                <a:latin typeface="+mj-lt"/>
                <a:ea typeface="+mj-ea"/>
                <a:cs typeface="+mj-cs"/>
              </a:defRPr>
            </a:lvl1pPr>
            <a:lvl2pPr algn="l" rtl="0" eaLnBrk="0" fontAlgn="base" hangingPunct="0">
              <a:spcBef>
                <a:spcPct val="0"/>
              </a:spcBef>
              <a:spcAft>
                <a:spcPct val="0"/>
              </a:spcAft>
              <a:defRPr sz="2800">
                <a:solidFill>
                  <a:schemeClr val="bg1"/>
                </a:solidFill>
                <a:latin typeface="Verdana Bold" pitchFamily="96" charset="0"/>
                <a:ea typeface="ＭＳ Ｐゴシック" pitchFamily="96" charset="-128"/>
              </a:defRPr>
            </a:lvl2pPr>
            <a:lvl3pPr algn="l" rtl="0" eaLnBrk="0" fontAlgn="base" hangingPunct="0">
              <a:spcBef>
                <a:spcPct val="0"/>
              </a:spcBef>
              <a:spcAft>
                <a:spcPct val="0"/>
              </a:spcAft>
              <a:defRPr sz="2800">
                <a:solidFill>
                  <a:schemeClr val="bg1"/>
                </a:solidFill>
                <a:latin typeface="Verdana Bold" pitchFamily="96" charset="0"/>
                <a:ea typeface="ＭＳ Ｐゴシック" pitchFamily="96" charset="-128"/>
              </a:defRPr>
            </a:lvl3pPr>
            <a:lvl4pPr algn="l" rtl="0" eaLnBrk="0" fontAlgn="base" hangingPunct="0">
              <a:spcBef>
                <a:spcPct val="0"/>
              </a:spcBef>
              <a:spcAft>
                <a:spcPct val="0"/>
              </a:spcAft>
              <a:defRPr sz="2800">
                <a:solidFill>
                  <a:schemeClr val="bg1"/>
                </a:solidFill>
                <a:latin typeface="Verdana Bold" pitchFamily="96" charset="0"/>
                <a:ea typeface="ＭＳ Ｐゴシック" pitchFamily="96" charset="-128"/>
              </a:defRPr>
            </a:lvl4pPr>
            <a:lvl5pPr algn="l" rtl="0" eaLnBrk="0" fontAlgn="base" hangingPunct="0">
              <a:spcBef>
                <a:spcPct val="0"/>
              </a:spcBef>
              <a:spcAft>
                <a:spcPct val="0"/>
              </a:spcAft>
              <a:defRPr sz="2800">
                <a:solidFill>
                  <a:schemeClr val="bg1"/>
                </a:solidFill>
                <a:latin typeface="Verdana Bold" pitchFamily="96" charset="0"/>
                <a:ea typeface="ＭＳ Ｐゴシック" pitchFamily="96" charset="-128"/>
              </a:defRPr>
            </a:lvl5pPr>
            <a:lvl6pPr marL="457200" algn="l" rtl="0" eaLnBrk="1" fontAlgn="base" hangingPunct="1">
              <a:spcBef>
                <a:spcPct val="0"/>
              </a:spcBef>
              <a:spcAft>
                <a:spcPct val="0"/>
              </a:spcAft>
              <a:defRPr sz="2800">
                <a:solidFill>
                  <a:schemeClr val="bg1"/>
                </a:solidFill>
                <a:latin typeface="Verdana Bold" pitchFamily="96" charset="0"/>
                <a:ea typeface="ＭＳ Ｐゴシック" pitchFamily="96" charset="-128"/>
              </a:defRPr>
            </a:lvl6pPr>
            <a:lvl7pPr marL="914400" algn="l" rtl="0" eaLnBrk="1" fontAlgn="base" hangingPunct="1">
              <a:spcBef>
                <a:spcPct val="0"/>
              </a:spcBef>
              <a:spcAft>
                <a:spcPct val="0"/>
              </a:spcAft>
              <a:defRPr sz="2800">
                <a:solidFill>
                  <a:schemeClr val="bg1"/>
                </a:solidFill>
                <a:latin typeface="Verdana Bold" pitchFamily="96" charset="0"/>
                <a:ea typeface="ＭＳ Ｐゴシック" pitchFamily="96" charset="-128"/>
              </a:defRPr>
            </a:lvl7pPr>
            <a:lvl8pPr marL="1371600" algn="l" rtl="0" eaLnBrk="1" fontAlgn="base" hangingPunct="1">
              <a:spcBef>
                <a:spcPct val="0"/>
              </a:spcBef>
              <a:spcAft>
                <a:spcPct val="0"/>
              </a:spcAft>
              <a:defRPr sz="2800">
                <a:solidFill>
                  <a:schemeClr val="bg1"/>
                </a:solidFill>
                <a:latin typeface="Verdana Bold" pitchFamily="96" charset="0"/>
                <a:ea typeface="ＭＳ Ｐゴシック" pitchFamily="96" charset="-128"/>
              </a:defRPr>
            </a:lvl8pPr>
            <a:lvl9pPr marL="1828800" algn="l" rtl="0" eaLnBrk="1" fontAlgn="base" hangingPunct="1">
              <a:spcBef>
                <a:spcPct val="0"/>
              </a:spcBef>
              <a:spcAft>
                <a:spcPct val="0"/>
              </a:spcAft>
              <a:defRPr sz="2800">
                <a:solidFill>
                  <a:schemeClr val="bg1"/>
                </a:solidFill>
                <a:latin typeface="Verdana Bold" pitchFamily="96" charset="0"/>
                <a:ea typeface="ＭＳ Ｐゴシック" pitchFamily="96" charset="-128"/>
              </a:defRPr>
            </a:lvl9pPr>
          </a:lstStyle>
          <a:p>
            <a:pPr eaLnBrk="1" hangingPunct="1"/>
            <a:r>
              <a:rPr lang="en-GB" sz="2000" b="1" dirty="0" smtClean="0">
                <a:solidFill>
                  <a:srgbClr val="FFFFFF"/>
                </a:solidFill>
              </a:rPr>
              <a:t>XBRL. The two layers approach. Example of improvements done for S2</a:t>
            </a:r>
          </a:p>
        </p:txBody>
      </p:sp>
      <p:grpSp>
        <p:nvGrpSpPr>
          <p:cNvPr id="320" name="Grupa 319"/>
          <p:cNvGrpSpPr/>
          <p:nvPr/>
        </p:nvGrpSpPr>
        <p:grpSpPr>
          <a:xfrm>
            <a:off x="8172400" y="5157192"/>
            <a:ext cx="576064" cy="576064"/>
            <a:chOff x="4006083" y="3294470"/>
            <a:chExt cx="795822" cy="802657"/>
          </a:xfrm>
          <a:noFill/>
        </p:grpSpPr>
        <p:pic>
          <p:nvPicPr>
            <p:cNvPr id="323" name="Obraz 322"/>
            <p:cNvPicPr>
              <a:picLocks noChangeAspect="1"/>
            </p:cNvPicPr>
            <p:nvPr/>
          </p:nvPicPr>
          <p:blipFill>
            <a:blip r:embed="rId2">
              <a:clrChange>
                <a:clrFrom>
                  <a:srgbClr val="FCFCFC"/>
                </a:clrFrom>
                <a:clrTo>
                  <a:srgbClr val="FCFCFC">
                    <a:alpha val="0"/>
                  </a:srgbClr>
                </a:clrTo>
              </a:clrChange>
              <a:grayscl/>
              <a:extLst>
                <a:ext uri="{28A0092B-C50C-407E-A947-70E740481C1C}">
                  <a14:useLocalDpi xmlns:a14="http://schemas.microsoft.com/office/drawing/2010/main" val="0"/>
                </a:ext>
              </a:extLst>
            </a:blip>
            <a:stretch>
              <a:fillRect/>
            </a:stretch>
          </p:blipFill>
          <p:spPr>
            <a:xfrm>
              <a:off x="4006083" y="3294470"/>
              <a:ext cx="663699" cy="663699"/>
            </a:xfrm>
            <a:prstGeom prst="rect">
              <a:avLst/>
            </a:prstGeom>
            <a:grpFill/>
            <a:ln>
              <a:noFill/>
            </a:ln>
          </p:spPr>
        </p:pic>
        <p:pic>
          <p:nvPicPr>
            <p:cNvPr id="324" name="Obraz 323"/>
            <p:cNvPicPr>
              <a:picLocks noChangeAspect="1"/>
            </p:cNvPicPr>
            <p:nvPr/>
          </p:nvPicPr>
          <p:blipFill>
            <a:blip r:embed="rId3" cstate="print">
              <a:grayscl/>
              <a:extLst>
                <a:ext uri="{28A0092B-C50C-407E-A947-70E740481C1C}">
                  <a14:useLocalDpi xmlns:a14="http://schemas.microsoft.com/office/drawing/2010/main" val="0"/>
                </a:ext>
              </a:extLst>
            </a:blip>
            <a:stretch>
              <a:fillRect/>
            </a:stretch>
          </p:blipFill>
          <p:spPr>
            <a:xfrm>
              <a:off x="4320943" y="3429124"/>
              <a:ext cx="480962" cy="668003"/>
            </a:xfrm>
            <a:prstGeom prst="rect">
              <a:avLst/>
            </a:prstGeom>
            <a:grpFill/>
            <a:ln>
              <a:noFill/>
            </a:ln>
          </p:spPr>
        </p:pic>
      </p:grpSp>
      <p:sp>
        <p:nvSpPr>
          <p:cNvPr id="325" name="Strzałka w lewo 324"/>
          <p:cNvSpPr/>
          <p:nvPr/>
        </p:nvSpPr>
        <p:spPr bwMode="auto">
          <a:xfrm>
            <a:off x="7524328" y="5301208"/>
            <a:ext cx="576064" cy="360040"/>
          </a:xfrm>
          <a:prstGeom prst="leftArrow">
            <a:avLst/>
          </a:prstGeom>
          <a:ln>
            <a:headEnd type="none" w="med" len="med"/>
            <a:tailEnd type="none" w="med" len="med"/>
          </a:ln>
          <a:extLst/>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GB" sz="2400" dirty="0" smtClean="0">
              <a:solidFill>
                <a:srgbClr val="000000"/>
              </a:solidFill>
              <a:latin typeface="Arial" charset="0"/>
            </a:endParaRPr>
          </a:p>
        </p:txBody>
      </p:sp>
      <p:sp>
        <p:nvSpPr>
          <p:cNvPr id="326" name="pole tekstowe 325"/>
          <p:cNvSpPr txBox="1"/>
          <p:nvPr/>
        </p:nvSpPr>
        <p:spPr>
          <a:xfrm>
            <a:off x="7812360" y="5805264"/>
            <a:ext cx="864096" cy="230832"/>
          </a:xfrm>
          <a:prstGeom prst="rect">
            <a:avLst/>
          </a:prstGeom>
          <a:noFill/>
        </p:spPr>
        <p:txBody>
          <a:bodyPr wrap="square" rtlCol="0">
            <a:spAutoFit/>
          </a:bodyPr>
          <a:lstStyle/>
          <a:p>
            <a:pPr>
              <a:defRPr/>
            </a:pPr>
            <a:r>
              <a:rPr lang="en-GB" sz="900" b="1" kern="0" dirty="0" smtClean="0">
                <a:solidFill>
                  <a:srgbClr val="000000">
                    <a:lumMod val="65000"/>
                    <a:lumOff val="35000"/>
                  </a:srgbClr>
                </a:solidFill>
                <a:latin typeface="Arial" charset="0"/>
              </a:rPr>
              <a:t>reporting</a:t>
            </a:r>
          </a:p>
        </p:txBody>
      </p:sp>
      <p:sp>
        <p:nvSpPr>
          <p:cNvPr id="327" name="Strzałka w lewo 326"/>
          <p:cNvSpPr/>
          <p:nvPr/>
        </p:nvSpPr>
        <p:spPr bwMode="auto">
          <a:xfrm>
            <a:off x="1115616" y="5214392"/>
            <a:ext cx="576064" cy="360040"/>
          </a:xfrm>
          <a:prstGeom prst="leftArrow">
            <a:avLst/>
          </a:prstGeom>
          <a:ln>
            <a:headEnd type="none" w="med" len="med"/>
            <a:tailEnd type="none" w="med" len="med"/>
          </a:ln>
          <a:extLst/>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GB" sz="2400" dirty="0" smtClean="0">
              <a:solidFill>
                <a:srgbClr val="000000"/>
              </a:solidFill>
              <a:latin typeface="Arial" charset="0"/>
            </a:endParaRPr>
          </a:p>
        </p:txBody>
      </p:sp>
      <p:sp>
        <p:nvSpPr>
          <p:cNvPr id="328" name="pole tekstowe 327"/>
          <p:cNvSpPr txBox="1"/>
          <p:nvPr/>
        </p:nvSpPr>
        <p:spPr>
          <a:xfrm>
            <a:off x="971600" y="5718448"/>
            <a:ext cx="864096" cy="230832"/>
          </a:xfrm>
          <a:prstGeom prst="rect">
            <a:avLst/>
          </a:prstGeom>
          <a:noFill/>
        </p:spPr>
        <p:txBody>
          <a:bodyPr wrap="square" rtlCol="0">
            <a:spAutoFit/>
          </a:bodyPr>
          <a:lstStyle/>
          <a:p>
            <a:pPr>
              <a:defRPr/>
            </a:pPr>
            <a:r>
              <a:rPr lang="en-GB" sz="900" b="1" kern="0" dirty="0" smtClean="0">
                <a:solidFill>
                  <a:srgbClr val="000000">
                    <a:lumMod val="65000"/>
                    <a:lumOff val="35000"/>
                  </a:srgbClr>
                </a:solidFill>
                <a:latin typeface="Arial" charset="0"/>
              </a:rPr>
              <a:t>analysis</a:t>
            </a:r>
          </a:p>
        </p:txBody>
      </p:sp>
      <p:pic>
        <p:nvPicPr>
          <p:cNvPr id="330" name="Obraz 329" descr="Wycinek ekranu"/>
          <p:cNvPicPr>
            <a:picLocks noChangeAspect="1"/>
          </p:cNvPicPr>
          <p:nvPr/>
        </p:nvPicPr>
        <p:blipFill>
          <a:blip r:embed="rId4">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251520" y="5517232"/>
            <a:ext cx="645522" cy="473088"/>
          </a:xfrm>
          <a:prstGeom prst="rect">
            <a:avLst/>
          </a:prstGeom>
        </p:spPr>
      </p:pic>
      <p:pic>
        <p:nvPicPr>
          <p:cNvPr id="329" name="Obraz 328" descr="Wycinek ekranu"/>
          <p:cNvPicPr>
            <a:picLocks noChangeAspect="1"/>
          </p:cNvPicPr>
          <p:nvPr/>
        </p:nvPicPr>
        <p:blipFill>
          <a:blip r:embed="rId5">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539552" y="4941168"/>
            <a:ext cx="452667" cy="640476"/>
          </a:xfrm>
          <a:prstGeom prst="rect">
            <a:avLst/>
          </a:prstGeom>
        </p:spPr>
      </p:pic>
      <p:sp>
        <p:nvSpPr>
          <p:cNvPr id="331" name="pole tekstowe 330"/>
          <p:cNvSpPr txBox="1"/>
          <p:nvPr/>
        </p:nvSpPr>
        <p:spPr>
          <a:xfrm>
            <a:off x="4139952" y="5733256"/>
            <a:ext cx="936104" cy="230832"/>
          </a:xfrm>
          <a:prstGeom prst="rect">
            <a:avLst/>
          </a:prstGeom>
          <a:noFill/>
        </p:spPr>
        <p:txBody>
          <a:bodyPr wrap="square" rtlCol="0">
            <a:spAutoFit/>
          </a:bodyPr>
          <a:lstStyle/>
          <a:p>
            <a:pPr algn="ctr">
              <a:defRPr/>
            </a:pPr>
            <a:r>
              <a:rPr lang="en-GB" sz="900" b="1" kern="0" dirty="0" smtClean="0">
                <a:solidFill>
                  <a:srgbClr val="000000">
                    <a:lumMod val="65000"/>
                    <a:lumOff val="35000"/>
                  </a:srgbClr>
                </a:solidFill>
                <a:latin typeface="Arial" charset="0"/>
              </a:rPr>
              <a:t>conversion</a:t>
            </a:r>
          </a:p>
        </p:txBody>
      </p:sp>
      <p:sp>
        <p:nvSpPr>
          <p:cNvPr id="319" name="Rectangle 318"/>
          <p:cNvSpPr/>
          <p:nvPr/>
        </p:nvSpPr>
        <p:spPr>
          <a:xfrm>
            <a:off x="205198" y="6453336"/>
            <a:ext cx="1665841" cy="369332"/>
          </a:xfrm>
          <a:prstGeom prst="rect">
            <a:avLst/>
          </a:prstGeom>
        </p:spPr>
        <p:txBody>
          <a:bodyPr wrap="none">
            <a:spAutoFit/>
          </a:bodyPr>
          <a:lstStyle/>
          <a:p>
            <a:pPr eaLnBrk="0" fontAlgn="base" hangingPunct="0">
              <a:spcBef>
                <a:spcPct val="0"/>
              </a:spcBef>
              <a:spcAft>
                <a:spcPct val="0"/>
              </a:spcAft>
            </a:pPr>
            <a:r>
              <a:rPr lang="en-GB" sz="1200" dirty="0" smtClean="0">
                <a:solidFill>
                  <a:srgbClr val="000000"/>
                </a:solidFill>
                <a:latin typeface="Arial" charset="0"/>
              </a:rPr>
              <a:t>Slide source</a:t>
            </a:r>
            <a:r>
              <a:rPr lang="en-GB" sz="1200" dirty="0">
                <a:solidFill>
                  <a:srgbClr val="000000"/>
                </a:solidFill>
                <a:latin typeface="Arial" charset="0"/>
              </a:rPr>
              <a:t>: </a:t>
            </a:r>
            <a:r>
              <a:rPr lang="en-GB" sz="1200" dirty="0" smtClean="0">
                <a:solidFill>
                  <a:srgbClr val="000000"/>
                </a:solidFill>
                <a:latin typeface="Arial" charset="0"/>
              </a:rPr>
              <a:t>BR-AG</a:t>
            </a:r>
            <a:r>
              <a:rPr lang="en-GB" dirty="0" smtClean="0">
                <a:solidFill>
                  <a:srgbClr val="000000"/>
                </a:solidFill>
                <a:latin typeface="Arial" charset="0"/>
              </a:rPr>
              <a:t>.</a:t>
            </a:r>
            <a:endParaRPr lang="en-GB" dirty="0">
              <a:solidFill>
                <a:srgbClr val="000000"/>
              </a:solidFill>
              <a:latin typeface="Arial" charset="0"/>
            </a:endParaRPr>
          </a:p>
        </p:txBody>
      </p:sp>
    </p:spTree>
    <p:extLst>
      <p:ext uri="{BB962C8B-B14F-4D97-AF65-F5344CB8AC3E}">
        <p14:creationId xmlns:p14="http://schemas.microsoft.com/office/powerpoint/2010/main" val="484261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0"/>
                                        </p:tgtEl>
                                        <p:attrNameLst>
                                          <p:attrName>style.visibility</p:attrName>
                                        </p:attrNameLst>
                                      </p:cBhvr>
                                      <p:to>
                                        <p:strVal val="visible"/>
                                      </p:to>
                                    </p:set>
                                    <p:animEffect transition="in" filter="fade">
                                      <p:cBhvr>
                                        <p:cTn id="7" dur="500"/>
                                        <p:tgtEl>
                                          <p:spTgt spid="16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1"/>
                                        </p:tgtEl>
                                        <p:attrNameLst>
                                          <p:attrName>style.visibility</p:attrName>
                                        </p:attrNameLst>
                                      </p:cBhvr>
                                      <p:to>
                                        <p:strVal val="visible"/>
                                      </p:to>
                                    </p:set>
                                    <p:animEffect transition="in" filter="fade">
                                      <p:cBhvr>
                                        <p:cTn id="10" dur="500"/>
                                        <p:tgtEl>
                                          <p:spTgt spid="16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62"/>
                                        </p:tgtEl>
                                        <p:attrNameLst>
                                          <p:attrName>style.visibility</p:attrName>
                                        </p:attrNameLst>
                                      </p:cBhvr>
                                      <p:to>
                                        <p:strVal val="visible"/>
                                      </p:to>
                                    </p:set>
                                    <p:animEffect transition="in" filter="fade">
                                      <p:cBhvr>
                                        <p:cTn id="13" dur="500"/>
                                        <p:tgtEl>
                                          <p:spTgt spid="16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63"/>
                                        </p:tgtEl>
                                        <p:attrNameLst>
                                          <p:attrName>style.visibility</p:attrName>
                                        </p:attrNameLst>
                                      </p:cBhvr>
                                      <p:to>
                                        <p:strVal val="visible"/>
                                      </p:to>
                                    </p:set>
                                    <p:animEffect transition="in" filter="fade">
                                      <p:cBhvr>
                                        <p:cTn id="16" dur="500"/>
                                        <p:tgtEl>
                                          <p:spTgt spid="163"/>
                                        </p:tgtEl>
                                      </p:cBhvr>
                                    </p:animEffect>
                                  </p:childTnLst>
                                </p:cTn>
                              </p:par>
                              <p:par>
                                <p:cTn id="17" presetID="10" presetClass="entr" presetSubtype="0" fill="hold" nodeType="withEffect">
                                  <p:stCondLst>
                                    <p:cond delay="0"/>
                                  </p:stCondLst>
                                  <p:childTnLst>
                                    <p:set>
                                      <p:cBhvr>
                                        <p:cTn id="18" dur="1" fill="hold">
                                          <p:stCondLst>
                                            <p:cond delay="0"/>
                                          </p:stCondLst>
                                        </p:cTn>
                                        <p:tgtEl>
                                          <p:spTgt spid="164"/>
                                        </p:tgtEl>
                                        <p:attrNameLst>
                                          <p:attrName>style.visibility</p:attrName>
                                        </p:attrNameLst>
                                      </p:cBhvr>
                                      <p:to>
                                        <p:strVal val="visible"/>
                                      </p:to>
                                    </p:set>
                                    <p:animEffect transition="in" filter="fade">
                                      <p:cBhvr>
                                        <p:cTn id="19" dur="500"/>
                                        <p:tgtEl>
                                          <p:spTgt spid="164"/>
                                        </p:tgtEl>
                                      </p:cBhvr>
                                    </p:animEffect>
                                  </p:childTnLst>
                                </p:cTn>
                              </p:par>
                              <p:par>
                                <p:cTn id="20" presetID="10" presetClass="entr" presetSubtype="0" fill="hold" nodeType="withEffect">
                                  <p:stCondLst>
                                    <p:cond delay="0"/>
                                  </p:stCondLst>
                                  <p:childTnLst>
                                    <p:set>
                                      <p:cBhvr>
                                        <p:cTn id="21" dur="1" fill="hold">
                                          <p:stCondLst>
                                            <p:cond delay="0"/>
                                          </p:stCondLst>
                                        </p:cTn>
                                        <p:tgtEl>
                                          <p:spTgt spid="165"/>
                                        </p:tgtEl>
                                        <p:attrNameLst>
                                          <p:attrName>style.visibility</p:attrName>
                                        </p:attrNameLst>
                                      </p:cBhvr>
                                      <p:to>
                                        <p:strVal val="visible"/>
                                      </p:to>
                                    </p:set>
                                    <p:animEffect transition="in" filter="fade">
                                      <p:cBhvr>
                                        <p:cTn id="22" dur="500"/>
                                        <p:tgtEl>
                                          <p:spTgt spid="165"/>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66"/>
                                        </p:tgtEl>
                                        <p:attrNameLst>
                                          <p:attrName>style.visibility</p:attrName>
                                        </p:attrNameLst>
                                      </p:cBhvr>
                                      <p:to>
                                        <p:strVal val="visible"/>
                                      </p:to>
                                    </p:set>
                                    <p:animEffect transition="in" filter="fade">
                                      <p:cBhvr>
                                        <p:cTn id="25" dur="500"/>
                                        <p:tgtEl>
                                          <p:spTgt spid="166"/>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67"/>
                                        </p:tgtEl>
                                        <p:attrNameLst>
                                          <p:attrName>style.visibility</p:attrName>
                                        </p:attrNameLst>
                                      </p:cBhvr>
                                      <p:to>
                                        <p:strVal val="visible"/>
                                      </p:to>
                                    </p:set>
                                    <p:animEffect transition="in" filter="fade">
                                      <p:cBhvr>
                                        <p:cTn id="28" dur="500"/>
                                        <p:tgtEl>
                                          <p:spTgt spid="167"/>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68"/>
                                        </p:tgtEl>
                                        <p:attrNameLst>
                                          <p:attrName>style.visibility</p:attrName>
                                        </p:attrNameLst>
                                      </p:cBhvr>
                                      <p:to>
                                        <p:strVal val="visible"/>
                                      </p:to>
                                    </p:set>
                                    <p:animEffect transition="in" filter="fade">
                                      <p:cBhvr>
                                        <p:cTn id="31" dur="500"/>
                                        <p:tgtEl>
                                          <p:spTgt spid="168"/>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69"/>
                                        </p:tgtEl>
                                        <p:attrNameLst>
                                          <p:attrName>style.visibility</p:attrName>
                                        </p:attrNameLst>
                                      </p:cBhvr>
                                      <p:to>
                                        <p:strVal val="visible"/>
                                      </p:to>
                                    </p:set>
                                    <p:animEffect transition="in" filter="fade">
                                      <p:cBhvr>
                                        <p:cTn id="36" dur="500"/>
                                        <p:tgtEl>
                                          <p:spTgt spid="169"/>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70"/>
                                        </p:tgtEl>
                                        <p:attrNameLst>
                                          <p:attrName>style.visibility</p:attrName>
                                        </p:attrNameLst>
                                      </p:cBhvr>
                                      <p:to>
                                        <p:strVal val="visible"/>
                                      </p:to>
                                    </p:set>
                                    <p:animEffect transition="in" filter="fade">
                                      <p:cBhvr>
                                        <p:cTn id="39" dur="500"/>
                                        <p:tgtEl>
                                          <p:spTgt spid="170"/>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71"/>
                                        </p:tgtEl>
                                        <p:attrNameLst>
                                          <p:attrName>style.visibility</p:attrName>
                                        </p:attrNameLst>
                                      </p:cBhvr>
                                      <p:to>
                                        <p:strVal val="visible"/>
                                      </p:to>
                                    </p:set>
                                    <p:animEffect transition="in" filter="fade">
                                      <p:cBhvr>
                                        <p:cTn id="42" dur="500"/>
                                        <p:tgtEl>
                                          <p:spTgt spid="171"/>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72"/>
                                        </p:tgtEl>
                                        <p:attrNameLst>
                                          <p:attrName>style.visibility</p:attrName>
                                        </p:attrNameLst>
                                      </p:cBhvr>
                                      <p:to>
                                        <p:strVal val="visible"/>
                                      </p:to>
                                    </p:set>
                                    <p:animEffect transition="in" filter="fade">
                                      <p:cBhvr>
                                        <p:cTn id="45" dur="500"/>
                                        <p:tgtEl>
                                          <p:spTgt spid="172"/>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73"/>
                                        </p:tgtEl>
                                        <p:attrNameLst>
                                          <p:attrName>style.visibility</p:attrName>
                                        </p:attrNameLst>
                                      </p:cBhvr>
                                      <p:to>
                                        <p:strVal val="visible"/>
                                      </p:to>
                                    </p:set>
                                    <p:animEffect transition="in" filter="fade">
                                      <p:cBhvr>
                                        <p:cTn id="48" dur="500"/>
                                        <p:tgtEl>
                                          <p:spTgt spid="173"/>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174"/>
                                        </p:tgtEl>
                                        <p:attrNameLst>
                                          <p:attrName>style.visibility</p:attrName>
                                        </p:attrNameLst>
                                      </p:cBhvr>
                                      <p:to>
                                        <p:strVal val="visible"/>
                                      </p:to>
                                    </p:set>
                                    <p:animEffect transition="in" filter="fade">
                                      <p:cBhvr>
                                        <p:cTn id="51" dur="500"/>
                                        <p:tgtEl>
                                          <p:spTgt spid="174"/>
                                        </p:tgtEl>
                                      </p:cBhvr>
                                    </p:animEffect>
                                  </p:childTnLst>
                                </p:cTn>
                              </p:par>
                              <p:par>
                                <p:cTn id="52" presetID="10" presetClass="entr" presetSubtype="0" fill="hold" nodeType="withEffect">
                                  <p:stCondLst>
                                    <p:cond delay="0"/>
                                  </p:stCondLst>
                                  <p:childTnLst>
                                    <p:set>
                                      <p:cBhvr>
                                        <p:cTn id="53" dur="1" fill="hold">
                                          <p:stCondLst>
                                            <p:cond delay="0"/>
                                          </p:stCondLst>
                                        </p:cTn>
                                        <p:tgtEl>
                                          <p:spTgt spid="175"/>
                                        </p:tgtEl>
                                        <p:attrNameLst>
                                          <p:attrName>style.visibility</p:attrName>
                                        </p:attrNameLst>
                                      </p:cBhvr>
                                      <p:to>
                                        <p:strVal val="visible"/>
                                      </p:to>
                                    </p:set>
                                    <p:animEffect transition="in" filter="fade">
                                      <p:cBhvr>
                                        <p:cTn id="54" dur="500"/>
                                        <p:tgtEl>
                                          <p:spTgt spid="175"/>
                                        </p:tgtEl>
                                      </p:cBhvr>
                                    </p:animEffect>
                                  </p:childTnLst>
                                </p:cTn>
                              </p:par>
                              <p:par>
                                <p:cTn id="55" presetID="10" presetClass="entr" presetSubtype="0" fill="hold" nodeType="withEffect">
                                  <p:stCondLst>
                                    <p:cond delay="0"/>
                                  </p:stCondLst>
                                  <p:childTnLst>
                                    <p:set>
                                      <p:cBhvr>
                                        <p:cTn id="56" dur="1" fill="hold">
                                          <p:stCondLst>
                                            <p:cond delay="0"/>
                                          </p:stCondLst>
                                        </p:cTn>
                                        <p:tgtEl>
                                          <p:spTgt spid="176"/>
                                        </p:tgtEl>
                                        <p:attrNameLst>
                                          <p:attrName>style.visibility</p:attrName>
                                        </p:attrNameLst>
                                      </p:cBhvr>
                                      <p:to>
                                        <p:strVal val="visible"/>
                                      </p:to>
                                    </p:set>
                                    <p:animEffect transition="in" filter="fade">
                                      <p:cBhvr>
                                        <p:cTn id="57" dur="500"/>
                                        <p:tgtEl>
                                          <p:spTgt spid="176"/>
                                        </p:tgtEl>
                                      </p:cBhvr>
                                    </p:animEffect>
                                  </p:childTnLst>
                                </p:cTn>
                              </p:par>
                              <p:par>
                                <p:cTn id="58" presetID="10" presetClass="entr" presetSubtype="0" fill="hold" nodeType="withEffect">
                                  <p:stCondLst>
                                    <p:cond delay="0"/>
                                  </p:stCondLst>
                                  <p:childTnLst>
                                    <p:set>
                                      <p:cBhvr>
                                        <p:cTn id="59" dur="1" fill="hold">
                                          <p:stCondLst>
                                            <p:cond delay="0"/>
                                          </p:stCondLst>
                                        </p:cTn>
                                        <p:tgtEl>
                                          <p:spTgt spid="177"/>
                                        </p:tgtEl>
                                        <p:attrNameLst>
                                          <p:attrName>style.visibility</p:attrName>
                                        </p:attrNameLst>
                                      </p:cBhvr>
                                      <p:to>
                                        <p:strVal val="visible"/>
                                      </p:to>
                                    </p:set>
                                    <p:animEffect transition="in" filter="fade">
                                      <p:cBhvr>
                                        <p:cTn id="60" dur="500"/>
                                        <p:tgtEl>
                                          <p:spTgt spid="177"/>
                                        </p:tgtEl>
                                      </p:cBhvr>
                                    </p:animEffect>
                                  </p:childTnLst>
                                </p:cTn>
                              </p:par>
                              <p:par>
                                <p:cTn id="61" presetID="10" presetClass="entr" presetSubtype="0" fill="hold" nodeType="withEffect">
                                  <p:stCondLst>
                                    <p:cond delay="0"/>
                                  </p:stCondLst>
                                  <p:childTnLst>
                                    <p:set>
                                      <p:cBhvr>
                                        <p:cTn id="62" dur="1" fill="hold">
                                          <p:stCondLst>
                                            <p:cond delay="0"/>
                                          </p:stCondLst>
                                        </p:cTn>
                                        <p:tgtEl>
                                          <p:spTgt spid="178"/>
                                        </p:tgtEl>
                                        <p:attrNameLst>
                                          <p:attrName>style.visibility</p:attrName>
                                        </p:attrNameLst>
                                      </p:cBhvr>
                                      <p:to>
                                        <p:strVal val="visible"/>
                                      </p:to>
                                    </p:set>
                                    <p:animEffect transition="in" filter="fade">
                                      <p:cBhvr>
                                        <p:cTn id="63" dur="500"/>
                                        <p:tgtEl>
                                          <p:spTgt spid="178"/>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179"/>
                                        </p:tgtEl>
                                        <p:attrNameLst>
                                          <p:attrName>style.visibility</p:attrName>
                                        </p:attrNameLst>
                                      </p:cBhvr>
                                      <p:to>
                                        <p:strVal val="visible"/>
                                      </p:to>
                                    </p:set>
                                    <p:animEffect transition="in" filter="fade">
                                      <p:cBhvr>
                                        <p:cTn id="66" dur="500"/>
                                        <p:tgtEl>
                                          <p:spTgt spid="179"/>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180"/>
                                        </p:tgtEl>
                                        <p:attrNameLst>
                                          <p:attrName>style.visibility</p:attrName>
                                        </p:attrNameLst>
                                      </p:cBhvr>
                                      <p:to>
                                        <p:strVal val="visible"/>
                                      </p:to>
                                    </p:set>
                                    <p:animEffect transition="in" filter="fade">
                                      <p:cBhvr>
                                        <p:cTn id="69" dur="500"/>
                                        <p:tgtEl>
                                          <p:spTgt spid="180"/>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181"/>
                                        </p:tgtEl>
                                        <p:attrNameLst>
                                          <p:attrName>style.visibility</p:attrName>
                                        </p:attrNameLst>
                                      </p:cBhvr>
                                      <p:to>
                                        <p:strVal val="visible"/>
                                      </p:to>
                                    </p:set>
                                    <p:animEffect transition="in" filter="fade">
                                      <p:cBhvr>
                                        <p:cTn id="72" dur="500"/>
                                        <p:tgtEl>
                                          <p:spTgt spid="181"/>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182"/>
                                        </p:tgtEl>
                                        <p:attrNameLst>
                                          <p:attrName>style.visibility</p:attrName>
                                        </p:attrNameLst>
                                      </p:cBhvr>
                                      <p:to>
                                        <p:strVal val="visible"/>
                                      </p:to>
                                    </p:set>
                                    <p:animEffect transition="in" filter="fade">
                                      <p:cBhvr>
                                        <p:cTn id="75" dur="500"/>
                                        <p:tgtEl>
                                          <p:spTgt spid="182"/>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183"/>
                                        </p:tgtEl>
                                        <p:attrNameLst>
                                          <p:attrName>style.visibility</p:attrName>
                                        </p:attrNameLst>
                                      </p:cBhvr>
                                      <p:to>
                                        <p:strVal val="visible"/>
                                      </p:to>
                                    </p:set>
                                    <p:animEffect transition="in" filter="fade">
                                      <p:cBhvr>
                                        <p:cTn id="78" dur="500"/>
                                        <p:tgtEl>
                                          <p:spTgt spid="183"/>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184"/>
                                        </p:tgtEl>
                                        <p:attrNameLst>
                                          <p:attrName>style.visibility</p:attrName>
                                        </p:attrNameLst>
                                      </p:cBhvr>
                                      <p:to>
                                        <p:strVal val="visible"/>
                                      </p:to>
                                    </p:set>
                                    <p:animEffect transition="in" filter="fade">
                                      <p:cBhvr>
                                        <p:cTn id="81" dur="500"/>
                                        <p:tgtEl>
                                          <p:spTgt spid="184"/>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185"/>
                                        </p:tgtEl>
                                        <p:attrNameLst>
                                          <p:attrName>style.visibility</p:attrName>
                                        </p:attrNameLst>
                                      </p:cBhvr>
                                      <p:to>
                                        <p:strVal val="visible"/>
                                      </p:to>
                                    </p:set>
                                    <p:animEffect transition="in" filter="fade">
                                      <p:cBhvr>
                                        <p:cTn id="84" dur="500"/>
                                        <p:tgtEl>
                                          <p:spTgt spid="185"/>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186"/>
                                        </p:tgtEl>
                                        <p:attrNameLst>
                                          <p:attrName>style.visibility</p:attrName>
                                        </p:attrNameLst>
                                      </p:cBhvr>
                                      <p:to>
                                        <p:strVal val="visible"/>
                                      </p:to>
                                    </p:set>
                                    <p:animEffect transition="in" filter="fade">
                                      <p:cBhvr>
                                        <p:cTn id="87" dur="500"/>
                                        <p:tgtEl>
                                          <p:spTgt spid="186"/>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187"/>
                                        </p:tgtEl>
                                        <p:attrNameLst>
                                          <p:attrName>style.visibility</p:attrName>
                                        </p:attrNameLst>
                                      </p:cBhvr>
                                      <p:to>
                                        <p:strVal val="visible"/>
                                      </p:to>
                                    </p:set>
                                    <p:animEffect transition="in" filter="fade">
                                      <p:cBhvr>
                                        <p:cTn id="90" dur="500"/>
                                        <p:tgtEl>
                                          <p:spTgt spid="187"/>
                                        </p:tgtEl>
                                      </p:cBhvr>
                                    </p:animEffect>
                                  </p:childTnLst>
                                </p:cTn>
                              </p:par>
                              <p:par>
                                <p:cTn id="91" presetID="10" presetClass="entr" presetSubtype="0" fill="hold" nodeType="withEffect">
                                  <p:stCondLst>
                                    <p:cond delay="0"/>
                                  </p:stCondLst>
                                  <p:childTnLst>
                                    <p:set>
                                      <p:cBhvr>
                                        <p:cTn id="92" dur="1" fill="hold">
                                          <p:stCondLst>
                                            <p:cond delay="0"/>
                                          </p:stCondLst>
                                        </p:cTn>
                                        <p:tgtEl>
                                          <p:spTgt spid="188"/>
                                        </p:tgtEl>
                                        <p:attrNameLst>
                                          <p:attrName>style.visibility</p:attrName>
                                        </p:attrNameLst>
                                      </p:cBhvr>
                                      <p:to>
                                        <p:strVal val="visible"/>
                                      </p:to>
                                    </p:set>
                                    <p:animEffect transition="in" filter="fade">
                                      <p:cBhvr>
                                        <p:cTn id="93" dur="500"/>
                                        <p:tgtEl>
                                          <p:spTgt spid="188"/>
                                        </p:tgtEl>
                                      </p:cBhvr>
                                    </p:animEffect>
                                  </p:childTnLst>
                                </p:cTn>
                              </p:par>
                              <p:par>
                                <p:cTn id="94" presetID="10" presetClass="entr" presetSubtype="0" fill="hold" nodeType="withEffect">
                                  <p:stCondLst>
                                    <p:cond delay="0"/>
                                  </p:stCondLst>
                                  <p:childTnLst>
                                    <p:set>
                                      <p:cBhvr>
                                        <p:cTn id="95" dur="1" fill="hold">
                                          <p:stCondLst>
                                            <p:cond delay="0"/>
                                          </p:stCondLst>
                                        </p:cTn>
                                        <p:tgtEl>
                                          <p:spTgt spid="189"/>
                                        </p:tgtEl>
                                        <p:attrNameLst>
                                          <p:attrName>style.visibility</p:attrName>
                                        </p:attrNameLst>
                                      </p:cBhvr>
                                      <p:to>
                                        <p:strVal val="visible"/>
                                      </p:to>
                                    </p:set>
                                    <p:animEffect transition="in" filter="fade">
                                      <p:cBhvr>
                                        <p:cTn id="96" dur="500"/>
                                        <p:tgtEl>
                                          <p:spTgt spid="189"/>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190"/>
                                        </p:tgtEl>
                                        <p:attrNameLst>
                                          <p:attrName>style.visibility</p:attrName>
                                        </p:attrNameLst>
                                      </p:cBhvr>
                                      <p:to>
                                        <p:strVal val="visible"/>
                                      </p:to>
                                    </p:set>
                                    <p:animEffect transition="in" filter="fade">
                                      <p:cBhvr>
                                        <p:cTn id="99" dur="500"/>
                                        <p:tgtEl>
                                          <p:spTgt spid="190"/>
                                        </p:tgtEl>
                                      </p:cBhvr>
                                    </p:animEffect>
                                  </p:childTnLst>
                                </p:cTn>
                              </p:par>
                              <p:par>
                                <p:cTn id="100" presetID="10" presetClass="entr" presetSubtype="0" fill="hold" nodeType="withEffect">
                                  <p:stCondLst>
                                    <p:cond delay="0"/>
                                  </p:stCondLst>
                                  <p:childTnLst>
                                    <p:set>
                                      <p:cBhvr>
                                        <p:cTn id="101" dur="1" fill="hold">
                                          <p:stCondLst>
                                            <p:cond delay="0"/>
                                          </p:stCondLst>
                                        </p:cTn>
                                        <p:tgtEl>
                                          <p:spTgt spid="191"/>
                                        </p:tgtEl>
                                        <p:attrNameLst>
                                          <p:attrName>style.visibility</p:attrName>
                                        </p:attrNameLst>
                                      </p:cBhvr>
                                      <p:to>
                                        <p:strVal val="visible"/>
                                      </p:to>
                                    </p:set>
                                    <p:animEffect transition="in" filter="fade">
                                      <p:cBhvr>
                                        <p:cTn id="102" dur="500"/>
                                        <p:tgtEl>
                                          <p:spTgt spid="191"/>
                                        </p:tgtEl>
                                      </p:cBhvr>
                                    </p:animEffect>
                                  </p:childTnLst>
                                </p:cTn>
                              </p:par>
                              <p:par>
                                <p:cTn id="103" presetID="10" presetClass="entr" presetSubtype="0" fill="hold" grpId="0" nodeType="withEffect">
                                  <p:stCondLst>
                                    <p:cond delay="0"/>
                                  </p:stCondLst>
                                  <p:childTnLst>
                                    <p:set>
                                      <p:cBhvr>
                                        <p:cTn id="104" dur="1" fill="hold">
                                          <p:stCondLst>
                                            <p:cond delay="0"/>
                                          </p:stCondLst>
                                        </p:cTn>
                                        <p:tgtEl>
                                          <p:spTgt spid="278"/>
                                        </p:tgtEl>
                                        <p:attrNameLst>
                                          <p:attrName>style.visibility</p:attrName>
                                        </p:attrNameLst>
                                      </p:cBhvr>
                                      <p:to>
                                        <p:strVal val="visible"/>
                                      </p:to>
                                    </p:set>
                                    <p:animEffect transition="in" filter="fade">
                                      <p:cBhvr>
                                        <p:cTn id="105" dur="500"/>
                                        <p:tgtEl>
                                          <p:spTgt spid="278"/>
                                        </p:tgtEl>
                                      </p:cBhvr>
                                    </p:animEffect>
                                  </p:childTnLst>
                                </p:cTn>
                              </p:par>
                            </p:childTnLst>
                          </p:cTn>
                        </p:par>
                      </p:childTnLst>
                    </p:cTn>
                  </p:par>
                  <p:par>
                    <p:cTn id="106" fill="hold">
                      <p:stCondLst>
                        <p:cond delay="indefinite"/>
                      </p:stCondLst>
                      <p:childTnLst>
                        <p:par>
                          <p:cTn id="107" fill="hold">
                            <p:stCondLst>
                              <p:cond delay="0"/>
                            </p:stCondLst>
                            <p:childTnLst>
                              <p:par>
                                <p:cTn id="108" presetID="10" presetClass="entr" presetSubtype="0" fill="hold" grpId="0" nodeType="clickEffect">
                                  <p:stCondLst>
                                    <p:cond delay="0"/>
                                  </p:stCondLst>
                                  <p:childTnLst>
                                    <p:set>
                                      <p:cBhvr>
                                        <p:cTn id="109" dur="1" fill="hold">
                                          <p:stCondLst>
                                            <p:cond delay="0"/>
                                          </p:stCondLst>
                                        </p:cTn>
                                        <p:tgtEl>
                                          <p:spTgt spid="274"/>
                                        </p:tgtEl>
                                        <p:attrNameLst>
                                          <p:attrName>style.visibility</p:attrName>
                                        </p:attrNameLst>
                                      </p:cBhvr>
                                      <p:to>
                                        <p:strVal val="visible"/>
                                      </p:to>
                                    </p:set>
                                    <p:animEffect transition="in" filter="fade">
                                      <p:cBhvr>
                                        <p:cTn id="110" dur="500"/>
                                        <p:tgtEl>
                                          <p:spTgt spid="274"/>
                                        </p:tgtEl>
                                      </p:cBhvr>
                                    </p:animEffect>
                                  </p:childTnLst>
                                </p:cTn>
                              </p:par>
                              <p:par>
                                <p:cTn id="111" presetID="10" presetClass="entr" presetSubtype="0" fill="hold" grpId="0" nodeType="withEffect">
                                  <p:stCondLst>
                                    <p:cond delay="0"/>
                                  </p:stCondLst>
                                  <p:childTnLst>
                                    <p:set>
                                      <p:cBhvr>
                                        <p:cTn id="112" dur="1" fill="hold">
                                          <p:stCondLst>
                                            <p:cond delay="0"/>
                                          </p:stCondLst>
                                        </p:cTn>
                                        <p:tgtEl>
                                          <p:spTgt spid="192"/>
                                        </p:tgtEl>
                                        <p:attrNameLst>
                                          <p:attrName>style.visibility</p:attrName>
                                        </p:attrNameLst>
                                      </p:cBhvr>
                                      <p:to>
                                        <p:strVal val="visible"/>
                                      </p:to>
                                    </p:set>
                                    <p:animEffect transition="in" filter="fade">
                                      <p:cBhvr>
                                        <p:cTn id="113" dur="500"/>
                                        <p:tgtEl>
                                          <p:spTgt spid="192"/>
                                        </p:tgtEl>
                                      </p:cBhvr>
                                    </p:animEffect>
                                  </p:childTnLst>
                                </p:cTn>
                              </p:par>
                              <p:par>
                                <p:cTn id="114" presetID="10" presetClass="entr" presetSubtype="0" fill="hold" grpId="0" nodeType="withEffect">
                                  <p:stCondLst>
                                    <p:cond delay="0"/>
                                  </p:stCondLst>
                                  <p:childTnLst>
                                    <p:set>
                                      <p:cBhvr>
                                        <p:cTn id="115" dur="1" fill="hold">
                                          <p:stCondLst>
                                            <p:cond delay="0"/>
                                          </p:stCondLst>
                                        </p:cTn>
                                        <p:tgtEl>
                                          <p:spTgt spid="275"/>
                                        </p:tgtEl>
                                        <p:attrNameLst>
                                          <p:attrName>style.visibility</p:attrName>
                                        </p:attrNameLst>
                                      </p:cBhvr>
                                      <p:to>
                                        <p:strVal val="visible"/>
                                      </p:to>
                                    </p:set>
                                    <p:animEffect transition="in" filter="fade">
                                      <p:cBhvr>
                                        <p:cTn id="116" dur="500"/>
                                        <p:tgtEl>
                                          <p:spTgt spid="275"/>
                                        </p:tgtEl>
                                      </p:cBhvr>
                                    </p:animEffect>
                                  </p:childTnLst>
                                </p:cTn>
                              </p:par>
                              <p:par>
                                <p:cTn id="117" presetID="10" presetClass="entr" presetSubtype="0" fill="hold" grpId="0" nodeType="withEffect">
                                  <p:stCondLst>
                                    <p:cond delay="0"/>
                                  </p:stCondLst>
                                  <p:childTnLst>
                                    <p:set>
                                      <p:cBhvr>
                                        <p:cTn id="118" dur="1" fill="hold">
                                          <p:stCondLst>
                                            <p:cond delay="0"/>
                                          </p:stCondLst>
                                        </p:cTn>
                                        <p:tgtEl>
                                          <p:spTgt spid="244"/>
                                        </p:tgtEl>
                                        <p:attrNameLst>
                                          <p:attrName>style.visibility</p:attrName>
                                        </p:attrNameLst>
                                      </p:cBhvr>
                                      <p:to>
                                        <p:strVal val="visible"/>
                                      </p:to>
                                    </p:set>
                                    <p:animEffect transition="in" filter="fade">
                                      <p:cBhvr>
                                        <p:cTn id="119" dur="500"/>
                                        <p:tgtEl>
                                          <p:spTgt spid="244"/>
                                        </p:tgtEl>
                                      </p:cBhvr>
                                    </p:animEffect>
                                  </p:childTnLst>
                                </p:cTn>
                              </p:par>
                              <p:par>
                                <p:cTn id="120" presetID="10" presetClass="entr" presetSubtype="0" fill="hold" grpId="0" nodeType="withEffect">
                                  <p:stCondLst>
                                    <p:cond delay="0"/>
                                  </p:stCondLst>
                                  <p:childTnLst>
                                    <p:set>
                                      <p:cBhvr>
                                        <p:cTn id="121" dur="1" fill="hold">
                                          <p:stCondLst>
                                            <p:cond delay="0"/>
                                          </p:stCondLst>
                                        </p:cTn>
                                        <p:tgtEl>
                                          <p:spTgt spid="193"/>
                                        </p:tgtEl>
                                        <p:attrNameLst>
                                          <p:attrName>style.visibility</p:attrName>
                                        </p:attrNameLst>
                                      </p:cBhvr>
                                      <p:to>
                                        <p:strVal val="visible"/>
                                      </p:to>
                                    </p:set>
                                    <p:animEffect transition="in" filter="fade">
                                      <p:cBhvr>
                                        <p:cTn id="122" dur="500"/>
                                        <p:tgtEl>
                                          <p:spTgt spid="193"/>
                                        </p:tgtEl>
                                      </p:cBhvr>
                                    </p:animEffect>
                                  </p:childTnLst>
                                </p:cTn>
                              </p:par>
                              <p:par>
                                <p:cTn id="123" presetID="10" presetClass="entr" presetSubtype="0" fill="hold" grpId="0" nodeType="withEffect">
                                  <p:stCondLst>
                                    <p:cond delay="0"/>
                                  </p:stCondLst>
                                  <p:childTnLst>
                                    <p:set>
                                      <p:cBhvr>
                                        <p:cTn id="124" dur="1" fill="hold">
                                          <p:stCondLst>
                                            <p:cond delay="0"/>
                                          </p:stCondLst>
                                        </p:cTn>
                                        <p:tgtEl>
                                          <p:spTgt spid="194"/>
                                        </p:tgtEl>
                                        <p:attrNameLst>
                                          <p:attrName>style.visibility</p:attrName>
                                        </p:attrNameLst>
                                      </p:cBhvr>
                                      <p:to>
                                        <p:strVal val="visible"/>
                                      </p:to>
                                    </p:set>
                                    <p:animEffect transition="in" filter="fade">
                                      <p:cBhvr>
                                        <p:cTn id="125" dur="500"/>
                                        <p:tgtEl>
                                          <p:spTgt spid="194"/>
                                        </p:tgtEl>
                                      </p:cBhvr>
                                    </p:animEffect>
                                  </p:childTnLst>
                                </p:cTn>
                              </p:par>
                              <p:par>
                                <p:cTn id="126" presetID="10" presetClass="entr" presetSubtype="0" fill="hold" grpId="0" nodeType="withEffect">
                                  <p:stCondLst>
                                    <p:cond delay="0"/>
                                  </p:stCondLst>
                                  <p:childTnLst>
                                    <p:set>
                                      <p:cBhvr>
                                        <p:cTn id="127" dur="1" fill="hold">
                                          <p:stCondLst>
                                            <p:cond delay="0"/>
                                          </p:stCondLst>
                                        </p:cTn>
                                        <p:tgtEl>
                                          <p:spTgt spid="195"/>
                                        </p:tgtEl>
                                        <p:attrNameLst>
                                          <p:attrName>style.visibility</p:attrName>
                                        </p:attrNameLst>
                                      </p:cBhvr>
                                      <p:to>
                                        <p:strVal val="visible"/>
                                      </p:to>
                                    </p:set>
                                    <p:animEffect transition="in" filter="fade">
                                      <p:cBhvr>
                                        <p:cTn id="128" dur="500"/>
                                        <p:tgtEl>
                                          <p:spTgt spid="195"/>
                                        </p:tgtEl>
                                      </p:cBhvr>
                                    </p:animEffect>
                                  </p:childTnLst>
                                </p:cTn>
                              </p:par>
                              <p:par>
                                <p:cTn id="129" presetID="10" presetClass="entr" presetSubtype="0" fill="hold" grpId="0" nodeType="withEffect">
                                  <p:stCondLst>
                                    <p:cond delay="0"/>
                                  </p:stCondLst>
                                  <p:childTnLst>
                                    <p:set>
                                      <p:cBhvr>
                                        <p:cTn id="130" dur="1" fill="hold">
                                          <p:stCondLst>
                                            <p:cond delay="0"/>
                                          </p:stCondLst>
                                        </p:cTn>
                                        <p:tgtEl>
                                          <p:spTgt spid="196"/>
                                        </p:tgtEl>
                                        <p:attrNameLst>
                                          <p:attrName>style.visibility</p:attrName>
                                        </p:attrNameLst>
                                      </p:cBhvr>
                                      <p:to>
                                        <p:strVal val="visible"/>
                                      </p:to>
                                    </p:set>
                                    <p:animEffect transition="in" filter="fade">
                                      <p:cBhvr>
                                        <p:cTn id="131" dur="500"/>
                                        <p:tgtEl>
                                          <p:spTgt spid="196"/>
                                        </p:tgtEl>
                                      </p:cBhvr>
                                    </p:animEffect>
                                  </p:childTnLst>
                                </p:cTn>
                              </p:par>
                              <p:par>
                                <p:cTn id="132" presetID="10" presetClass="entr" presetSubtype="0" fill="hold" grpId="0" nodeType="withEffect">
                                  <p:stCondLst>
                                    <p:cond delay="0"/>
                                  </p:stCondLst>
                                  <p:childTnLst>
                                    <p:set>
                                      <p:cBhvr>
                                        <p:cTn id="133" dur="1" fill="hold">
                                          <p:stCondLst>
                                            <p:cond delay="0"/>
                                          </p:stCondLst>
                                        </p:cTn>
                                        <p:tgtEl>
                                          <p:spTgt spid="197"/>
                                        </p:tgtEl>
                                        <p:attrNameLst>
                                          <p:attrName>style.visibility</p:attrName>
                                        </p:attrNameLst>
                                      </p:cBhvr>
                                      <p:to>
                                        <p:strVal val="visible"/>
                                      </p:to>
                                    </p:set>
                                    <p:animEffect transition="in" filter="fade">
                                      <p:cBhvr>
                                        <p:cTn id="134" dur="500"/>
                                        <p:tgtEl>
                                          <p:spTgt spid="197"/>
                                        </p:tgtEl>
                                      </p:cBhvr>
                                    </p:animEffect>
                                  </p:childTnLst>
                                </p:cTn>
                              </p:par>
                              <p:par>
                                <p:cTn id="135" presetID="10" presetClass="entr" presetSubtype="0" fill="hold" nodeType="withEffect">
                                  <p:stCondLst>
                                    <p:cond delay="0"/>
                                  </p:stCondLst>
                                  <p:childTnLst>
                                    <p:set>
                                      <p:cBhvr>
                                        <p:cTn id="136" dur="1" fill="hold">
                                          <p:stCondLst>
                                            <p:cond delay="0"/>
                                          </p:stCondLst>
                                        </p:cTn>
                                        <p:tgtEl>
                                          <p:spTgt spid="198"/>
                                        </p:tgtEl>
                                        <p:attrNameLst>
                                          <p:attrName>style.visibility</p:attrName>
                                        </p:attrNameLst>
                                      </p:cBhvr>
                                      <p:to>
                                        <p:strVal val="visible"/>
                                      </p:to>
                                    </p:set>
                                    <p:animEffect transition="in" filter="fade">
                                      <p:cBhvr>
                                        <p:cTn id="137" dur="500"/>
                                        <p:tgtEl>
                                          <p:spTgt spid="198"/>
                                        </p:tgtEl>
                                      </p:cBhvr>
                                    </p:animEffect>
                                  </p:childTnLst>
                                </p:cTn>
                              </p:par>
                              <p:par>
                                <p:cTn id="138" presetID="10" presetClass="entr" presetSubtype="0" fill="hold" nodeType="withEffect">
                                  <p:stCondLst>
                                    <p:cond delay="0"/>
                                  </p:stCondLst>
                                  <p:childTnLst>
                                    <p:set>
                                      <p:cBhvr>
                                        <p:cTn id="139" dur="1" fill="hold">
                                          <p:stCondLst>
                                            <p:cond delay="0"/>
                                          </p:stCondLst>
                                        </p:cTn>
                                        <p:tgtEl>
                                          <p:spTgt spid="199"/>
                                        </p:tgtEl>
                                        <p:attrNameLst>
                                          <p:attrName>style.visibility</p:attrName>
                                        </p:attrNameLst>
                                      </p:cBhvr>
                                      <p:to>
                                        <p:strVal val="visible"/>
                                      </p:to>
                                    </p:set>
                                    <p:animEffect transition="in" filter="fade">
                                      <p:cBhvr>
                                        <p:cTn id="140" dur="500"/>
                                        <p:tgtEl>
                                          <p:spTgt spid="199"/>
                                        </p:tgtEl>
                                      </p:cBhvr>
                                    </p:animEffect>
                                  </p:childTnLst>
                                </p:cTn>
                              </p:par>
                              <p:par>
                                <p:cTn id="141" presetID="10" presetClass="entr" presetSubtype="0" fill="hold" nodeType="withEffect">
                                  <p:stCondLst>
                                    <p:cond delay="0"/>
                                  </p:stCondLst>
                                  <p:childTnLst>
                                    <p:set>
                                      <p:cBhvr>
                                        <p:cTn id="142" dur="1" fill="hold">
                                          <p:stCondLst>
                                            <p:cond delay="0"/>
                                          </p:stCondLst>
                                        </p:cTn>
                                        <p:tgtEl>
                                          <p:spTgt spid="200"/>
                                        </p:tgtEl>
                                        <p:attrNameLst>
                                          <p:attrName>style.visibility</p:attrName>
                                        </p:attrNameLst>
                                      </p:cBhvr>
                                      <p:to>
                                        <p:strVal val="visible"/>
                                      </p:to>
                                    </p:set>
                                    <p:animEffect transition="in" filter="fade">
                                      <p:cBhvr>
                                        <p:cTn id="143" dur="500"/>
                                        <p:tgtEl>
                                          <p:spTgt spid="200"/>
                                        </p:tgtEl>
                                      </p:cBhvr>
                                    </p:animEffect>
                                  </p:childTnLst>
                                </p:cTn>
                              </p:par>
                              <p:par>
                                <p:cTn id="144" presetID="10" presetClass="entr" presetSubtype="0" fill="hold" nodeType="withEffect">
                                  <p:stCondLst>
                                    <p:cond delay="0"/>
                                  </p:stCondLst>
                                  <p:childTnLst>
                                    <p:set>
                                      <p:cBhvr>
                                        <p:cTn id="145" dur="1" fill="hold">
                                          <p:stCondLst>
                                            <p:cond delay="0"/>
                                          </p:stCondLst>
                                        </p:cTn>
                                        <p:tgtEl>
                                          <p:spTgt spid="201"/>
                                        </p:tgtEl>
                                        <p:attrNameLst>
                                          <p:attrName>style.visibility</p:attrName>
                                        </p:attrNameLst>
                                      </p:cBhvr>
                                      <p:to>
                                        <p:strVal val="visible"/>
                                      </p:to>
                                    </p:set>
                                    <p:animEffect transition="in" filter="fade">
                                      <p:cBhvr>
                                        <p:cTn id="146" dur="500"/>
                                        <p:tgtEl>
                                          <p:spTgt spid="201"/>
                                        </p:tgtEl>
                                      </p:cBhvr>
                                    </p:animEffect>
                                  </p:childTnLst>
                                </p:cTn>
                              </p:par>
                              <p:par>
                                <p:cTn id="147" presetID="10" presetClass="entr" presetSubtype="0" fill="hold" grpId="0" nodeType="withEffect">
                                  <p:stCondLst>
                                    <p:cond delay="0"/>
                                  </p:stCondLst>
                                  <p:childTnLst>
                                    <p:set>
                                      <p:cBhvr>
                                        <p:cTn id="148" dur="1" fill="hold">
                                          <p:stCondLst>
                                            <p:cond delay="0"/>
                                          </p:stCondLst>
                                        </p:cTn>
                                        <p:tgtEl>
                                          <p:spTgt spid="202"/>
                                        </p:tgtEl>
                                        <p:attrNameLst>
                                          <p:attrName>style.visibility</p:attrName>
                                        </p:attrNameLst>
                                      </p:cBhvr>
                                      <p:to>
                                        <p:strVal val="visible"/>
                                      </p:to>
                                    </p:set>
                                    <p:animEffect transition="in" filter="fade">
                                      <p:cBhvr>
                                        <p:cTn id="149" dur="500"/>
                                        <p:tgtEl>
                                          <p:spTgt spid="202"/>
                                        </p:tgtEl>
                                      </p:cBhvr>
                                    </p:animEffect>
                                  </p:childTnLst>
                                </p:cTn>
                              </p:par>
                              <p:par>
                                <p:cTn id="150" presetID="10" presetClass="entr" presetSubtype="0" fill="hold" grpId="0" nodeType="withEffect">
                                  <p:stCondLst>
                                    <p:cond delay="0"/>
                                  </p:stCondLst>
                                  <p:childTnLst>
                                    <p:set>
                                      <p:cBhvr>
                                        <p:cTn id="151" dur="1" fill="hold">
                                          <p:stCondLst>
                                            <p:cond delay="0"/>
                                          </p:stCondLst>
                                        </p:cTn>
                                        <p:tgtEl>
                                          <p:spTgt spid="203"/>
                                        </p:tgtEl>
                                        <p:attrNameLst>
                                          <p:attrName>style.visibility</p:attrName>
                                        </p:attrNameLst>
                                      </p:cBhvr>
                                      <p:to>
                                        <p:strVal val="visible"/>
                                      </p:to>
                                    </p:set>
                                    <p:animEffect transition="in" filter="fade">
                                      <p:cBhvr>
                                        <p:cTn id="152" dur="500"/>
                                        <p:tgtEl>
                                          <p:spTgt spid="203"/>
                                        </p:tgtEl>
                                      </p:cBhvr>
                                    </p:animEffect>
                                  </p:childTnLst>
                                </p:cTn>
                              </p:par>
                              <p:par>
                                <p:cTn id="153" presetID="10" presetClass="entr" presetSubtype="0" fill="hold" grpId="0" nodeType="withEffect">
                                  <p:stCondLst>
                                    <p:cond delay="0"/>
                                  </p:stCondLst>
                                  <p:childTnLst>
                                    <p:set>
                                      <p:cBhvr>
                                        <p:cTn id="154" dur="1" fill="hold">
                                          <p:stCondLst>
                                            <p:cond delay="0"/>
                                          </p:stCondLst>
                                        </p:cTn>
                                        <p:tgtEl>
                                          <p:spTgt spid="204"/>
                                        </p:tgtEl>
                                        <p:attrNameLst>
                                          <p:attrName>style.visibility</p:attrName>
                                        </p:attrNameLst>
                                      </p:cBhvr>
                                      <p:to>
                                        <p:strVal val="visible"/>
                                      </p:to>
                                    </p:set>
                                    <p:animEffect transition="in" filter="fade">
                                      <p:cBhvr>
                                        <p:cTn id="155" dur="500"/>
                                        <p:tgtEl>
                                          <p:spTgt spid="204"/>
                                        </p:tgtEl>
                                      </p:cBhvr>
                                    </p:animEffect>
                                  </p:childTnLst>
                                </p:cTn>
                              </p:par>
                              <p:par>
                                <p:cTn id="156" presetID="10" presetClass="entr" presetSubtype="0" fill="hold" grpId="0" nodeType="withEffect">
                                  <p:stCondLst>
                                    <p:cond delay="0"/>
                                  </p:stCondLst>
                                  <p:childTnLst>
                                    <p:set>
                                      <p:cBhvr>
                                        <p:cTn id="157" dur="1" fill="hold">
                                          <p:stCondLst>
                                            <p:cond delay="0"/>
                                          </p:stCondLst>
                                        </p:cTn>
                                        <p:tgtEl>
                                          <p:spTgt spid="205"/>
                                        </p:tgtEl>
                                        <p:attrNameLst>
                                          <p:attrName>style.visibility</p:attrName>
                                        </p:attrNameLst>
                                      </p:cBhvr>
                                      <p:to>
                                        <p:strVal val="visible"/>
                                      </p:to>
                                    </p:set>
                                    <p:animEffect transition="in" filter="fade">
                                      <p:cBhvr>
                                        <p:cTn id="158" dur="500"/>
                                        <p:tgtEl>
                                          <p:spTgt spid="205"/>
                                        </p:tgtEl>
                                      </p:cBhvr>
                                    </p:animEffect>
                                  </p:childTnLst>
                                </p:cTn>
                              </p:par>
                              <p:par>
                                <p:cTn id="159" presetID="10" presetClass="entr" presetSubtype="0" fill="hold" grpId="0" nodeType="withEffect">
                                  <p:stCondLst>
                                    <p:cond delay="0"/>
                                  </p:stCondLst>
                                  <p:childTnLst>
                                    <p:set>
                                      <p:cBhvr>
                                        <p:cTn id="160" dur="1" fill="hold">
                                          <p:stCondLst>
                                            <p:cond delay="0"/>
                                          </p:stCondLst>
                                        </p:cTn>
                                        <p:tgtEl>
                                          <p:spTgt spid="206"/>
                                        </p:tgtEl>
                                        <p:attrNameLst>
                                          <p:attrName>style.visibility</p:attrName>
                                        </p:attrNameLst>
                                      </p:cBhvr>
                                      <p:to>
                                        <p:strVal val="visible"/>
                                      </p:to>
                                    </p:set>
                                    <p:animEffect transition="in" filter="fade">
                                      <p:cBhvr>
                                        <p:cTn id="161" dur="500"/>
                                        <p:tgtEl>
                                          <p:spTgt spid="206"/>
                                        </p:tgtEl>
                                      </p:cBhvr>
                                    </p:animEffect>
                                  </p:childTnLst>
                                </p:cTn>
                              </p:par>
                              <p:par>
                                <p:cTn id="162" presetID="10" presetClass="entr" presetSubtype="0" fill="hold" grpId="0" nodeType="withEffect">
                                  <p:stCondLst>
                                    <p:cond delay="0"/>
                                  </p:stCondLst>
                                  <p:childTnLst>
                                    <p:set>
                                      <p:cBhvr>
                                        <p:cTn id="163" dur="1" fill="hold">
                                          <p:stCondLst>
                                            <p:cond delay="0"/>
                                          </p:stCondLst>
                                        </p:cTn>
                                        <p:tgtEl>
                                          <p:spTgt spid="207"/>
                                        </p:tgtEl>
                                        <p:attrNameLst>
                                          <p:attrName>style.visibility</p:attrName>
                                        </p:attrNameLst>
                                      </p:cBhvr>
                                      <p:to>
                                        <p:strVal val="visible"/>
                                      </p:to>
                                    </p:set>
                                    <p:animEffect transition="in" filter="fade">
                                      <p:cBhvr>
                                        <p:cTn id="164" dur="500"/>
                                        <p:tgtEl>
                                          <p:spTgt spid="207"/>
                                        </p:tgtEl>
                                      </p:cBhvr>
                                    </p:animEffect>
                                  </p:childTnLst>
                                </p:cTn>
                              </p:par>
                              <p:par>
                                <p:cTn id="165" presetID="10" presetClass="entr" presetSubtype="0" fill="hold" grpId="0" nodeType="withEffect">
                                  <p:stCondLst>
                                    <p:cond delay="0"/>
                                  </p:stCondLst>
                                  <p:childTnLst>
                                    <p:set>
                                      <p:cBhvr>
                                        <p:cTn id="166" dur="1" fill="hold">
                                          <p:stCondLst>
                                            <p:cond delay="0"/>
                                          </p:stCondLst>
                                        </p:cTn>
                                        <p:tgtEl>
                                          <p:spTgt spid="208"/>
                                        </p:tgtEl>
                                        <p:attrNameLst>
                                          <p:attrName>style.visibility</p:attrName>
                                        </p:attrNameLst>
                                      </p:cBhvr>
                                      <p:to>
                                        <p:strVal val="visible"/>
                                      </p:to>
                                    </p:set>
                                    <p:animEffect transition="in" filter="fade">
                                      <p:cBhvr>
                                        <p:cTn id="167" dur="500"/>
                                        <p:tgtEl>
                                          <p:spTgt spid="208"/>
                                        </p:tgtEl>
                                      </p:cBhvr>
                                    </p:animEffect>
                                  </p:childTnLst>
                                </p:cTn>
                              </p:par>
                              <p:par>
                                <p:cTn id="168" presetID="10" presetClass="entr" presetSubtype="0" fill="hold" grpId="0" nodeType="withEffect">
                                  <p:stCondLst>
                                    <p:cond delay="0"/>
                                  </p:stCondLst>
                                  <p:childTnLst>
                                    <p:set>
                                      <p:cBhvr>
                                        <p:cTn id="169" dur="1" fill="hold">
                                          <p:stCondLst>
                                            <p:cond delay="0"/>
                                          </p:stCondLst>
                                        </p:cTn>
                                        <p:tgtEl>
                                          <p:spTgt spid="209"/>
                                        </p:tgtEl>
                                        <p:attrNameLst>
                                          <p:attrName>style.visibility</p:attrName>
                                        </p:attrNameLst>
                                      </p:cBhvr>
                                      <p:to>
                                        <p:strVal val="visible"/>
                                      </p:to>
                                    </p:set>
                                    <p:animEffect transition="in" filter="fade">
                                      <p:cBhvr>
                                        <p:cTn id="170" dur="500"/>
                                        <p:tgtEl>
                                          <p:spTgt spid="209"/>
                                        </p:tgtEl>
                                      </p:cBhvr>
                                    </p:animEffect>
                                  </p:childTnLst>
                                </p:cTn>
                              </p:par>
                              <p:par>
                                <p:cTn id="171" presetID="10" presetClass="entr" presetSubtype="0" fill="hold" grpId="0" nodeType="withEffect">
                                  <p:stCondLst>
                                    <p:cond delay="0"/>
                                  </p:stCondLst>
                                  <p:childTnLst>
                                    <p:set>
                                      <p:cBhvr>
                                        <p:cTn id="172" dur="1" fill="hold">
                                          <p:stCondLst>
                                            <p:cond delay="0"/>
                                          </p:stCondLst>
                                        </p:cTn>
                                        <p:tgtEl>
                                          <p:spTgt spid="210"/>
                                        </p:tgtEl>
                                        <p:attrNameLst>
                                          <p:attrName>style.visibility</p:attrName>
                                        </p:attrNameLst>
                                      </p:cBhvr>
                                      <p:to>
                                        <p:strVal val="visible"/>
                                      </p:to>
                                    </p:set>
                                    <p:animEffect transition="in" filter="fade">
                                      <p:cBhvr>
                                        <p:cTn id="173" dur="500"/>
                                        <p:tgtEl>
                                          <p:spTgt spid="210"/>
                                        </p:tgtEl>
                                      </p:cBhvr>
                                    </p:animEffect>
                                  </p:childTnLst>
                                </p:cTn>
                              </p:par>
                              <p:par>
                                <p:cTn id="174" presetID="10" presetClass="entr" presetSubtype="0" fill="hold" grpId="0" nodeType="withEffect">
                                  <p:stCondLst>
                                    <p:cond delay="0"/>
                                  </p:stCondLst>
                                  <p:childTnLst>
                                    <p:set>
                                      <p:cBhvr>
                                        <p:cTn id="175" dur="1" fill="hold">
                                          <p:stCondLst>
                                            <p:cond delay="0"/>
                                          </p:stCondLst>
                                        </p:cTn>
                                        <p:tgtEl>
                                          <p:spTgt spid="211"/>
                                        </p:tgtEl>
                                        <p:attrNameLst>
                                          <p:attrName>style.visibility</p:attrName>
                                        </p:attrNameLst>
                                      </p:cBhvr>
                                      <p:to>
                                        <p:strVal val="visible"/>
                                      </p:to>
                                    </p:set>
                                    <p:animEffect transition="in" filter="fade">
                                      <p:cBhvr>
                                        <p:cTn id="176" dur="500"/>
                                        <p:tgtEl>
                                          <p:spTgt spid="211"/>
                                        </p:tgtEl>
                                      </p:cBhvr>
                                    </p:animEffect>
                                  </p:childTnLst>
                                </p:cTn>
                              </p:par>
                              <p:par>
                                <p:cTn id="177" presetID="10" presetClass="entr" presetSubtype="0" fill="hold" grpId="0" nodeType="withEffect">
                                  <p:stCondLst>
                                    <p:cond delay="0"/>
                                  </p:stCondLst>
                                  <p:childTnLst>
                                    <p:set>
                                      <p:cBhvr>
                                        <p:cTn id="178" dur="1" fill="hold">
                                          <p:stCondLst>
                                            <p:cond delay="0"/>
                                          </p:stCondLst>
                                        </p:cTn>
                                        <p:tgtEl>
                                          <p:spTgt spid="212"/>
                                        </p:tgtEl>
                                        <p:attrNameLst>
                                          <p:attrName>style.visibility</p:attrName>
                                        </p:attrNameLst>
                                      </p:cBhvr>
                                      <p:to>
                                        <p:strVal val="visible"/>
                                      </p:to>
                                    </p:set>
                                    <p:animEffect transition="in" filter="fade">
                                      <p:cBhvr>
                                        <p:cTn id="179" dur="500"/>
                                        <p:tgtEl>
                                          <p:spTgt spid="212"/>
                                        </p:tgtEl>
                                      </p:cBhvr>
                                    </p:animEffect>
                                  </p:childTnLst>
                                </p:cTn>
                              </p:par>
                              <p:par>
                                <p:cTn id="180" presetID="10" presetClass="entr" presetSubtype="0" fill="hold" grpId="0" nodeType="withEffect">
                                  <p:stCondLst>
                                    <p:cond delay="0"/>
                                  </p:stCondLst>
                                  <p:childTnLst>
                                    <p:set>
                                      <p:cBhvr>
                                        <p:cTn id="181" dur="1" fill="hold">
                                          <p:stCondLst>
                                            <p:cond delay="0"/>
                                          </p:stCondLst>
                                        </p:cTn>
                                        <p:tgtEl>
                                          <p:spTgt spid="213"/>
                                        </p:tgtEl>
                                        <p:attrNameLst>
                                          <p:attrName>style.visibility</p:attrName>
                                        </p:attrNameLst>
                                      </p:cBhvr>
                                      <p:to>
                                        <p:strVal val="visible"/>
                                      </p:to>
                                    </p:set>
                                    <p:animEffect transition="in" filter="fade">
                                      <p:cBhvr>
                                        <p:cTn id="182" dur="500"/>
                                        <p:tgtEl>
                                          <p:spTgt spid="213"/>
                                        </p:tgtEl>
                                      </p:cBhvr>
                                    </p:animEffect>
                                  </p:childTnLst>
                                </p:cTn>
                              </p:par>
                              <p:par>
                                <p:cTn id="183" presetID="10" presetClass="entr" presetSubtype="0" fill="hold" grpId="0" nodeType="withEffect">
                                  <p:stCondLst>
                                    <p:cond delay="0"/>
                                  </p:stCondLst>
                                  <p:childTnLst>
                                    <p:set>
                                      <p:cBhvr>
                                        <p:cTn id="184" dur="1" fill="hold">
                                          <p:stCondLst>
                                            <p:cond delay="0"/>
                                          </p:stCondLst>
                                        </p:cTn>
                                        <p:tgtEl>
                                          <p:spTgt spid="214"/>
                                        </p:tgtEl>
                                        <p:attrNameLst>
                                          <p:attrName>style.visibility</p:attrName>
                                        </p:attrNameLst>
                                      </p:cBhvr>
                                      <p:to>
                                        <p:strVal val="visible"/>
                                      </p:to>
                                    </p:set>
                                    <p:animEffect transition="in" filter="fade">
                                      <p:cBhvr>
                                        <p:cTn id="185" dur="500"/>
                                        <p:tgtEl>
                                          <p:spTgt spid="214"/>
                                        </p:tgtEl>
                                      </p:cBhvr>
                                    </p:animEffect>
                                  </p:childTnLst>
                                </p:cTn>
                              </p:par>
                              <p:par>
                                <p:cTn id="186" presetID="10" presetClass="entr" presetSubtype="0" fill="hold" grpId="0" nodeType="withEffect">
                                  <p:stCondLst>
                                    <p:cond delay="0"/>
                                  </p:stCondLst>
                                  <p:childTnLst>
                                    <p:set>
                                      <p:cBhvr>
                                        <p:cTn id="187" dur="1" fill="hold">
                                          <p:stCondLst>
                                            <p:cond delay="0"/>
                                          </p:stCondLst>
                                        </p:cTn>
                                        <p:tgtEl>
                                          <p:spTgt spid="215"/>
                                        </p:tgtEl>
                                        <p:attrNameLst>
                                          <p:attrName>style.visibility</p:attrName>
                                        </p:attrNameLst>
                                      </p:cBhvr>
                                      <p:to>
                                        <p:strVal val="visible"/>
                                      </p:to>
                                    </p:set>
                                    <p:animEffect transition="in" filter="fade">
                                      <p:cBhvr>
                                        <p:cTn id="188" dur="500"/>
                                        <p:tgtEl>
                                          <p:spTgt spid="215"/>
                                        </p:tgtEl>
                                      </p:cBhvr>
                                    </p:animEffect>
                                  </p:childTnLst>
                                </p:cTn>
                              </p:par>
                              <p:par>
                                <p:cTn id="189" presetID="10" presetClass="entr" presetSubtype="0" fill="hold" grpId="0" nodeType="withEffect">
                                  <p:stCondLst>
                                    <p:cond delay="0"/>
                                  </p:stCondLst>
                                  <p:childTnLst>
                                    <p:set>
                                      <p:cBhvr>
                                        <p:cTn id="190" dur="1" fill="hold">
                                          <p:stCondLst>
                                            <p:cond delay="0"/>
                                          </p:stCondLst>
                                        </p:cTn>
                                        <p:tgtEl>
                                          <p:spTgt spid="216"/>
                                        </p:tgtEl>
                                        <p:attrNameLst>
                                          <p:attrName>style.visibility</p:attrName>
                                        </p:attrNameLst>
                                      </p:cBhvr>
                                      <p:to>
                                        <p:strVal val="visible"/>
                                      </p:to>
                                    </p:set>
                                    <p:animEffect transition="in" filter="fade">
                                      <p:cBhvr>
                                        <p:cTn id="191" dur="500"/>
                                        <p:tgtEl>
                                          <p:spTgt spid="216"/>
                                        </p:tgtEl>
                                      </p:cBhvr>
                                    </p:animEffect>
                                  </p:childTnLst>
                                </p:cTn>
                              </p:par>
                              <p:par>
                                <p:cTn id="192" presetID="10" presetClass="entr" presetSubtype="0" fill="hold" nodeType="withEffect">
                                  <p:stCondLst>
                                    <p:cond delay="0"/>
                                  </p:stCondLst>
                                  <p:childTnLst>
                                    <p:set>
                                      <p:cBhvr>
                                        <p:cTn id="193" dur="1" fill="hold">
                                          <p:stCondLst>
                                            <p:cond delay="0"/>
                                          </p:stCondLst>
                                        </p:cTn>
                                        <p:tgtEl>
                                          <p:spTgt spid="217"/>
                                        </p:tgtEl>
                                        <p:attrNameLst>
                                          <p:attrName>style.visibility</p:attrName>
                                        </p:attrNameLst>
                                      </p:cBhvr>
                                      <p:to>
                                        <p:strVal val="visible"/>
                                      </p:to>
                                    </p:set>
                                    <p:animEffect transition="in" filter="fade">
                                      <p:cBhvr>
                                        <p:cTn id="194" dur="500"/>
                                        <p:tgtEl>
                                          <p:spTgt spid="217"/>
                                        </p:tgtEl>
                                      </p:cBhvr>
                                    </p:animEffect>
                                  </p:childTnLst>
                                </p:cTn>
                              </p:par>
                              <p:par>
                                <p:cTn id="195" presetID="10" presetClass="entr" presetSubtype="0" fill="hold" nodeType="withEffect">
                                  <p:stCondLst>
                                    <p:cond delay="0"/>
                                  </p:stCondLst>
                                  <p:childTnLst>
                                    <p:set>
                                      <p:cBhvr>
                                        <p:cTn id="196" dur="1" fill="hold">
                                          <p:stCondLst>
                                            <p:cond delay="0"/>
                                          </p:stCondLst>
                                        </p:cTn>
                                        <p:tgtEl>
                                          <p:spTgt spid="218"/>
                                        </p:tgtEl>
                                        <p:attrNameLst>
                                          <p:attrName>style.visibility</p:attrName>
                                        </p:attrNameLst>
                                      </p:cBhvr>
                                      <p:to>
                                        <p:strVal val="visible"/>
                                      </p:to>
                                    </p:set>
                                    <p:animEffect transition="in" filter="fade">
                                      <p:cBhvr>
                                        <p:cTn id="197" dur="500"/>
                                        <p:tgtEl>
                                          <p:spTgt spid="218"/>
                                        </p:tgtEl>
                                      </p:cBhvr>
                                    </p:animEffect>
                                  </p:childTnLst>
                                </p:cTn>
                              </p:par>
                              <p:par>
                                <p:cTn id="198" presetID="10" presetClass="entr" presetSubtype="0" fill="hold" grpId="0" nodeType="withEffect">
                                  <p:stCondLst>
                                    <p:cond delay="0"/>
                                  </p:stCondLst>
                                  <p:childTnLst>
                                    <p:set>
                                      <p:cBhvr>
                                        <p:cTn id="199" dur="1" fill="hold">
                                          <p:stCondLst>
                                            <p:cond delay="0"/>
                                          </p:stCondLst>
                                        </p:cTn>
                                        <p:tgtEl>
                                          <p:spTgt spid="219"/>
                                        </p:tgtEl>
                                        <p:attrNameLst>
                                          <p:attrName>style.visibility</p:attrName>
                                        </p:attrNameLst>
                                      </p:cBhvr>
                                      <p:to>
                                        <p:strVal val="visible"/>
                                      </p:to>
                                    </p:set>
                                    <p:animEffect transition="in" filter="fade">
                                      <p:cBhvr>
                                        <p:cTn id="200" dur="500"/>
                                        <p:tgtEl>
                                          <p:spTgt spid="219"/>
                                        </p:tgtEl>
                                      </p:cBhvr>
                                    </p:animEffect>
                                  </p:childTnLst>
                                </p:cTn>
                              </p:par>
                              <p:par>
                                <p:cTn id="201" presetID="10" presetClass="entr" presetSubtype="0" fill="hold" nodeType="withEffect">
                                  <p:stCondLst>
                                    <p:cond delay="0"/>
                                  </p:stCondLst>
                                  <p:childTnLst>
                                    <p:set>
                                      <p:cBhvr>
                                        <p:cTn id="202" dur="1" fill="hold">
                                          <p:stCondLst>
                                            <p:cond delay="0"/>
                                          </p:stCondLst>
                                        </p:cTn>
                                        <p:tgtEl>
                                          <p:spTgt spid="220"/>
                                        </p:tgtEl>
                                        <p:attrNameLst>
                                          <p:attrName>style.visibility</p:attrName>
                                        </p:attrNameLst>
                                      </p:cBhvr>
                                      <p:to>
                                        <p:strVal val="visible"/>
                                      </p:to>
                                    </p:set>
                                    <p:animEffect transition="in" filter="fade">
                                      <p:cBhvr>
                                        <p:cTn id="203" dur="500"/>
                                        <p:tgtEl>
                                          <p:spTgt spid="220"/>
                                        </p:tgtEl>
                                      </p:cBhvr>
                                    </p:animEffect>
                                  </p:childTnLst>
                                </p:cTn>
                              </p:par>
                              <p:par>
                                <p:cTn id="204" presetID="10" presetClass="entr" presetSubtype="0" fill="hold" grpId="0" nodeType="withEffect">
                                  <p:stCondLst>
                                    <p:cond delay="0"/>
                                  </p:stCondLst>
                                  <p:childTnLst>
                                    <p:set>
                                      <p:cBhvr>
                                        <p:cTn id="205" dur="1" fill="hold">
                                          <p:stCondLst>
                                            <p:cond delay="0"/>
                                          </p:stCondLst>
                                        </p:cTn>
                                        <p:tgtEl>
                                          <p:spTgt spid="221"/>
                                        </p:tgtEl>
                                        <p:attrNameLst>
                                          <p:attrName>style.visibility</p:attrName>
                                        </p:attrNameLst>
                                      </p:cBhvr>
                                      <p:to>
                                        <p:strVal val="visible"/>
                                      </p:to>
                                    </p:set>
                                    <p:animEffect transition="in" filter="fade">
                                      <p:cBhvr>
                                        <p:cTn id="206" dur="500"/>
                                        <p:tgtEl>
                                          <p:spTgt spid="221"/>
                                        </p:tgtEl>
                                      </p:cBhvr>
                                    </p:animEffect>
                                  </p:childTnLst>
                                </p:cTn>
                              </p:par>
                              <p:par>
                                <p:cTn id="207" presetID="10" presetClass="entr" presetSubtype="0" fill="hold" grpId="0" nodeType="withEffect">
                                  <p:stCondLst>
                                    <p:cond delay="0"/>
                                  </p:stCondLst>
                                  <p:childTnLst>
                                    <p:set>
                                      <p:cBhvr>
                                        <p:cTn id="208" dur="1" fill="hold">
                                          <p:stCondLst>
                                            <p:cond delay="0"/>
                                          </p:stCondLst>
                                        </p:cTn>
                                        <p:tgtEl>
                                          <p:spTgt spid="222"/>
                                        </p:tgtEl>
                                        <p:attrNameLst>
                                          <p:attrName>style.visibility</p:attrName>
                                        </p:attrNameLst>
                                      </p:cBhvr>
                                      <p:to>
                                        <p:strVal val="visible"/>
                                      </p:to>
                                    </p:set>
                                    <p:animEffect transition="in" filter="fade">
                                      <p:cBhvr>
                                        <p:cTn id="209" dur="500"/>
                                        <p:tgtEl>
                                          <p:spTgt spid="222"/>
                                        </p:tgtEl>
                                      </p:cBhvr>
                                    </p:animEffect>
                                  </p:childTnLst>
                                </p:cTn>
                              </p:par>
                              <p:par>
                                <p:cTn id="210" presetID="10" presetClass="entr" presetSubtype="0" fill="hold" nodeType="withEffect">
                                  <p:stCondLst>
                                    <p:cond delay="0"/>
                                  </p:stCondLst>
                                  <p:childTnLst>
                                    <p:set>
                                      <p:cBhvr>
                                        <p:cTn id="211" dur="1" fill="hold">
                                          <p:stCondLst>
                                            <p:cond delay="0"/>
                                          </p:stCondLst>
                                        </p:cTn>
                                        <p:tgtEl>
                                          <p:spTgt spid="223"/>
                                        </p:tgtEl>
                                        <p:attrNameLst>
                                          <p:attrName>style.visibility</p:attrName>
                                        </p:attrNameLst>
                                      </p:cBhvr>
                                      <p:to>
                                        <p:strVal val="visible"/>
                                      </p:to>
                                    </p:set>
                                    <p:animEffect transition="in" filter="fade">
                                      <p:cBhvr>
                                        <p:cTn id="212" dur="500"/>
                                        <p:tgtEl>
                                          <p:spTgt spid="223"/>
                                        </p:tgtEl>
                                      </p:cBhvr>
                                    </p:animEffect>
                                  </p:childTnLst>
                                </p:cTn>
                              </p:par>
                              <p:par>
                                <p:cTn id="213" presetID="10" presetClass="entr" presetSubtype="0" fill="hold" nodeType="withEffect">
                                  <p:stCondLst>
                                    <p:cond delay="0"/>
                                  </p:stCondLst>
                                  <p:childTnLst>
                                    <p:set>
                                      <p:cBhvr>
                                        <p:cTn id="214" dur="1" fill="hold">
                                          <p:stCondLst>
                                            <p:cond delay="0"/>
                                          </p:stCondLst>
                                        </p:cTn>
                                        <p:tgtEl>
                                          <p:spTgt spid="224"/>
                                        </p:tgtEl>
                                        <p:attrNameLst>
                                          <p:attrName>style.visibility</p:attrName>
                                        </p:attrNameLst>
                                      </p:cBhvr>
                                      <p:to>
                                        <p:strVal val="visible"/>
                                      </p:to>
                                    </p:set>
                                    <p:animEffect transition="in" filter="fade">
                                      <p:cBhvr>
                                        <p:cTn id="215" dur="500"/>
                                        <p:tgtEl>
                                          <p:spTgt spid="224"/>
                                        </p:tgtEl>
                                      </p:cBhvr>
                                    </p:animEffect>
                                  </p:childTnLst>
                                </p:cTn>
                              </p:par>
                              <p:par>
                                <p:cTn id="216" presetID="10" presetClass="entr" presetSubtype="0" fill="hold" grpId="0" nodeType="withEffect">
                                  <p:stCondLst>
                                    <p:cond delay="0"/>
                                  </p:stCondLst>
                                  <p:childTnLst>
                                    <p:set>
                                      <p:cBhvr>
                                        <p:cTn id="217" dur="1" fill="hold">
                                          <p:stCondLst>
                                            <p:cond delay="0"/>
                                          </p:stCondLst>
                                        </p:cTn>
                                        <p:tgtEl>
                                          <p:spTgt spid="225"/>
                                        </p:tgtEl>
                                        <p:attrNameLst>
                                          <p:attrName>style.visibility</p:attrName>
                                        </p:attrNameLst>
                                      </p:cBhvr>
                                      <p:to>
                                        <p:strVal val="visible"/>
                                      </p:to>
                                    </p:set>
                                    <p:animEffect transition="in" filter="fade">
                                      <p:cBhvr>
                                        <p:cTn id="218" dur="500"/>
                                        <p:tgtEl>
                                          <p:spTgt spid="225"/>
                                        </p:tgtEl>
                                      </p:cBhvr>
                                    </p:animEffect>
                                  </p:childTnLst>
                                </p:cTn>
                              </p:par>
                              <p:par>
                                <p:cTn id="219" presetID="10" presetClass="entr" presetSubtype="0" fill="hold" nodeType="withEffect">
                                  <p:stCondLst>
                                    <p:cond delay="0"/>
                                  </p:stCondLst>
                                  <p:childTnLst>
                                    <p:set>
                                      <p:cBhvr>
                                        <p:cTn id="220" dur="1" fill="hold">
                                          <p:stCondLst>
                                            <p:cond delay="0"/>
                                          </p:stCondLst>
                                        </p:cTn>
                                        <p:tgtEl>
                                          <p:spTgt spid="226"/>
                                        </p:tgtEl>
                                        <p:attrNameLst>
                                          <p:attrName>style.visibility</p:attrName>
                                        </p:attrNameLst>
                                      </p:cBhvr>
                                      <p:to>
                                        <p:strVal val="visible"/>
                                      </p:to>
                                    </p:set>
                                    <p:animEffect transition="in" filter="fade">
                                      <p:cBhvr>
                                        <p:cTn id="221" dur="500"/>
                                        <p:tgtEl>
                                          <p:spTgt spid="226"/>
                                        </p:tgtEl>
                                      </p:cBhvr>
                                    </p:animEffect>
                                  </p:childTnLst>
                                </p:cTn>
                              </p:par>
                              <p:par>
                                <p:cTn id="222" presetID="10" presetClass="entr" presetSubtype="0" fill="hold" grpId="0" nodeType="withEffect">
                                  <p:stCondLst>
                                    <p:cond delay="0"/>
                                  </p:stCondLst>
                                  <p:childTnLst>
                                    <p:set>
                                      <p:cBhvr>
                                        <p:cTn id="223" dur="1" fill="hold">
                                          <p:stCondLst>
                                            <p:cond delay="0"/>
                                          </p:stCondLst>
                                        </p:cTn>
                                        <p:tgtEl>
                                          <p:spTgt spid="227"/>
                                        </p:tgtEl>
                                        <p:attrNameLst>
                                          <p:attrName>style.visibility</p:attrName>
                                        </p:attrNameLst>
                                      </p:cBhvr>
                                      <p:to>
                                        <p:strVal val="visible"/>
                                      </p:to>
                                    </p:set>
                                    <p:animEffect transition="in" filter="fade">
                                      <p:cBhvr>
                                        <p:cTn id="224" dur="500"/>
                                        <p:tgtEl>
                                          <p:spTgt spid="227"/>
                                        </p:tgtEl>
                                      </p:cBhvr>
                                    </p:animEffect>
                                  </p:childTnLst>
                                </p:cTn>
                              </p:par>
                              <p:par>
                                <p:cTn id="225" presetID="10" presetClass="entr" presetSubtype="0" fill="hold" nodeType="withEffect">
                                  <p:stCondLst>
                                    <p:cond delay="0"/>
                                  </p:stCondLst>
                                  <p:childTnLst>
                                    <p:set>
                                      <p:cBhvr>
                                        <p:cTn id="226" dur="1" fill="hold">
                                          <p:stCondLst>
                                            <p:cond delay="0"/>
                                          </p:stCondLst>
                                        </p:cTn>
                                        <p:tgtEl>
                                          <p:spTgt spid="228"/>
                                        </p:tgtEl>
                                        <p:attrNameLst>
                                          <p:attrName>style.visibility</p:attrName>
                                        </p:attrNameLst>
                                      </p:cBhvr>
                                      <p:to>
                                        <p:strVal val="visible"/>
                                      </p:to>
                                    </p:set>
                                    <p:animEffect transition="in" filter="fade">
                                      <p:cBhvr>
                                        <p:cTn id="227" dur="500"/>
                                        <p:tgtEl>
                                          <p:spTgt spid="228"/>
                                        </p:tgtEl>
                                      </p:cBhvr>
                                    </p:animEffect>
                                  </p:childTnLst>
                                </p:cTn>
                              </p:par>
                              <p:par>
                                <p:cTn id="228" presetID="10" presetClass="entr" presetSubtype="0" fill="hold" grpId="0" nodeType="withEffect">
                                  <p:stCondLst>
                                    <p:cond delay="0"/>
                                  </p:stCondLst>
                                  <p:childTnLst>
                                    <p:set>
                                      <p:cBhvr>
                                        <p:cTn id="229" dur="1" fill="hold">
                                          <p:stCondLst>
                                            <p:cond delay="0"/>
                                          </p:stCondLst>
                                        </p:cTn>
                                        <p:tgtEl>
                                          <p:spTgt spid="229"/>
                                        </p:tgtEl>
                                        <p:attrNameLst>
                                          <p:attrName>style.visibility</p:attrName>
                                        </p:attrNameLst>
                                      </p:cBhvr>
                                      <p:to>
                                        <p:strVal val="visible"/>
                                      </p:to>
                                    </p:set>
                                    <p:animEffect transition="in" filter="fade">
                                      <p:cBhvr>
                                        <p:cTn id="230" dur="500"/>
                                        <p:tgtEl>
                                          <p:spTgt spid="229"/>
                                        </p:tgtEl>
                                      </p:cBhvr>
                                    </p:animEffect>
                                  </p:childTnLst>
                                </p:cTn>
                              </p:par>
                              <p:par>
                                <p:cTn id="231" presetID="10" presetClass="entr" presetSubtype="0" fill="hold" nodeType="withEffect">
                                  <p:stCondLst>
                                    <p:cond delay="0"/>
                                  </p:stCondLst>
                                  <p:childTnLst>
                                    <p:set>
                                      <p:cBhvr>
                                        <p:cTn id="232" dur="1" fill="hold">
                                          <p:stCondLst>
                                            <p:cond delay="0"/>
                                          </p:stCondLst>
                                        </p:cTn>
                                        <p:tgtEl>
                                          <p:spTgt spid="230"/>
                                        </p:tgtEl>
                                        <p:attrNameLst>
                                          <p:attrName>style.visibility</p:attrName>
                                        </p:attrNameLst>
                                      </p:cBhvr>
                                      <p:to>
                                        <p:strVal val="visible"/>
                                      </p:to>
                                    </p:set>
                                    <p:animEffect transition="in" filter="fade">
                                      <p:cBhvr>
                                        <p:cTn id="233" dur="500"/>
                                        <p:tgtEl>
                                          <p:spTgt spid="230"/>
                                        </p:tgtEl>
                                      </p:cBhvr>
                                    </p:animEffect>
                                  </p:childTnLst>
                                </p:cTn>
                              </p:par>
                              <p:par>
                                <p:cTn id="234" presetID="10" presetClass="entr" presetSubtype="0" fill="hold" grpId="0" nodeType="withEffect">
                                  <p:stCondLst>
                                    <p:cond delay="0"/>
                                  </p:stCondLst>
                                  <p:childTnLst>
                                    <p:set>
                                      <p:cBhvr>
                                        <p:cTn id="235" dur="1" fill="hold">
                                          <p:stCondLst>
                                            <p:cond delay="0"/>
                                          </p:stCondLst>
                                        </p:cTn>
                                        <p:tgtEl>
                                          <p:spTgt spid="231"/>
                                        </p:tgtEl>
                                        <p:attrNameLst>
                                          <p:attrName>style.visibility</p:attrName>
                                        </p:attrNameLst>
                                      </p:cBhvr>
                                      <p:to>
                                        <p:strVal val="visible"/>
                                      </p:to>
                                    </p:set>
                                    <p:animEffect transition="in" filter="fade">
                                      <p:cBhvr>
                                        <p:cTn id="236" dur="500"/>
                                        <p:tgtEl>
                                          <p:spTgt spid="231"/>
                                        </p:tgtEl>
                                      </p:cBhvr>
                                    </p:animEffect>
                                  </p:childTnLst>
                                </p:cTn>
                              </p:par>
                              <p:par>
                                <p:cTn id="237" presetID="10" presetClass="entr" presetSubtype="0" fill="hold" grpId="0" nodeType="withEffect">
                                  <p:stCondLst>
                                    <p:cond delay="0"/>
                                  </p:stCondLst>
                                  <p:childTnLst>
                                    <p:set>
                                      <p:cBhvr>
                                        <p:cTn id="238" dur="1" fill="hold">
                                          <p:stCondLst>
                                            <p:cond delay="0"/>
                                          </p:stCondLst>
                                        </p:cTn>
                                        <p:tgtEl>
                                          <p:spTgt spid="232"/>
                                        </p:tgtEl>
                                        <p:attrNameLst>
                                          <p:attrName>style.visibility</p:attrName>
                                        </p:attrNameLst>
                                      </p:cBhvr>
                                      <p:to>
                                        <p:strVal val="visible"/>
                                      </p:to>
                                    </p:set>
                                    <p:animEffect transition="in" filter="fade">
                                      <p:cBhvr>
                                        <p:cTn id="239" dur="500"/>
                                        <p:tgtEl>
                                          <p:spTgt spid="232"/>
                                        </p:tgtEl>
                                      </p:cBhvr>
                                    </p:animEffect>
                                  </p:childTnLst>
                                </p:cTn>
                              </p:par>
                              <p:par>
                                <p:cTn id="240" presetID="10" presetClass="entr" presetSubtype="0" fill="hold" grpId="0" nodeType="withEffect">
                                  <p:stCondLst>
                                    <p:cond delay="0"/>
                                  </p:stCondLst>
                                  <p:childTnLst>
                                    <p:set>
                                      <p:cBhvr>
                                        <p:cTn id="241" dur="1" fill="hold">
                                          <p:stCondLst>
                                            <p:cond delay="0"/>
                                          </p:stCondLst>
                                        </p:cTn>
                                        <p:tgtEl>
                                          <p:spTgt spid="233"/>
                                        </p:tgtEl>
                                        <p:attrNameLst>
                                          <p:attrName>style.visibility</p:attrName>
                                        </p:attrNameLst>
                                      </p:cBhvr>
                                      <p:to>
                                        <p:strVal val="visible"/>
                                      </p:to>
                                    </p:set>
                                    <p:animEffect transition="in" filter="fade">
                                      <p:cBhvr>
                                        <p:cTn id="242" dur="500"/>
                                        <p:tgtEl>
                                          <p:spTgt spid="233"/>
                                        </p:tgtEl>
                                      </p:cBhvr>
                                    </p:animEffect>
                                  </p:childTnLst>
                                </p:cTn>
                              </p:par>
                              <p:par>
                                <p:cTn id="243" presetID="10" presetClass="entr" presetSubtype="0" fill="hold" grpId="0" nodeType="withEffect">
                                  <p:stCondLst>
                                    <p:cond delay="0"/>
                                  </p:stCondLst>
                                  <p:childTnLst>
                                    <p:set>
                                      <p:cBhvr>
                                        <p:cTn id="244" dur="1" fill="hold">
                                          <p:stCondLst>
                                            <p:cond delay="0"/>
                                          </p:stCondLst>
                                        </p:cTn>
                                        <p:tgtEl>
                                          <p:spTgt spid="234"/>
                                        </p:tgtEl>
                                        <p:attrNameLst>
                                          <p:attrName>style.visibility</p:attrName>
                                        </p:attrNameLst>
                                      </p:cBhvr>
                                      <p:to>
                                        <p:strVal val="visible"/>
                                      </p:to>
                                    </p:set>
                                    <p:animEffect transition="in" filter="fade">
                                      <p:cBhvr>
                                        <p:cTn id="245" dur="500"/>
                                        <p:tgtEl>
                                          <p:spTgt spid="234"/>
                                        </p:tgtEl>
                                      </p:cBhvr>
                                    </p:animEffect>
                                  </p:childTnLst>
                                </p:cTn>
                              </p:par>
                              <p:par>
                                <p:cTn id="246" presetID="10" presetClass="entr" presetSubtype="0" fill="hold" grpId="0" nodeType="withEffect">
                                  <p:stCondLst>
                                    <p:cond delay="0"/>
                                  </p:stCondLst>
                                  <p:childTnLst>
                                    <p:set>
                                      <p:cBhvr>
                                        <p:cTn id="247" dur="1" fill="hold">
                                          <p:stCondLst>
                                            <p:cond delay="0"/>
                                          </p:stCondLst>
                                        </p:cTn>
                                        <p:tgtEl>
                                          <p:spTgt spid="235"/>
                                        </p:tgtEl>
                                        <p:attrNameLst>
                                          <p:attrName>style.visibility</p:attrName>
                                        </p:attrNameLst>
                                      </p:cBhvr>
                                      <p:to>
                                        <p:strVal val="visible"/>
                                      </p:to>
                                    </p:set>
                                    <p:animEffect transition="in" filter="fade">
                                      <p:cBhvr>
                                        <p:cTn id="248" dur="500"/>
                                        <p:tgtEl>
                                          <p:spTgt spid="235"/>
                                        </p:tgtEl>
                                      </p:cBhvr>
                                    </p:animEffect>
                                  </p:childTnLst>
                                </p:cTn>
                              </p:par>
                              <p:par>
                                <p:cTn id="249" presetID="10" presetClass="entr" presetSubtype="0" fill="hold" grpId="0" nodeType="withEffect">
                                  <p:stCondLst>
                                    <p:cond delay="0"/>
                                  </p:stCondLst>
                                  <p:childTnLst>
                                    <p:set>
                                      <p:cBhvr>
                                        <p:cTn id="250" dur="1" fill="hold">
                                          <p:stCondLst>
                                            <p:cond delay="0"/>
                                          </p:stCondLst>
                                        </p:cTn>
                                        <p:tgtEl>
                                          <p:spTgt spid="236"/>
                                        </p:tgtEl>
                                        <p:attrNameLst>
                                          <p:attrName>style.visibility</p:attrName>
                                        </p:attrNameLst>
                                      </p:cBhvr>
                                      <p:to>
                                        <p:strVal val="visible"/>
                                      </p:to>
                                    </p:set>
                                    <p:animEffect transition="in" filter="fade">
                                      <p:cBhvr>
                                        <p:cTn id="251" dur="500"/>
                                        <p:tgtEl>
                                          <p:spTgt spid="236"/>
                                        </p:tgtEl>
                                      </p:cBhvr>
                                    </p:animEffect>
                                  </p:childTnLst>
                                </p:cTn>
                              </p:par>
                              <p:par>
                                <p:cTn id="252" presetID="10" presetClass="entr" presetSubtype="0" fill="hold" grpId="0" nodeType="withEffect">
                                  <p:stCondLst>
                                    <p:cond delay="0"/>
                                  </p:stCondLst>
                                  <p:childTnLst>
                                    <p:set>
                                      <p:cBhvr>
                                        <p:cTn id="253" dur="1" fill="hold">
                                          <p:stCondLst>
                                            <p:cond delay="0"/>
                                          </p:stCondLst>
                                        </p:cTn>
                                        <p:tgtEl>
                                          <p:spTgt spid="237"/>
                                        </p:tgtEl>
                                        <p:attrNameLst>
                                          <p:attrName>style.visibility</p:attrName>
                                        </p:attrNameLst>
                                      </p:cBhvr>
                                      <p:to>
                                        <p:strVal val="visible"/>
                                      </p:to>
                                    </p:set>
                                    <p:animEffect transition="in" filter="fade">
                                      <p:cBhvr>
                                        <p:cTn id="254" dur="500"/>
                                        <p:tgtEl>
                                          <p:spTgt spid="237"/>
                                        </p:tgtEl>
                                      </p:cBhvr>
                                    </p:animEffect>
                                  </p:childTnLst>
                                </p:cTn>
                              </p:par>
                              <p:par>
                                <p:cTn id="255" presetID="10" presetClass="entr" presetSubtype="0" fill="hold" nodeType="withEffect">
                                  <p:stCondLst>
                                    <p:cond delay="0"/>
                                  </p:stCondLst>
                                  <p:childTnLst>
                                    <p:set>
                                      <p:cBhvr>
                                        <p:cTn id="256" dur="1" fill="hold">
                                          <p:stCondLst>
                                            <p:cond delay="0"/>
                                          </p:stCondLst>
                                        </p:cTn>
                                        <p:tgtEl>
                                          <p:spTgt spid="238"/>
                                        </p:tgtEl>
                                        <p:attrNameLst>
                                          <p:attrName>style.visibility</p:attrName>
                                        </p:attrNameLst>
                                      </p:cBhvr>
                                      <p:to>
                                        <p:strVal val="visible"/>
                                      </p:to>
                                    </p:set>
                                    <p:animEffect transition="in" filter="fade">
                                      <p:cBhvr>
                                        <p:cTn id="257" dur="500"/>
                                        <p:tgtEl>
                                          <p:spTgt spid="238"/>
                                        </p:tgtEl>
                                      </p:cBhvr>
                                    </p:animEffect>
                                  </p:childTnLst>
                                </p:cTn>
                              </p:par>
                              <p:par>
                                <p:cTn id="258" presetID="10" presetClass="entr" presetSubtype="0" fill="hold" nodeType="withEffect">
                                  <p:stCondLst>
                                    <p:cond delay="0"/>
                                  </p:stCondLst>
                                  <p:childTnLst>
                                    <p:set>
                                      <p:cBhvr>
                                        <p:cTn id="259" dur="1" fill="hold">
                                          <p:stCondLst>
                                            <p:cond delay="0"/>
                                          </p:stCondLst>
                                        </p:cTn>
                                        <p:tgtEl>
                                          <p:spTgt spid="239"/>
                                        </p:tgtEl>
                                        <p:attrNameLst>
                                          <p:attrName>style.visibility</p:attrName>
                                        </p:attrNameLst>
                                      </p:cBhvr>
                                      <p:to>
                                        <p:strVal val="visible"/>
                                      </p:to>
                                    </p:set>
                                    <p:animEffect transition="in" filter="fade">
                                      <p:cBhvr>
                                        <p:cTn id="260" dur="500"/>
                                        <p:tgtEl>
                                          <p:spTgt spid="239"/>
                                        </p:tgtEl>
                                      </p:cBhvr>
                                    </p:animEffect>
                                  </p:childTnLst>
                                </p:cTn>
                              </p:par>
                              <p:par>
                                <p:cTn id="261" presetID="10" presetClass="entr" presetSubtype="0" fill="hold" nodeType="withEffect">
                                  <p:stCondLst>
                                    <p:cond delay="0"/>
                                  </p:stCondLst>
                                  <p:childTnLst>
                                    <p:set>
                                      <p:cBhvr>
                                        <p:cTn id="262" dur="1" fill="hold">
                                          <p:stCondLst>
                                            <p:cond delay="0"/>
                                          </p:stCondLst>
                                        </p:cTn>
                                        <p:tgtEl>
                                          <p:spTgt spid="240"/>
                                        </p:tgtEl>
                                        <p:attrNameLst>
                                          <p:attrName>style.visibility</p:attrName>
                                        </p:attrNameLst>
                                      </p:cBhvr>
                                      <p:to>
                                        <p:strVal val="visible"/>
                                      </p:to>
                                    </p:set>
                                    <p:animEffect transition="in" filter="fade">
                                      <p:cBhvr>
                                        <p:cTn id="263" dur="500"/>
                                        <p:tgtEl>
                                          <p:spTgt spid="240"/>
                                        </p:tgtEl>
                                      </p:cBhvr>
                                    </p:animEffect>
                                  </p:childTnLst>
                                </p:cTn>
                              </p:par>
                              <p:par>
                                <p:cTn id="264" presetID="10" presetClass="entr" presetSubtype="0" fill="hold" nodeType="withEffect">
                                  <p:stCondLst>
                                    <p:cond delay="0"/>
                                  </p:stCondLst>
                                  <p:childTnLst>
                                    <p:set>
                                      <p:cBhvr>
                                        <p:cTn id="265" dur="1" fill="hold">
                                          <p:stCondLst>
                                            <p:cond delay="0"/>
                                          </p:stCondLst>
                                        </p:cTn>
                                        <p:tgtEl>
                                          <p:spTgt spid="241"/>
                                        </p:tgtEl>
                                        <p:attrNameLst>
                                          <p:attrName>style.visibility</p:attrName>
                                        </p:attrNameLst>
                                      </p:cBhvr>
                                      <p:to>
                                        <p:strVal val="visible"/>
                                      </p:to>
                                    </p:set>
                                    <p:animEffect transition="in" filter="fade">
                                      <p:cBhvr>
                                        <p:cTn id="266" dur="500"/>
                                        <p:tgtEl>
                                          <p:spTgt spid="241"/>
                                        </p:tgtEl>
                                      </p:cBhvr>
                                    </p:animEffect>
                                  </p:childTnLst>
                                </p:cTn>
                              </p:par>
                              <p:par>
                                <p:cTn id="267" presetID="10" presetClass="entr" presetSubtype="0" fill="hold" nodeType="withEffect">
                                  <p:stCondLst>
                                    <p:cond delay="0"/>
                                  </p:stCondLst>
                                  <p:childTnLst>
                                    <p:set>
                                      <p:cBhvr>
                                        <p:cTn id="268" dur="1" fill="hold">
                                          <p:stCondLst>
                                            <p:cond delay="0"/>
                                          </p:stCondLst>
                                        </p:cTn>
                                        <p:tgtEl>
                                          <p:spTgt spid="242"/>
                                        </p:tgtEl>
                                        <p:attrNameLst>
                                          <p:attrName>style.visibility</p:attrName>
                                        </p:attrNameLst>
                                      </p:cBhvr>
                                      <p:to>
                                        <p:strVal val="visible"/>
                                      </p:to>
                                    </p:set>
                                    <p:animEffect transition="in" filter="fade">
                                      <p:cBhvr>
                                        <p:cTn id="269" dur="500"/>
                                        <p:tgtEl>
                                          <p:spTgt spid="242"/>
                                        </p:tgtEl>
                                      </p:cBhvr>
                                    </p:animEffect>
                                  </p:childTnLst>
                                </p:cTn>
                              </p:par>
                              <p:par>
                                <p:cTn id="270" presetID="10" presetClass="entr" presetSubtype="0" fill="hold" nodeType="withEffect">
                                  <p:stCondLst>
                                    <p:cond delay="0"/>
                                  </p:stCondLst>
                                  <p:childTnLst>
                                    <p:set>
                                      <p:cBhvr>
                                        <p:cTn id="271" dur="1" fill="hold">
                                          <p:stCondLst>
                                            <p:cond delay="0"/>
                                          </p:stCondLst>
                                        </p:cTn>
                                        <p:tgtEl>
                                          <p:spTgt spid="243"/>
                                        </p:tgtEl>
                                        <p:attrNameLst>
                                          <p:attrName>style.visibility</p:attrName>
                                        </p:attrNameLst>
                                      </p:cBhvr>
                                      <p:to>
                                        <p:strVal val="visible"/>
                                      </p:to>
                                    </p:set>
                                    <p:animEffect transition="in" filter="fade">
                                      <p:cBhvr>
                                        <p:cTn id="272" dur="500"/>
                                        <p:tgtEl>
                                          <p:spTgt spid="243"/>
                                        </p:tgtEl>
                                      </p:cBhvr>
                                    </p:animEffect>
                                  </p:childTnLst>
                                </p:cTn>
                              </p:par>
                              <p:par>
                                <p:cTn id="273" presetID="10" presetClass="entr" presetSubtype="0" fill="hold" grpId="0" nodeType="withEffect">
                                  <p:stCondLst>
                                    <p:cond delay="0"/>
                                  </p:stCondLst>
                                  <p:childTnLst>
                                    <p:set>
                                      <p:cBhvr>
                                        <p:cTn id="274" dur="1" fill="hold">
                                          <p:stCondLst>
                                            <p:cond delay="0"/>
                                          </p:stCondLst>
                                        </p:cTn>
                                        <p:tgtEl>
                                          <p:spTgt spid="245"/>
                                        </p:tgtEl>
                                        <p:attrNameLst>
                                          <p:attrName>style.visibility</p:attrName>
                                        </p:attrNameLst>
                                      </p:cBhvr>
                                      <p:to>
                                        <p:strVal val="visible"/>
                                      </p:to>
                                    </p:set>
                                    <p:animEffect transition="in" filter="fade">
                                      <p:cBhvr>
                                        <p:cTn id="275" dur="500"/>
                                        <p:tgtEl>
                                          <p:spTgt spid="245"/>
                                        </p:tgtEl>
                                      </p:cBhvr>
                                    </p:animEffect>
                                  </p:childTnLst>
                                </p:cTn>
                              </p:par>
                              <p:par>
                                <p:cTn id="276" presetID="10" presetClass="entr" presetSubtype="0" fill="hold" grpId="0" nodeType="withEffect">
                                  <p:stCondLst>
                                    <p:cond delay="0"/>
                                  </p:stCondLst>
                                  <p:childTnLst>
                                    <p:set>
                                      <p:cBhvr>
                                        <p:cTn id="277" dur="1" fill="hold">
                                          <p:stCondLst>
                                            <p:cond delay="0"/>
                                          </p:stCondLst>
                                        </p:cTn>
                                        <p:tgtEl>
                                          <p:spTgt spid="246"/>
                                        </p:tgtEl>
                                        <p:attrNameLst>
                                          <p:attrName>style.visibility</p:attrName>
                                        </p:attrNameLst>
                                      </p:cBhvr>
                                      <p:to>
                                        <p:strVal val="visible"/>
                                      </p:to>
                                    </p:set>
                                    <p:animEffect transition="in" filter="fade">
                                      <p:cBhvr>
                                        <p:cTn id="278" dur="500"/>
                                        <p:tgtEl>
                                          <p:spTgt spid="246"/>
                                        </p:tgtEl>
                                      </p:cBhvr>
                                    </p:animEffect>
                                  </p:childTnLst>
                                </p:cTn>
                              </p:par>
                              <p:par>
                                <p:cTn id="279" presetID="10" presetClass="entr" presetSubtype="0" fill="hold" grpId="0" nodeType="withEffect">
                                  <p:stCondLst>
                                    <p:cond delay="0"/>
                                  </p:stCondLst>
                                  <p:childTnLst>
                                    <p:set>
                                      <p:cBhvr>
                                        <p:cTn id="280" dur="1" fill="hold">
                                          <p:stCondLst>
                                            <p:cond delay="0"/>
                                          </p:stCondLst>
                                        </p:cTn>
                                        <p:tgtEl>
                                          <p:spTgt spid="247"/>
                                        </p:tgtEl>
                                        <p:attrNameLst>
                                          <p:attrName>style.visibility</p:attrName>
                                        </p:attrNameLst>
                                      </p:cBhvr>
                                      <p:to>
                                        <p:strVal val="visible"/>
                                      </p:to>
                                    </p:set>
                                    <p:animEffect transition="in" filter="fade">
                                      <p:cBhvr>
                                        <p:cTn id="281" dur="500"/>
                                        <p:tgtEl>
                                          <p:spTgt spid="247"/>
                                        </p:tgtEl>
                                      </p:cBhvr>
                                    </p:animEffect>
                                  </p:childTnLst>
                                </p:cTn>
                              </p:par>
                              <p:par>
                                <p:cTn id="282" presetID="10" presetClass="entr" presetSubtype="0" fill="hold" grpId="0" nodeType="withEffect">
                                  <p:stCondLst>
                                    <p:cond delay="0"/>
                                  </p:stCondLst>
                                  <p:childTnLst>
                                    <p:set>
                                      <p:cBhvr>
                                        <p:cTn id="283" dur="1" fill="hold">
                                          <p:stCondLst>
                                            <p:cond delay="0"/>
                                          </p:stCondLst>
                                        </p:cTn>
                                        <p:tgtEl>
                                          <p:spTgt spid="248"/>
                                        </p:tgtEl>
                                        <p:attrNameLst>
                                          <p:attrName>style.visibility</p:attrName>
                                        </p:attrNameLst>
                                      </p:cBhvr>
                                      <p:to>
                                        <p:strVal val="visible"/>
                                      </p:to>
                                    </p:set>
                                    <p:animEffect transition="in" filter="fade">
                                      <p:cBhvr>
                                        <p:cTn id="284" dur="500"/>
                                        <p:tgtEl>
                                          <p:spTgt spid="248"/>
                                        </p:tgtEl>
                                      </p:cBhvr>
                                    </p:animEffect>
                                  </p:childTnLst>
                                </p:cTn>
                              </p:par>
                              <p:par>
                                <p:cTn id="285" presetID="10" presetClass="entr" presetSubtype="0" fill="hold" grpId="0" nodeType="withEffect">
                                  <p:stCondLst>
                                    <p:cond delay="0"/>
                                  </p:stCondLst>
                                  <p:childTnLst>
                                    <p:set>
                                      <p:cBhvr>
                                        <p:cTn id="286" dur="1" fill="hold">
                                          <p:stCondLst>
                                            <p:cond delay="0"/>
                                          </p:stCondLst>
                                        </p:cTn>
                                        <p:tgtEl>
                                          <p:spTgt spid="249"/>
                                        </p:tgtEl>
                                        <p:attrNameLst>
                                          <p:attrName>style.visibility</p:attrName>
                                        </p:attrNameLst>
                                      </p:cBhvr>
                                      <p:to>
                                        <p:strVal val="visible"/>
                                      </p:to>
                                    </p:set>
                                    <p:animEffect transition="in" filter="fade">
                                      <p:cBhvr>
                                        <p:cTn id="287" dur="500"/>
                                        <p:tgtEl>
                                          <p:spTgt spid="249"/>
                                        </p:tgtEl>
                                      </p:cBhvr>
                                    </p:animEffect>
                                  </p:childTnLst>
                                </p:cTn>
                              </p:par>
                              <p:par>
                                <p:cTn id="288" presetID="10" presetClass="entr" presetSubtype="0" fill="hold" nodeType="withEffect">
                                  <p:stCondLst>
                                    <p:cond delay="0"/>
                                  </p:stCondLst>
                                  <p:childTnLst>
                                    <p:set>
                                      <p:cBhvr>
                                        <p:cTn id="289" dur="1" fill="hold">
                                          <p:stCondLst>
                                            <p:cond delay="0"/>
                                          </p:stCondLst>
                                        </p:cTn>
                                        <p:tgtEl>
                                          <p:spTgt spid="250"/>
                                        </p:tgtEl>
                                        <p:attrNameLst>
                                          <p:attrName>style.visibility</p:attrName>
                                        </p:attrNameLst>
                                      </p:cBhvr>
                                      <p:to>
                                        <p:strVal val="visible"/>
                                      </p:to>
                                    </p:set>
                                    <p:animEffect transition="in" filter="fade">
                                      <p:cBhvr>
                                        <p:cTn id="290" dur="500"/>
                                        <p:tgtEl>
                                          <p:spTgt spid="250"/>
                                        </p:tgtEl>
                                      </p:cBhvr>
                                    </p:animEffect>
                                  </p:childTnLst>
                                </p:cTn>
                              </p:par>
                              <p:par>
                                <p:cTn id="291" presetID="10" presetClass="entr" presetSubtype="0" fill="hold" nodeType="withEffect">
                                  <p:stCondLst>
                                    <p:cond delay="0"/>
                                  </p:stCondLst>
                                  <p:childTnLst>
                                    <p:set>
                                      <p:cBhvr>
                                        <p:cTn id="292" dur="1" fill="hold">
                                          <p:stCondLst>
                                            <p:cond delay="0"/>
                                          </p:stCondLst>
                                        </p:cTn>
                                        <p:tgtEl>
                                          <p:spTgt spid="251"/>
                                        </p:tgtEl>
                                        <p:attrNameLst>
                                          <p:attrName>style.visibility</p:attrName>
                                        </p:attrNameLst>
                                      </p:cBhvr>
                                      <p:to>
                                        <p:strVal val="visible"/>
                                      </p:to>
                                    </p:set>
                                    <p:animEffect transition="in" filter="fade">
                                      <p:cBhvr>
                                        <p:cTn id="293" dur="500"/>
                                        <p:tgtEl>
                                          <p:spTgt spid="251"/>
                                        </p:tgtEl>
                                      </p:cBhvr>
                                    </p:animEffect>
                                  </p:childTnLst>
                                </p:cTn>
                              </p:par>
                              <p:par>
                                <p:cTn id="294" presetID="10" presetClass="entr" presetSubtype="0" fill="hold" nodeType="withEffect">
                                  <p:stCondLst>
                                    <p:cond delay="0"/>
                                  </p:stCondLst>
                                  <p:childTnLst>
                                    <p:set>
                                      <p:cBhvr>
                                        <p:cTn id="295" dur="1" fill="hold">
                                          <p:stCondLst>
                                            <p:cond delay="0"/>
                                          </p:stCondLst>
                                        </p:cTn>
                                        <p:tgtEl>
                                          <p:spTgt spid="252"/>
                                        </p:tgtEl>
                                        <p:attrNameLst>
                                          <p:attrName>style.visibility</p:attrName>
                                        </p:attrNameLst>
                                      </p:cBhvr>
                                      <p:to>
                                        <p:strVal val="visible"/>
                                      </p:to>
                                    </p:set>
                                    <p:animEffect transition="in" filter="fade">
                                      <p:cBhvr>
                                        <p:cTn id="296" dur="500"/>
                                        <p:tgtEl>
                                          <p:spTgt spid="252"/>
                                        </p:tgtEl>
                                      </p:cBhvr>
                                    </p:animEffect>
                                  </p:childTnLst>
                                </p:cTn>
                              </p:par>
                              <p:par>
                                <p:cTn id="297" presetID="10" presetClass="entr" presetSubtype="0" fill="hold" nodeType="withEffect">
                                  <p:stCondLst>
                                    <p:cond delay="0"/>
                                  </p:stCondLst>
                                  <p:childTnLst>
                                    <p:set>
                                      <p:cBhvr>
                                        <p:cTn id="298" dur="1" fill="hold">
                                          <p:stCondLst>
                                            <p:cond delay="0"/>
                                          </p:stCondLst>
                                        </p:cTn>
                                        <p:tgtEl>
                                          <p:spTgt spid="253"/>
                                        </p:tgtEl>
                                        <p:attrNameLst>
                                          <p:attrName>style.visibility</p:attrName>
                                        </p:attrNameLst>
                                      </p:cBhvr>
                                      <p:to>
                                        <p:strVal val="visible"/>
                                      </p:to>
                                    </p:set>
                                    <p:animEffect transition="in" filter="fade">
                                      <p:cBhvr>
                                        <p:cTn id="299" dur="500"/>
                                        <p:tgtEl>
                                          <p:spTgt spid="253"/>
                                        </p:tgtEl>
                                      </p:cBhvr>
                                    </p:animEffect>
                                  </p:childTnLst>
                                </p:cTn>
                              </p:par>
                              <p:par>
                                <p:cTn id="300" presetID="10" presetClass="entr" presetSubtype="0" fill="hold" grpId="0" nodeType="withEffect">
                                  <p:stCondLst>
                                    <p:cond delay="0"/>
                                  </p:stCondLst>
                                  <p:childTnLst>
                                    <p:set>
                                      <p:cBhvr>
                                        <p:cTn id="301" dur="1" fill="hold">
                                          <p:stCondLst>
                                            <p:cond delay="0"/>
                                          </p:stCondLst>
                                        </p:cTn>
                                        <p:tgtEl>
                                          <p:spTgt spid="254"/>
                                        </p:tgtEl>
                                        <p:attrNameLst>
                                          <p:attrName>style.visibility</p:attrName>
                                        </p:attrNameLst>
                                      </p:cBhvr>
                                      <p:to>
                                        <p:strVal val="visible"/>
                                      </p:to>
                                    </p:set>
                                    <p:animEffect transition="in" filter="fade">
                                      <p:cBhvr>
                                        <p:cTn id="302" dur="500"/>
                                        <p:tgtEl>
                                          <p:spTgt spid="254"/>
                                        </p:tgtEl>
                                      </p:cBhvr>
                                    </p:animEffect>
                                  </p:childTnLst>
                                </p:cTn>
                              </p:par>
                              <p:par>
                                <p:cTn id="303" presetID="10" presetClass="entr" presetSubtype="0" fill="hold" grpId="0" nodeType="withEffect">
                                  <p:stCondLst>
                                    <p:cond delay="0"/>
                                  </p:stCondLst>
                                  <p:childTnLst>
                                    <p:set>
                                      <p:cBhvr>
                                        <p:cTn id="304" dur="1" fill="hold">
                                          <p:stCondLst>
                                            <p:cond delay="0"/>
                                          </p:stCondLst>
                                        </p:cTn>
                                        <p:tgtEl>
                                          <p:spTgt spid="255"/>
                                        </p:tgtEl>
                                        <p:attrNameLst>
                                          <p:attrName>style.visibility</p:attrName>
                                        </p:attrNameLst>
                                      </p:cBhvr>
                                      <p:to>
                                        <p:strVal val="visible"/>
                                      </p:to>
                                    </p:set>
                                    <p:animEffect transition="in" filter="fade">
                                      <p:cBhvr>
                                        <p:cTn id="305" dur="500"/>
                                        <p:tgtEl>
                                          <p:spTgt spid="255"/>
                                        </p:tgtEl>
                                      </p:cBhvr>
                                    </p:animEffect>
                                  </p:childTnLst>
                                </p:cTn>
                              </p:par>
                              <p:par>
                                <p:cTn id="306" presetID="10" presetClass="entr" presetSubtype="0" fill="hold" grpId="0" nodeType="withEffect">
                                  <p:stCondLst>
                                    <p:cond delay="0"/>
                                  </p:stCondLst>
                                  <p:childTnLst>
                                    <p:set>
                                      <p:cBhvr>
                                        <p:cTn id="307" dur="1" fill="hold">
                                          <p:stCondLst>
                                            <p:cond delay="0"/>
                                          </p:stCondLst>
                                        </p:cTn>
                                        <p:tgtEl>
                                          <p:spTgt spid="256"/>
                                        </p:tgtEl>
                                        <p:attrNameLst>
                                          <p:attrName>style.visibility</p:attrName>
                                        </p:attrNameLst>
                                      </p:cBhvr>
                                      <p:to>
                                        <p:strVal val="visible"/>
                                      </p:to>
                                    </p:set>
                                    <p:animEffect transition="in" filter="fade">
                                      <p:cBhvr>
                                        <p:cTn id="308" dur="500"/>
                                        <p:tgtEl>
                                          <p:spTgt spid="256"/>
                                        </p:tgtEl>
                                      </p:cBhvr>
                                    </p:animEffect>
                                  </p:childTnLst>
                                </p:cTn>
                              </p:par>
                              <p:par>
                                <p:cTn id="309" presetID="10" presetClass="entr" presetSubtype="0" fill="hold" grpId="0" nodeType="withEffect">
                                  <p:stCondLst>
                                    <p:cond delay="0"/>
                                  </p:stCondLst>
                                  <p:childTnLst>
                                    <p:set>
                                      <p:cBhvr>
                                        <p:cTn id="310" dur="1" fill="hold">
                                          <p:stCondLst>
                                            <p:cond delay="0"/>
                                          </p:stCondLst>
                                        </p:cTn>
                                        <p:tgtEl>
                                          <p:spTgt spid="257"/>
                                        </p:tgtEl>
                                        <p:attrNameLst>
                                          <p:attrName>style.visibility</p:attrName>
                                        </p:attrNameLst>
                                      </p:cBhvr>
                                      <p:to>
                                        <p:strVal val="visible"/>
                                      </p:to>
                                    </p:set>
                                    <p:animEffect transition="in" filter="fade">
                                      <p:cBhvr>
                                        <p:cTn id="311" dur="500"/>
                                        <p:tgtEl>
                                          <p:spTgt spid="257"/>
                                        </p:tgtEl>
                                      </p:cBhvr>
                                    </p:animEffect>
                                  </p:childTnLst>
                                </p:cTn>
                              </p:par>
                              <p:par>
                                <p:cTn id="312" presetID="10" presetClass="entr" presetSubtype="0" fill="hold" grpId="0" nodeType="withEffect">
                                  <p:stCondLst>
                                    <p:cond delay="0"/>
                                  </p:stCondLst>
                                  <p:childTnLst>
                                    <p:set>
                                      <p:cBhvr>
                                        <p:cTn id="313" dur="1" fill="hold">
                                          <p:stCondLst>
                                            <p:cond delay="0"/>
                                          </p:stCondLst>
                                        </p:cTn>
                                        <p:tgtEl>
                                          <p:spTgt spid="258"/>
                                        </p:tgtEl>
                                        <p:attrNameLst>
                                          <p:attrName>style.visibility</p:attrName>
                                        </p:attrNameLst>
                                      </p:cBhvr>
                                      <p:to>
                                        <p:strVal val="visible"/>
                                      </p:to>
                                    </p:set>
                                    <p:animEffect transition="in" filter="fade">
                                      <p:cBhvr>
                                        <p:cTn id="314" dur="500"/>
                                        <p:tgtEl>
                                          <p:spTgt spid="258"/>
                                        </p:tgtEl>
                                      </p:cBhvr>
                                    </p:animEffect>
                                  </p:childTnLst>
                                </p:cTn>
                              </p:par>
                              <p:par>
                                <p:cTn id="315" presetID="10" presetClass="entr" presetSubtype="0" fill="hold" grpId="0" nodeType="withEffect">
                                  <p:stCondLst>
                                    <p:cond delay="0"/>
                                  </p:stCondLst>
                                  <p:childTnLst>
                                    <p:set>
                                      <p:cBhvr>
                                        <p:cTn id="316" dur="1" fill="hold">
                                          <p:stCondLst>
                                            <p:cond delay="0"/>
                                          </p:stCondLst>
                                        </p:cTn>
                                        <p:tgtEl>
                                          <p:spTgt spid="259"/>
                                        </p:tgtEl>
                                        <p:attrNameLst>
                                          <p:attrName>style.visibility</p:attrName>
                                        </p:attrNameLst>
                                      </p:cBhvr>
                                      <p:to>
                                        <p:strVal val="visible"/>
                                      </p:to>
                                    </p:set>
                                    <p:animEffect transition="in" filter="fade">
                                      <p:cBhvr>
                                        <p:cTn id="317" dur="500"/>
                                        <p:tgtEl>
                                          <p:spTgt spid="259"/>
                                        </p:tgtEl>
                                      </p:cBhvr>
                                    </p:animEffect>
                                  </p:childTnLst>
                                </p:cTn>
                              </p:par>
                              <p:par>
                                <p:cTn id="318" presetID="10" presetClass="entr" presetSubtype="0" fill="hold" grpId="0" nodeType="withEffect">
                                  <p:stCondLst>
                                    <p:cond delay="0"/>
                                  </p:stCondLst>
                                  <p:childTnLst>
                                    <p:set>
                                      <p:cBhvr>
                                        <p:cTn id="319" dur="1" fill="hold">
                                          <p:stCondLst>
                                            <p:cond delay="0"/>
                                          </p:stCondLst>
                                        </p:cTn>
                                        <p:tgtEl>
                                          <p:spTgt spid="260"/>
                                        </p:tgtEl>
                                        <p:attrNameLst>
                                          <p:attrName>style.visibility</p:attrName>
                                        </p:attrNameLst>
                                      </p:cBhvr>
                                      <p:to>
                                        <p:strVal val="visible"/>
                                      </p:to>
                                    </p:set>
                                    <p:animEffect transition="in" filter="fade">
                                      <p:cBhvr>
                                        <p:cTn id="320" dur="500"/>
                                        <p:tgtEl>
                                          <p:spTgt spid="260"/>
                                        </p:tgtEl>
                                      </p:cBhvr>
                                    </p:animEffect>
                                  </p:childTnLst>
                                </p:cTn>
                              </p:par>
                              <p:par>
                                <p:cTn id="321" presetID="10" presetClass="entr" presetSubtype="0" fill="hold" grpId="0" nodeType="withEffect">
                                  <p:stCondLst>
                                    <p:cond delay="0"/>
                                  </p:stCondLst>
                                  <p:childTnLst>
                                    <p:set>
                                      <p:cBhvr>
                                        <p:cTn id="322" dur="1" fill="hold">
                                          <p:stCondLst>
                                            <p:cond delay="0"/>
                                          </p:stCondLst>
                                        </p:cTn>
                                        <p:tgtEl>
                                          <p:spTgt spid="261"/>
                                        </p:tgtEl>
                                        <p:attrNameLst>
                                          <p:attrName>style.visibility</p:attrName>
                                        </p:attrNameLst>
                                      </p:cBhvr>
                                      <p:to>
                                        <p:strVal val="visible"/>
                                      </p:to>
                                    </p:set>
                                    <p:animEffect transition="in" filter="fade">
                                      <p:cBhvr>
                                        <p:cTn id="323" dur="500"/>
                                        <p:tgtEl>
                                          <p:spTgt spid="261"/>
                                        </p:tgtEl>
                                      </p:cBhvr>
                                    </p:animEffect>
                                  </p:childTnLst>
                                </p:cTn>
                              </p:par>
                              <p:par>
                                <p:cTn id="324" presetID="10" presetClass="entr" presetSubtype="0" fill="hold" grpId="0" nodeType="withEffect">
                                  <p:stCondLst>
                                    <p:cond delay="0"/>
                                  </p:stCondLst>
                                  <p:childTnLst>
                                    <p:set>
                                      <p:cBhvr>
                                        <p:cTn id="325" dur="1" fill="hold">
                                          <p:stCondLst>
                                            <p:cond delay="0"/>
                                          </p:stCondLst>
                                        </p:cTn>
                                        <p:tgtEl>
                                          <p:spTgt spid="262"/>
                                        </p:tgtEl>
                                        <p:attrNameLst>
                                          <p:attrName>style.visibility</p:attrName>
                                        </p:attrNameLst>
                                      </p:cBhvr>
                                      <p:to>
                                        <p:strVal val="visible"/>
                                      </p:to>
                                    </p:set>
                                    <p:animEffect transition="in" filter="fade">
                                      <p:cBhvr>
                                        <p:cTn id="326" dur="500"/>
                                        <p:tgtEl>
                                          <p:spTgt spid="262"/>
                                        </p:tgtEl>
                                      </p:cBhvr>
                                    </p:animEffect>
                                  </p:childTnLst>
                                </p:cTn>
                              </p:par>
                              <p:par>
                                <p:cTn id="327" presetID="10" presetClass="entr" presetSubtype="0" fill="hold" grpId="0" nodeType="withEffect">
                                  <p:stCondLst>
                                    <p:cond delay="0"/>
                                  </p:stCondLst>
                                  <p:childTnLst>
                                    <p:set>
                                      <p:cBhvr>
                                        <p:cTn id="328" dur="1" fill="hold">
                                          <p:stCondLst>
                                            <p:cond delay="0"/>
                                          </p:stCondLst>
                                        </p:cTn>
                                        <p:tgtEl>
                                          <p:spTgt spid="263"/>
                                        </p:tgtEl>
                                        <p:attrNameLst>
                                          <p:attrName>style.visibility</p:attrName>
                                        </p:attrNameLst>
                                      </p:cBhvr>
                                      <p:to>
                                        <p:strVal val="visible"/>
                                      </p:to>
                                    </p:set>
                                    <p:animEffect transition="in" filter="fade">
                                      <p:cBhvr>
                                        <p:cTn id="329" dur="500"/>
                                        <p:tgtEl>
                                          <p:spTgt spid="263"/>
                                        </p:tgtEl>
                                      </p:cBhvr>
                                    </p:animEffect>
                                  </p:childTnLst>
                                </p:cTn>
                              </p:par>
                              <p:par>
                                <p:cTn id="330" presetID="10" presetClass="entr" presetSubtype="0" fill="hold" nodeType="withEffect">
                                  <p:stCondLst>
                                    <p:cond delay="0"/>
                                  </p:stCondLst>
                                  <p:childTnLst>
                                    <p:set>
                                      <p:cBhvr>
                                        <p:cTn id="331" dur="1" fill="hold">
                                          <p:stCondLst>
                                            <p:cond delay="0"/>
                                          </p:stCondLst>
                                        </p:cTn>
                                        <p:tgtEl>
                                          <p:spTgt spid="264"/>
                                        </p:tgtEl>
                                        <p:attrNameLst>
                                          <p:attrName>style.visibility</p:attrName>
                                        </p:attrNameLst>
                                      </p:cBhvr>
                                      <p:to>
                                        <p:strVal val="visible"/>
                                      </p:to>
                                    </p:set>
                                    <p:animEffect transition="in" filter="fade">
                                      <p:cBhvr>
                                        <p:cTn id="332" dur="500"/>
                                        <p:tgtEl>
                                          <p:spTgt spid="264"/>
                                        </p:tgtEl>
                                      </p:cBhvr>
                                    </p:animEffect>
                                  </p:childTnLst>
                                </p:cTn>
                              </p:par>
                              <p:par>
                                <p:cTn id="333" presetID="10" presetClass="entr" presetSubtype="0" fill="hold" grpId="0" nodeType="withEffect">
                                  <p:stCondLst>
                                    <p:cond delay="0"/>
                                  </p:stCondLst>
                                  <p:childTnLst>
                                    <p:set>
                                      <p:cBhvr>
                                        <p:cTn id="334" dur="1" fill="hold">
                                          <p:stCondLst>
                                            <p:cond delay="0"/>
                                          </p:stCondLst>
                                        </p:cTn>
                                        <p:tgtEl>
                                          <p:spTgt spid="265"/>
                                        </p:tgtEl>
                                        <p:attrNameLst>
                                          <p:attrName>style.visibility</p:attrName>
                                        </p:attrNameLst>
                                      </p:cBhvr>
                                      <p:to>
                                        <p:strVal val="visible"/>
                                      </p:to>
                                    </p:set>
                                    <p:animEffect transition="in" filter="fade">
                                      <p:cBhvr>
                                        <p:cTn id="335" dur="500"/>
                                        <p:tgtEl>
                                          <p:spTgt spid="265"/>
                                        </p:tgtEl>
                                      </p:cBhvr>
                                    </p:animEffect>
                                  </p:childTnLst>
                                </p:cTn>
                              </p:par>
                              <p:par>
                                <p:cTn id="336" presetID="10" presetClass="entr" presetSubtype="0" fill="hold" grpId="0" nodeType="withEffect">
                                  <p:stCondLst>
                                    <p:cond delay="0"/>
                                  </p:stCondLst>
                                  <p:childTnLst>
                                    <p:set>
                                      <p:cBhvr>
                                        <p:cTn id="337" dur="1" fill="hold">
                                          <p:stCondLst>
                                            <p:cond delay="0"/>
                                          </p:stCondLst>
                                        </p:cTn>
                                        <p:tgtEl>
                                          <p:spTgt spid="266"/>
                                        </p:tgtEl>
                                        <p:attrNameLst>
                                          <p:attrName>style.visibility</p:attrName>
                                        </p:attrNameLst>
                                      </p:cBhvr>
                                      <p:to>
                                        <p:strVal val="visible"/>
                                      </p:to>
                                    </p:set>
                                    <p:animEffect transition="in" filter="fade">
                                      <p:cBhvr>
                                        <p:cTn id="338" dur="500"/>
                                        <p:tgtEl>
                                          <p:spTgt spid="266"/>
                                        </p:tgtEl>
                                      </p:cBhvr>
                                    </p:animEffect>
                                  </p:childTnLst>
                                </p:cTn>
                              </p:par>
                              <p:par>
                                <p:cTn id="339" presetID="10" presetClass="entr" presetSubtype="0" fill="hold" grpId="0" nodeType="withEffect">
                                  <p:stCondLst>
                                    <p:cond delay="0"/>
                                  </p:stCondLst>
                                  <p:childTnLst>
                                    <p:set>
                                      <p:cBhvr>
                                        <p:cTn id="340" dur="1" fill="hold">
                                          <p:stCondLst>
                                            <p:cond delay="0"/>
                                          </p:stCondLst>
                                        </p:cTn>
                                        <p:tgtEl>
                                          <p:spTgt spid="267"/>
                                        </p:tgtEl>
                                        <p:attrNameLst>
                                          <p:attrName>style.visibility</p:attrName>
                                        </p:attrNameLst>
                                      </p:cBhvr>
                                      <p:to>
                                        <p:strVal val="visible"/>
                                      </p:to>
                                    </p:set>
                                    <p:animEffect transition="in" filter="fade">
                                      <p:cBhvr>
                                        <p:cTn id="341" dur="500"/>
                                        <p:tgtEl>
                                          <p:spTgt spid="267"/>
                                        </p:tgtEl>
                                      </p:cBhvr>
                                    </p:animEffect>
                                  </p:childTnLst>
                                </p:cTn>
                              </p:par>
                              <p:par>
                                <p:cTn id="342" presetID="10" presetClass="entr" presetSubtype="0" fill="hold" grpId="0" nodeType="withEffect">
                                  <p:stCondLst>
                                    <p:cond delay="0"/>
                                  </p:stCondLst>
                                  <p:childTnLst>
                                    <p:set>
                                      <p:cBhvr>
                                        <p:cTn id="343" dur="1" fill="hold">
                                          <p:stCondLst>
                                            <p:cond delay="0"/>
                                          </p:stCondLst>
                                        </p:cTn>
                                        <p:tgtEl>
                                          <p:spTgt spid="268"/>
                                        </p:tgtEl>
                                        <p:attrNameLst>
                                          <p:attrName>style.visibility</p:attrName>
                                        </p:attrNameLst>
                                      </p:cBhvr>
                                      <p:to>
                                        <p:strVal val="visible"/>
                                      </p:to>
                                    </p:set>
                                    <p:animEffect transition="in" filter="fade">
                                      <p:cBhvr>
                                        <p:cTn id="344" dur="500"/>
                                        <p:tgtEl>
                                          <p:spTgt spid="268"/>
                                        </p:tgtEl>
                                      </p:cBhvr>
                                    </p:animEffect>
                                  </p:childTnLst>
                                </p:cTn>
                              </p:par>
                              <p:par>
                                <p:cTn id="345" presetID="10" presetClass="entr" presetSubtype="0" fill="hold" grpId="0" nodeType="withEffect">
                                  <p:stCondLst>
                                    <p:cond delay="0"/>
                                  </p:stCondLst>
                                  <p:childTnLst>
                                    <p:set>
                                      <p:cBhvr>
                                        <p:cTn id="346" dur="1" fill="hold">
                                          <p:stCondLst>
                                            <p:cond delay="0"/>
                                          </p:stCondLst>
                                        </p:cTn>
                                        <p:tgtEl>
                                          <p:spTgt spid="269"/>
                                        </p:tgtEl>
                                        <p:attrNameLst>
                                          <p:attrName>style.visibility</p:attrName>
                                        </p:attrNameLst>
                                      </p:cBhvr>
                                      <p:to>
                                        <p:strVal val="visible"/>
                                      </p:to>
                                    </p:set>
                                    <p:animEffect transition="in" filter="fade">
                                      <p:cBhvr>
                                        <p:cTn id="347" dur="500"/>
                                        <p:tgtEl>
                                          <p:spTgt spid="269"/>
                                        </p:tgtEl>
                                      </p:cBhvr>
                                    </p:animEffect>
                                  </p:childTnLst>
                                </p:cTn>
                              </p:par>
                              <p:par>
                                <p:cTn id="348" presetID="10" presetClass="entr" presetSubtype="0" fill="hold" nodeType="withEffect">
                                  <p:stCondLst>
                                    <p:cond delay="0"/>
                                  </p:stCondLst>
                                  <p:childTnLst>
                                    <p:set>
                                      <p:cBhvr>
                                        <p:cTn id="349" dur="1" fill="hold">
                                          <p:stCondLst>
                                            <p:cond delay="0"/>
                                          </p:stCondLst>
                                        </p:cTn>
                                        <p:tgtEl>
                                          <p:spTgt spid="270"/>
                                        </p:tgtEl>
                                        <p:attrNameLst>
                                          <p:attrName>style.visibility</p:attrName>
                                        </p:attrNameLst>
                                      </p:cBhvr>
                                      <p:to>
                                        <p:strVal val="visible"/>
                                      </p:to>
                                    </p:set>
                                    <p:animEffect transition="in" filter="fade">
                                      <p:cBhvr>
                                        <p:cTn id="350" dur="500"/>
                                        <p:tgtEl>
                                          <p:spTgt spid="270"/>
                                        </p:tgtEl>
                                      </p:cBhvr>
                                    </p:animEffect>
                                  </p:childTnLst>
                                </p:cTn>
                              </p:par>
                              <p:par>
                                <p:cTn id="351" presetID="10" presetClass="entr" presetSubtype="0" fill="hold" nodeType="withEffect">
                                  <p:stCondLst>
                                    <p:cond delay="0"/>
                                  </p:stCondLst>
                                  <p:childTnLst>
                                    <p:set>
                                      <p:cBhvr>
                                        <p:cTn id="352" dur="1" fill="hold">
                                          <p:stCondLst>
                                            <p:cond delay="0"/>
                                          </p:stCondLst>
                                        </p:cTn>
                                        <p:tgtEl>
                                          <p:spTgt spid="271"/>
                                        </p:tgtEl>
                                        <p:attrNameLst>
                                          <p:attrName>style.visibility</p:attrName>
                                        </p:attrNameLst>
                                      </p:cBhvr>
                                      <p:to>
                                        <p:strVal val="visible"/>
                                      </p:to>
                                    </p:set>
                                    <p:animEffect transition="in" filter="fade">
                                      <p:cBhvr>
                                        <p:cTn id="353" dur="500"/>
                                        <p:tgtEl>
                                          <p:spTgt spid="271"/>
                                        </p:tgtEl>
                                      </p:cBhvr>
                                    </p:animEffect>
                                  </p:childTnLst>
                                </p:cTn>
                              </p:par>
                              <p:par>
                                <p:cTn id="354" presetID="10" presetClass="entr" presetSubtype="0" fill="hold" nodeType="withEffect">
                                  <p:stCondLst>
                                    <p:cond delay="0"/>
                                  </p:stCondLst>
                                  <p:childTnLst>
                                    <p:set>
                                      <p:cBhvr>
                                        <p:cTn id="355" dur="1" fill="hold">
                                          <p:stCondLst>
                                            <p:cond delay="0"/>
                                          </p:stCondLst>
                                        </p:cTn>
                                        <p:tgtEl>
                                          <p:spTgt spid="272"/>
                                        </p:tgtEl>
                                        <p:attrNameLst>
                                          <p:attrName>style.visibility</p:attrName>
                                        </p:attrNameLst>
                                      </p:cBhvr>
                                      <p:to>
                                        <p:strVal val="visible"/>
                                      </p:to>
                                    </p:set>
                                    <p:animEffect transition="in" filter="fade">
                                      <p:cBhvr>
                                        <p:cTn id="356" dur="500"/>
                                        <p:tgtEl>
                                          <p:spTgt spid="272"/>
                                        </p:tgtEl>
                                      </p:cBhvr>
                                    </p:animEffect>
                                  </p:childTnLst>
                                </p:cTn>
                              </p:par>
                              <p:par>
                                <p:cTn id="357" presetID="10" presetClass="entr" presetSubtype="0" fill="hold" nodeType="withEffect">
                                  <p:stCondLst>
                                    <p:cond delay="0"/>
                                  </p:stCondLst>
                                  <p:childTnLst>
                                    <p:set>
                                      <p:cBhvr>
                                        <p:cTn id="358" dur="1" fill="hold">
                                          <p:stCondLst>
                                            <p:cond delay="0"/>
                                          </p:stCondLst>
                                        </p:cTn>
                                        <p:tgtEl>
                                          <p:spTgt spid="273"/>
                                        </p:tgtEl>
                                        <p:attrNameLst>
                                          <p:attrName>style.visibility</p:attrName>
                                        </p:attrNameLst>
                                      </p:cBhvr>
                                      <p:to>
                                        <p:strVal val="visible"/>
                                      </p:to>
                                    </p:set>
                                    <p:animEffect transition="in" filter="fade">
                                      <p:cBhvr>
                                        <p:cTn id="359" dur="500"/>
                                        <p:tgtEl>
                                          <p:spTgt spid="273"/>
                                        </p:tgtEl>
                                      </p:cBhvr>
                                    </p:animEffect>
                                  </p:childTnLst>
                                </p:cTn>
                              </p:par>
                              <p:par>
                                <p:cTn id="360" presetID="10" presetClass="entr" presetSubtype="0" fill="hold" grpId="0" nodeType="withEffect">
                                  <p:stCondLst>
                                    <p:cond delay="0"/>
                                  </p:stCondLst>
                                  <p:childTnLst>
                                    <p:set>
                                      <p:cBhvr>
                                        <p:cTn id="361" dur="1" fill="hold">
                                          <p:stCondLst>
                                            <p:cond delay="0"/>
                                          </p:stCondLst>
                                        </p:cTn>
                                        <p:tgtEl>
                                          <p:spTgt spid="316"/>
                                        </p:tgtEl>
                                        <p:attrNameLst>
                                          <p:attrName>style.visibility</p:attrName>
                                        </p:attrNameLst>
                                      </p:cBhvr>
                                      <p:to>
                                        <p:strVal val="visible"/>
                                      </p:to>
                                    </p:set>
                                    <p:animEffect transition="in" filter="fade">
                                      <p:cBhvr>
                                        <p:cTn id="362" dur="500"/>
                                        <p:tgtEl>
                                          <p:spTgt spid="316"/>
                                        </p:tgtEl>
                                      </p:cBhvr>
                                    </p:animEffect>
                                  </p:childTnLst>
                                </p:cTn>
                              </p:par>
                            </p:childTnLst>
                          </p:cTn>
                        </p:par>
                      </p:childTnLst>
                    </p:cTn>
                  </p:par>
                  <p:par>
                    <p:cTn id="363" fill="hold">
                      <p:stCondLst>
                        <p:cond delay="indefinite"/>
                      </p:stCondLst>
                      <p:childTnLst>
                        <p:par>
                          <p:cTn id="364" fill="hold">
                            <p:stCondLst>
                              <p:cond delay="0"/>
                            </p:stCondLst>
                            <p:childTnLst>
                              <p:par>
                                <p:cTn id="365" presetID="10" presetClass="entr" presetSubtype="0" fill="hold" nodeType="clickEffect">
                                  <p:stCondLst>
                                    <p:cond delay="0"/>
                                  </p:stCondLst>
                                  <p:childTnLst>
                                    <p:set>
                                      <p:cBhvr>
                                        <p:cTn id="366" dur="1" fill="hold">
                                          <p:stCondLst>
                                            <p:cond delay="0"/>
                                          </p:stCondLst>
                                        </p:cTn>
                                        <p:tgtEl>
                                          <p:spTgt spid="315"/>
                                        </p:tgtEl>
                                        <p:attrNameLst>
                                          <p:attrName>style.visibility</p:attrName>
                                        </p:attrNameLst>
                                      </p:cBhvr>
                                      <p:to>
                                        <p:strVal val="visible"/>
                                      </p:to>
                                    </p:set>
                                    <p:animEffect transition="in" filter="fade">
                                      <p:cBhvr>
                                        <p:cTn id="367" dur="500"/>
                                        <p:tgtEl>
                                          <p:spTgt spid="315"/>
                                        </p:tgtEl>
                                      </p:cBhvr>
                                    </p:animEffect>
                                  </p:childTnLst>
                                </p:cTn>
                              </p:par>
                              <p:par>
                                <p:cTn id="368" presetID="10" presetClass="entr" presetSubtype="0" fill="hold" grpId="0" nodeType="withEffect">
                                  <p:stCondLst>
                                    <p:cond delay="0"/>
                                  </p:stCondLst>
                                  <p:childTnLst>
                                    <p:set>
                                      <p:cBhvr>
                                        <p:cTn id="369" dur="1" fill="hold">
                                          <p:stCondLst>
                                            <p:cond delay="0"/>
                                          </p:stCondLst>
                                        </p:cTn>
                                        <p:tgtEl>
                                          <p:spTgt spid="317"/>
                                        </p:tgtEl>
                                        <p:attrNameLst>
                                          <p:attrName>style.visibility</p:attrName>
                                        </p:attrNameLst>
                                      </p:cBhvr>
                                      <p:to>
                                        <p:strVal val="visible"/>
                                      </p:to>
                                    </p:set>
                                    <p:animEffect transition="in" filter="fade">
                                      <p:cBhvr>
                                        <p:cTn id="370" dur="500"/>
                                        <p:tgtEl>
                                          <p:spTgt spid="317"/>
                                        </p:tgtEl>
                                      </p:cBhvr>
                                    </p:animEffect>
                                  </p:childTnLst>
                                </p:cTn>
                              </p:par>
                              <p:par>
                                <p:cTn id="371" presetID="10" presetClass="entr" presetSubtype="0" fill="hold" nodeType="withEffect">
                                  <p:stCondLst>
                                    <p:cond delay="0"/>
                                  </p:stCondLst>
                                  <p:childTnLst>
                                    <p:set>
                                      <p:cBhvr>
                                        <p:cTn id="372" dur="1" fill="hold">
                                          <p:stCondLst>
                                            <p:cond delay="0"/>
                                          </p:stCondLst>
                                        </p:cTn>
                                        <p:tgtEl>
                                          <p:spTgt spid="279"/>
                                        </p:tgtEl>
                                        <p:attrNameLst>
                                          <p:attrName>style.visibility</p:attrName>
                                        </p:attrNameLst>
                                      </p:cBhvr>
                                      <p:to>
                                        <p:strVal val="visible"/>
                                      </p:to>
                                    </p:set>
                                    <p:animEffect transition="in" filter="fade">
                                      <p:cBhvr>
                                        <p:cTn id="373" dur="500"/>
                                        <p:tgtEl>
                                          <p:spTgt spid="279"/>
                                        </p:tgtEl>
                                      </p:cBhvr>
                                    </p:animEffect>
                                  </p:childTnLst>
                                </p:cTn>
                              </p:par>
                              <p:par>
                                <p:cTn id="374" presetID="10" presetClass="entr" presetSubtype="0" fill="hold" grpId="0" nodeType="withEffect">
                                  <p:stCondLst>
                                    <p:cond delay="0"/>
                                  </p:stCondLst>
                                  <p:childTnLst>
                                    <p:set>
                                      <p:cBhvr>
                                        <p:cTn id="375" dur="1" fill="hold">
                                          <p:stCondLst>
                                            <p:cond delay="0"/>
                                          </p:stCondLst>
                                        </p:cTn>
                                        <p:tgtEl>
                                          <p:spTgt spid="280"/>
                                        </p:tgtEl>
                                        <p:attrNameLst>
                                          <p:attrName>style.visibility</p:attrName>
                                        </p:attrNameLst>
                                      </p:cBhvr>
                                      <p:to>
                                        <p:strVal val="visible"/>
                                      </p:to>
                                    </p:set>
                                    <p:animEffect transition="in" filter="fade">
                                      <p:cBhvr>
                                        <p:cTn id="376" dur="500"/>
                                        <p:tgtEl>
                                          <p:spTgt spid="280"/>
                                        </p:tgtEl>
                                      </p:cBhvr>
                                    </p:animEffect>
                                  </p:childTnLst>
                                </p:cTn>
                              </p:par>
                              <p:par>
                                <p:cTn id="377" presetID="10" presetClass="entr" presetSubtype="0" fill="hold" grpId="0" nodeType="withEffect">
                                  <p:stCondLst>
                                    <p:cond delay="0"/>
                                  </p:stCondLst>
                                  <p:childTnLst>
                                    <p:set>
                                      <p:cBhvr>
                                        <p:cTn id="378" dur="1" fill="hold">
                                          <p:stCondLst>
                                            <p:cond delay="0"/>
                                          </p:stCondLst>
                                        </p:cTn>
                                        <p:tgtEl>
                                          <p:spTgt spid="281"/>
                                        </p:tgtEl>
                                        <p:attrNameLst>
                                          <p:attrName>style.visibility</p:attrName>
                                        </p:attrNameLst>
                                      </p:cBhvr>
                                      <p:to>
                                        <p:strVal val="visible"/>
                                      </p:to>
                                    </p:set>
                                    <p:animEffect transition="in" filter="fade">
                                      <p:cBhvr>
                                        <p:cTn id="379" dur="500"/>
                                        <p:tgtEl>
                                          <p:spTgt spid="281"/>
                                        </p:tgtEl>
                                      </p:cBhvr>
                                    </p:animEffect>
                                  </p:childTnLst>
                                </p:cTn>
                              </p:par>
                              <p:par>
                                <p:cTn id="380" presetID="10" presetClass="entr" presetSubtype="0" fill="hold" grpId="0" nodeType="withEffect">
                                  <p:stCondLst>
                                    <p:cond delay="0"/>
                                  </p:stCondLst>
                                  <p:childTnLst>
                                    <p:set>
                                      <p:cBhvr>
                                        <p:cTn id="381" dur="1" fill="hold">
                                          <p:stCondLst>
                                            <p:cond delay="0"/>
                                          </p:stCondLst>
                                        </p:cTn>
                                        <p:tgtEl>
                                          <p:spTgt spid="282"/>
                                        </p:tgtEl>
                                        <p:attrNameLst>
                                          <p:attrName>style.visibility</p:attrName>
                                        </p:attrNameLst>
                                      </p:cBhvr>
                                      <p:to>
                                        <p:strVal val="visible"/>
                                      </p:to>
                                    </p:set>
                                    <p:animEffect transition="in" filter="fade">
                                      <p:cBhvr>
                                        <p:cTn id="382" dur="500"/>
                                        <p:tgtEl>
                                          <p:spTgt spid="282"/>
                                        </p:tgtEl>
                                      </p:cBhvr>
                                    </p:animEffect>
                                  </p:childTnLst>
                                </p:cTn>
                              </p:par>
                              <p:par>
                                <p:cTn id="383" presetID="10" presetClass="entr" presetSubtype="0" fill="hold" grpId="0" nodeType="withEffect">
                                  <p:stCondLst>
                                    <p:cond delay="0"/>
                                  </p:stCondLst>
                                  <p:childTnLst>
                                    <p:set>
                                      <p:cBhvr>
                                        <p:cTn id="384" dur="1" fill="hold">
                                          <p:stCondLst>
                                            <p:cond delay="0"/>
                                          </p:stCondLst>
                                        </p:cTn>
                                        <p:tgtEl>
                                          <p:spTgt spid="283"/>
                                        </p:tgtEl>
                                        <p:attrNameLst>
                                          <p:attrName>style.visibility</p:attrName>
                                        </p:attrNameLst>
                                      </p:cBhvr>
                                      <p:to>
                                        <p:strVal val="visible"/>
                                      </p:to>
                                    </p:set>
                                    <p:animEffect transition="in" filter="fade">
                                      <p:cBhvr>
                                        <p:cTn id="385" dur="500"/>
                                        <p:tgtEl>
                                          <p:spTgt spid="283"/>
                                        </p:tgtEl>
                                      </p:cBhvr>
                                    </p:animEffect>
                                  </p:childTnLst>
                                </p:cTn>
                              </p:par>
                              <p:par>
                                <p:cTn id="386" presetID="10" presetClass="entr" presetSubtype="0" fill="hold" grpId="0" nodeType="withEffect">
                                  <p:stCondLst>
                                    <p:cond delay="0"/>
                                  </p:stCondLst>
                                  <p:childTnLst>
                                    <p:set>
                                      <p:cBhvr>
                                        <p:cTn id="387" dur="1" fill="hold">
                                          <p:stCondLst>
                                            <p:cond delay="0"/>
                                          </p:stCondLst>
                                        </p:cTn>
                                        <p:tgtEl>
                                          <p:spTgt spid="284"/>
                                        </p:tgtEl>
                                        <p:attrNameLst>
                                          <p:attrName>style.visibility</p:attrName>
                                        </p:attrNameLst>
                                      </p:cBhvr>
                                      <p:to>
                                        <p:strVal val="visible"/>
                                      </p:to>
                                    </p:set>
                                    <p:animEffect transition="in" filter="fade">
                                      <p:cBhvr>
                                        <p:cTn id="388" dur="500"/>
                                        <p:tgtEl>
                                          <p:spTgt spid="284"/>
                                        </p:tgtEl>
                                      </p:cBhvr>
                                    </p:animEffect>
                                  </p:childTnLst>
                                </p:cTn>
                              </p:par>
                              <p:par>
                                <p:cTn id="389" presetID="10" presetClass="entr" presetSubtype="0" fill="hold" nodeType="withEffect">
                                  <p:stCondLst>
                                    <p:cond delay="0"/>
                                  </p:stCondLst>
                                  <p:childTnLst>
                                    <p:set>
                                      <p:cBhvr>
                                        <p:cTn id="390" dur="1" fill="hold">
                                          <p:stCondLst>
                                            <p:cond delay="0"/>
                                          </p:stCondLst>
                                        </p:cTn>
                                        <p:tgtEl>
                                          <p:spTgt spid="285"/>
                                        </p:tgtEl>
                                        <p:attrNameLst>
                                          <p:attrName>style.visibility</p:attrName>
                                        </p:attrNameLst>
                                      </p:cBhvr>
                                      <p:to>
                                        <p:strVal val="visible"/>
                                      </p:to>
                                    </p:set>
                                    <p:animEffect transition="in" filter="fade">
                                      <p:cBhvr>
                                        <p:cTn id="391" dur="500"/>
                                        <p:tgtEl>
                                          <p:spTgt spid="285"/>
                                        </p:tgtEl>
                                      </p:cBhvr>
                                    </p:animEffect>
                                  </p:childTnLst>
                                </p:cTn>
                              </p:par>
                              <p:par>
                                <p:cTn id="392" presetID="10" presetClass="entr" presetSubtype="0" fill="hold" grpId="0" nodeType="withEffect">
                                  <p:stCondLst>
                                    <p:cond delay="0"/>
                                  </p:stCondLst>
                                  <p:childTnLst>
                                    <p:set>
                                      <p:cBhvr>
                                        <p:cTn id="393" dur="1" fill="hold">
                                          <p:stCondLst>
                                            <p:cond delay="0"/>
                                          </p:stCondLst>
                                        </p:cTn>
                                        <p:tgtEl>
                                          <p:spTgt spid="286"/>
                                        </p:tgtEl>
                                        <p:attrNameLst>
                                          <p:attrName>style.visibility</p:attrName>
                                        </p:attrNameLst>
                                      </p:cBhvr>
                                      <p:to>
                                        <p:strVal val="visible"/>
                                      </p:to>
                                    </p:set>
                                    <p:animEffect transition="in" filter="fade">
                                      <p:cBhvr>
                                        <p:cTn id="394" dur="500"/>
                                        <p:tgtEl>
                                          <p:spTgt spid="286"/>
                                        </p:tgtEl>
                                      </p:cBhvr>
                                    </p:animEffect>
                                  </p:childTnLst>
                                </p:cTn>
                              </p:par>
                              <p:par>
                                <p:cTn id="395" presetID="10" presetClass="entr" presetSubtype="0" fill="hold" grpId="0" nodeType="withEffect">
                                  <p:stCondLst>
                                    <p:cond delay="0"/>
                                  </p:stCondLst>
                                  <p:childTnLst>
                                    <p:set>
                                      <p:cBhvr>
                                        <p:cTn id="396" dur="1" fill="hold">
                                          <p:stCondLst>
                                            <p:cond delay="0"/>
                                          </p:stCondLst>
                                        </p:cTn>
                                        <p:tgtEl>
                                          <p:spTgt spid="287"/>
                                        </p:tgtEl>
                                        <p:attrNameLst>
                                          <p:attrName>style.visibility</p:attrName>
                                        </p:attrNameLst>
                                      </p:cBhvr>
                                      <p:to>
                                        <p:strVal val="visible"/>
                                      </p:to>
                                    </p:set>
                                    <p:animEffect transition="in" filter="fade">
                                      <p:cBhvr>
                                        <p:cTn id="397" dur="500"/>
                                        <p:tgtEl>
                                          <p:spTgt spid="287"/>
                                        </p:tgtEl>
                                      </p:cBhvr>
                                    </p:animEffect>
                                  </p:childTnLst>
                                </p:cTn>
                              </p:par>
                              <p:par>
                                <p:cTn id="398" presetID="10" presetClass="entr" presetSubtype="0" fill="hold" grpId="0" nodeType="withEffect">
                                  <p:stCondLst>
                                    <p:cond delay="0"/>
                                  </p:stCondLst>
                                  <p:childTnLst>
                                    <p:set>
                                      <p:cBhvr>
                                        <p:cTn id="399" dur="1" fill="hold">
                                          <p:stCondLst>
                                            <p:cond delay="0"/>
                                          </p:stCondLst>
                                        </p:cTn>
                                        <p:tgtEl>
                                          <p:spTgt spid="288"/>
                                        </p:tgtEl>
                                        <p:attrNameLst>
                                          <p:attrName>style.visibility</p:attrName>
                                        </p:attrNameLst>
                                      </p:cBhvr>
                                      <p:to>
                                        <p:strVal val="visible"/>
                                      </p:to>
                                    </p:set>
                                    <p:animEffect transition="in" filter="fade">
                                      <p:cBhvr>
                                        <p:cTn id="400" dur="500"/>
                                        <p:tgtEl>
                                          <p:spTgt spid="288"/>
                                        </p:tgtEl>
                                      </p:cBhvr>
                                    </p:animEffect>
                                  </p:childTnLst>
                                </p:cTn>
                              </p:par>
                              <p:par>
                                <p:cTn id="401" presetID="10" presetClass="entr" presetSubtype="0" fill="hold" grpId="0" nodeType="withEffect">
                                  <p:stCondLst>
                                    <p:cond delay="0"/>
                                  </p:stCondLst>
                                  <p:childTnLst>
                                    <p:set>
                                      <p:cBhvr>
                                        <p:cTn id="402" dur="1" fill="hold">
                                          <p:stCondLst>
                                            <p:cond delay="0"/>
                                          </p:stCondLst>
                                        </p:cTn>
                                        <p:tgtEl>
                                          <p:spTgt spid="289"/>
                                        </p:tgtEl>
                                        <p:attrNameLst>
                                          <p:attrName>style.visibility</p:attrName>
                                        </p:attrNameLst>
                                      </p:cBhvr>
                                      <p:to>
                                        <p:strVal val="visible"/>
                                      </p:to>
                                    </p:set>
                                    <p:animEffect transition="in" filter="fade">
                                      <p:cBhvr>
                                        <p:cTn id="403" dur="500"/>
                                        <p:tgtEl>
                                          <p:spTgt spid="289"/>
                                        </p:tgtEl>
                                      </p:cBhvr>
                                    </p:animEffect>
                                  </p:childTnLst>
                                </p:cTn>
                              </p:par>
                              <p:par>
                                <p:cTn id="404" presetID="10" presetClass="entr" presetSubtype="0" fill="hold" grpId="0" nodeType="withEffect">
                                  <p:stCondLst>
                                    <p:cond delay="0"/>
                                  </p:stCondLst>
                                  <p:childTnLst>
                                    <p:set>
                                      <p:cBhvr>
                                        <p:cTn id="405" dur="1" fill="hold">
                                          <p:stCondLst>
                                            <p:cond delay="0"/>
                                          </p:stCondLst>
                                        </p:cTn>
                                        <p:tgtEl>
                                          <p:spTgt spid="290"/>
                                        </p:tgtEl>
                                        <p:attrNameLst>
                                          <p:attrName>style.visibility</p:attrName>
                                        </p:attrNameLst>
                                      </p:cBhvr>
                                      <p:to>
                                        <p:strVal val="visible"/>
                                      </p:to>
                                    </p:set>
                                    <p:animEffect transition="in" filter="fade">
                                      <p:cBhvr>
                                        <p:cTn id="406" dur="500"/>
                                        <p:tgtEl>
                                          <p:spTgt spid="290"/>
                                        </p:tgtEl>
                                      </p:cBhvr>
                                    </p:animEffect>
                                  </p:childTnLst>
                                </p:cTn>
                              </p:par>
                              <p:par>
                                <p:cTn id="407" presetID="10" presetClass="entr" presetSubtype="0" fill="hold" grpId="0" nodeType="withEffect">
                                  <p:stCondLst>
                                    <p:cond delay="0"/>
                                  </p:stCondLst>
                                  <p:childTnLst>
                                    <p:set>
                                      <p:cBhvr>
                                        <p:cTn id="408" dur="1" fill="hold">
                                          <p:stCondLst>
                                            <p:cond delay="0"/>
                                          </p:stCondLst>
                                        </p:cTn>
                                        <p:tgtEl>
                                          <p:spTgt spid="291"/>
                                        </p:tgtEl>
                                        <p:attrNameLst>
                                          <p:attrName>style.visibility</p:attrName>
                                        </p:attrNameLst>
                                      </p:cBhvr>
                                      <p:to>
                                        <p:strVal val="visible"/>
                                      </p:to>
                                    </p:set>
                                    <p:animEffect transition="in" filter="fade">
                                      <p:cBhvr>
                                        <p:cTn id="409" dur="500"/>
                                        <p:tgtEl>
                                          <p:spTgt spid="291"/>
                                        </p:tgtEl>
                                      </p:cBhvr>
                                    </p:animEffect>
                                  </p:childTnLst>
                                </p:cTn>
                              </p:par>
                              <p:par>
                                <p:cTn id="410" presetID="10" presetClass="entr" presetSubtype="0" fill="hold" nodeType="withEffect">
                                  <p:stCondLst>
                                    <p:cond delay="0"/>
                                  </p:stCondLst>
                                  <p:childTnLst>
                                    <p:set>
                                      <p:cBhvr>
                                        <p:cTn id="411" dur="1" fill="hold">
                                          <p:stCondLst>
                                            <p:cond delay="0"/>
                                          </p:stCondLst>
                                        </p:cTn>
                                        <p:tgtEl>
                                          <p:spTgt spid="292"/>
                                        </p:tgtEl>
                                        <p:attrNameLst>
                                          <p:attrName>style.visibility</p:attrName>
                                        </p:attrNameLst>
                                      </p:cBhvr>
                                      <p:to>
                                        <p:strVal val="visible"/>
                                      </p:to>
                                    </p:set>
                                    <p:animEffect transition="in" filter="fade">
                                      <p:cBhvr>
                                        <p:cTn id="412" dur="500"/>
                                        <p:tgtEl>
                                          <p:spTgt spid="292"/>
                                        </p:tgtEl>
                                      </p:cBhvr>
                                    </p:animEffect>
                                  </p:childTnLst>
                                </p:cTn>
                              </p:par>
                              <p:par>
                                <p:cTn id="413" presetID="10" presetClass="entr" presetSubtype="0" fill="hold" grpId="0" nodeType="withEffect">
                                  <p:stCondLst>
                                    <p:cond delay="0"/>
                                  </p:stCondLst>
                                  <p:childTnLst>
                                    <p:set>
                                      <p:cBhvr>
                                        <p:cTn id="414" dur="1" fill="hold">
                                          <p:stCondLst>
                                            <p:cond delay="0"/>
                                          </p:stCondLst>
                                        </p:cTn>
                                        <p:tgtEl>
                                          <p:spTgt spid="293"/>
                                        </p:tgtEl>
                                        <p:attrNameLst>
                                          <p:attrName>style.visibility</p:attrName>
                                        </p:attrNameLst>
                                      </p:cBhvr>
                                      <p:to>
                                        <p:strVal val="visible"/>
                                      </p:to>
                                    </p:set>
                                    <p:animEffect transition="in" filter="fade">
                                      <p:cBhvr>
                                        <p:cTn id="415" dur="500"/>
                                        <p:tgtEl>
                                          <p:spTgt spid="293"/>
                                        </p:tgtEl>
                                      </p:cBhvr>
                                    </p:animEffect>
                                  </p:childTnLst>
                                </p:cTn>
                              </p:par>
                              <p:par>
                                <p:cTn id="416" presetID="10" presetClass="entr" presetSubtype="0" fill="hold" grpId="0" nodeType="withEffect">
                                  <p:stCondLst>
                                    <p:cond delay="0"/>
                                  </p:stCondLst>
                                  <p:childTnLst>
                                    <p:set>
                                      <p:cBhvr>
                                        <p:cTn id="417" dur="1" fill="hold">
                                          <p:stCondLst>
                                            <p:cond delay="0"/>
                                          </p:stCondLst>
                                        </p:cTn>
                                        <p:tgtEl>
                                          <p:spTgt spid="294"/>
                                        </p:tgtEl>
                                        <p:attrNameLst>
                                          <p:attrName>style.visibility</p:attrName>
                                        </p:attrNameLst>
                                      </p:cBhvr>
                                      <p:to>
                                        <p:strVal val="visible"/>
                                      </p:to>
                                    </p:set>
                                    <p:animEffect transition="in" filter="fade">
                                      <p:cBhvr>
                                        <p:cTn id="418" dur="500"/>
                                        <p:tgtEl>
                                          <p:spTgt spid="294"/>
                                        </p:tgtEl>
                                      </p:cBhvr>
                                    </p:animEffect>
                                  </p:childTnLst>
                                </p:cTn>
                              </p:par>
                              <p:par>
                                <p:cTn id="419" presetID="10" presetClass="entr" presetSubtype="0" fill="hold" grpId="0" nodeType="withEffect">
                                  <p:stCondLst>
                                    <p:cond delay="0"/>
                                  </p:stCondLst>
                                  <p:childTnLst>
                                    <p:set>
                                      <p:cBhvr>
                                        <p:cTn id="420" dur="1" fill="hold">
                                          <p:stCondLst>
                                            <p:cond delay="0"/>
                                          </p:stCondLst>
                                        </p:cTn>
                                        <p:tgtEl>
                                          <p:spTgt spid="295"/>
                                        </p:tgtEl>
                                        <p:attrNameLst>
                                          <p:attrName>style.visibility</p:attrName>
                                        </p:attrNameLst>
                                      </p:cBhvr>
                                      <p:to>
                                        <p:strVal val="visible"/>
                                      </p:to>
                                    </p:set>
                                    <p:animEffect transition="in" filter="fade">
                                      <p:cBhvr>
                                        <p:cTn id="421" dur="500"/>
                                        <p:tgtEl>
                                          <p:spTgt spid="295"/>
                                        </p:tgtEl>
                                      </p:cBhvr>
                                    </p:animEffect>
                                  </p:childTnLst>
                                </p:cTn>
                              </p:par>
                              <p:par>
                                <p:cTn id="422" presetID="10" presetClass="entr" presetSubtype="0" fill="hold" grpId="0" nodeType="withEffect">
                                  <p:stCondLst>
                                    <p:cond delay="0"/>
                                  </p:stCondLst>
                                  <p:childTnLst>
                                    <p:set>
                                      <p:cBhvr>
                                        <p:cTn id="423" dur="1" fill="hold">
                                          <p:stCondLst>
                                            <p:cond delay="0"/>
                                          </p:stCondLst>
                                        </p:cTn>
                                        <p:tgtEl>
                                          <p:spTgt spid="296"/>
                                        </p:tgtEl>
                                        <p:attrNameLst>
                                          <p:attrName>style.visibility</p:attrName>
                                        </p:attrNameLst>
                                      </p:cBhvr>
                                      <p:to>
                                        <p:strVal val="visible"/>
                                      </p:to>
                                    </p:set>
                                    <p:animEffect transition="in" filter="fade">
                                      <p:cBhvr>
                                        <p:cTn id="424" dur="500"/>
                                        <p:tgtEl>
                                          <p:spTgt spid="296"/>
                                        </p:tgtEl>
                                      </p:cBhvr>
                                    </p:animEffect>
                                  </p:childTnLst>
                                </p:cTn>
                              </p:par>
                              <p:par>
                                <p:cTn id="425" presetID="10" presetClass="entr" presetSubtype="0" fill="hold" nodeType="withEffect">
                                  <p:stCondLst>
                                    <p:cond delay="0"/>
                                  </p:stCondLst>
                                  <p:childTnLst>
                                    <p:set>
                                      <p:cBhvr>
                                        <p:cTn id="426" dur="1" fill="hold">
                                          <p:stCondLst>
                                            <p:cond delay="0"/>
                                          </p:stCondLst>
                                        </p:cTn>
                                        <p:tgtEl>
                                          <p:spTgt spid="297"/>
                                        </p:tgtEl>
                                        <p:attrNameLst>
                                          <p:attrName>style.visibility</p:attrName>
                                        </p:attrNameLst>
                                      </p:cBhvr>
                                      <p:to>
                                        <p:strVal val="visible"/>
                                      </p:to>
                                    </p:set>
                                    <p:animEffect transition="in" filter="fade">
                                      <p:cBhvr>
                                        <p:cTn id="427" dur="500"/>
                                        <p:tgtEl>
                                          <p:spTgt spid="297"/>
                                        </p:tgtEl>
                                      </p:cBhvr>
                                    </p:animEffect>
                                  </p:childTnLst>
                                </p:cTn>
                              </p:par>
                              <p:par>
                                <p:cTn id="428" presetID="10" presetClass="entr" presetSubtype="0" fill="hold" grpId="0" nodeType="withEffect">
                                  <p:stCondLst>
                                    <p:cond delay="0"/>
                                  </p:stCondLst>
                                  <p:childTnLst>
                                    <p:set>
                                      <p:cBhvr>
                                        <p:cTn id="429" dur="1" fill="hold">
                                          <p:stCondLst>
                                            <p:cond delay="0"/>
                                          </p:stCondLst>
                                        </p:cTn>
                                        <p:tgtEl>
                                          <p:spTgt spid="298"/>
                                        </p:tgtEl>
                                        <p:attrNameLst>
                                          <p:attrName>style.visibility</p:attrName>
                                        </p:attrNameLst>
                                      </p:cBhvr>
                                      <p:to>
                                        <p:strVal val="visible"/>
                                      </p:to>
                                    </p:set>
                                    <p:animEffect transition="in" filter="fade">
                                      <p:cBhvr>
                                        <p:cTn id="430" dur="500"/>
                                        <p:tgtEl>
                                          <p:spTgt spid="298"/>
                                        </p:tgtEl>
                                      </p:cBhvr>
                                    </p:animEffect>
                                  </p:childTnLst>
                                </p:cTn>
                              </p:par>
                              <p:par>
                                <p:cTn id="431" presetID="10" presetClass="entr" presetSubtype="0" fill="hold" grpId="0" nodeType="withEffect">
                                  <p:stCondLst>
                                    <p:cond delay="0"/>
                                  </p:stCondLst>
                                  <p:childTnLst>
                                    <p:set>
                                      <p:cBhvr>
                                        <p:cTn id="432" dur="1" fill="hold">
                                          <p:stCondLst>
                                            <p:cond delay="0"/>
                                          </p:stCondLst>
                                        </p:cTn>
                                        <p:tgtEl>
                                          <p:spTgt spid="299"/>
                                        </p:tgtEl>
                                        <p:attrNameLst>
                                          <p:attrName>style.visibility</p:attrName>
                                        </p:attrNameLst>
                                      </p:cBhvr>
                                      <p:to>
                                        <p:strVal val="visible"/>
                                      </p:to>
                                    </p:set>
                                    <p:animEffect transition="in" filter="fade">
                                      <p:cBhvr>
                                        <p:cTn id="433" dur="500"/>
                                        <p:tgtEl>
                                          <p:spTgt spid="299"/>
                                        </p:tgtEl>
                                      </p:cBhvr>
                                    </p:animEffect>
                                  </p:childTnLst>
                                </p:cTn>
                              </p:par>
                              <p:par>
                                <p:cTn id="434" presetID="10" presetClass="entr" presetSubtype="0" fill="hold" grpId="0" nodeType="withEffect">
                                  <p:stCondLst>
                                    <p:cond delay="0"/>
                                  </p:stCondLst>
                                  <p:childTnLst>
                                    <p:set>
                                      <p:cBhvr>
                                        <p:cTn id="435" dur="1" fill="hold">
                                          <p:stCondLst>
                                            <p:cond delay="0"/>
                                          </p:stCondLst>
                                        </p:cTn>
                                        <p:tgtEl>
                                          <p:spTgt spid="300"/>
                                        </p:tgtEl>
                                        <p:attrNameLst>
                                          <p:attrName>style.visibility</p:attrName>
                                        </p:attrNameLst>
                                      </p:cBhvr>
                                      <p:to>
                                        <p:strVal val="visible"/>
                                      </p:to>
                                    </p:set>
                                    <p:animEffect transition="in" filter="fade">
                                      <p:cBhvr>
                                        <p:cTn id="436" dur="500"/>
                                        <p:tgtEl>
                                          <p:spTgt spid="300"/>
                                        </p:tgtEl>
                                      </p:cBhvr>
                                    </p:animEffect>
                                  </p:childTnLst>
                                </p:cTn>
                              </p:par>
                              <p:par>
                                <p:cTn id="437" presetID="10" presetClass="entr" presetSubtype="0" fill="hold" grpId="0" nodeType="withEffect">
                                  <p:stCondLst>
                                    <p:cond delay="0"/>
                                  </p:stCondLst>
                                  <p:childTnLst>
                                    <p:set>
                                      <p:cBhvr>
                                        <p:cTn id="438" dur="1" fill="hold">
                                          <p:stCondLst>
                                            <p:cond delay="0"/>
                                          </p:stCondLst>
                                        </p:cTn>
                                        <p:tgtEl>
                                          <p:spTgt spid="301"/>
                                        </p:tgtEl>
                                        <p:attrNameLst>
                                          <p:attrName>style.visibility</p:attrName>
                                        </p:attrNameLst>
                                      </p:cBhvr>
                                      <p:to>
                                        <p:strVal val="visible"/>
                                      </p:to>
                                    </p:set>
                                    <p:animEffect transition="in" filter="fade">
                                      <p:cBhvr>
                                        <p:cTn id="439" dur="500"/>
                                        <p:tgtEl>
                                          <p:spTgt spid="301"/>
                                        </p:tgtEl>
                                      </p:cBhvr>
                                    </p:animEffect>
                                  </p:childTnLst>
                                </p:cTn>
                              </p:par>
                              <p:par>
                                <p:cTn id="440" presetID="10" presetClass="entr" presetSubtype="0" fill="hold" grpId="0" nodeType="withEffect">
                                  <p:stCondLst>
                                    <p:cond delay="0"/>
                                  </p:stCondLst>
                                  <p:childTnLst>
                                    <p:set>
                                      <p:cBhvr>
                                        <p:cTn id="441" dur="1" fill="hold">
                                          <p:stCondLst>
                                            <p:cond delay="0"/>
                                          </p:stCondLst>
                                        </p:cTn>
                                        <p:tgtEl>
                                          <p:spTgt spid="302"/>
                                        </p:tgtEl>
                                        <p:attrNameLst>
                                          <p:attrName>style.visibility</p:attrName>
                                        </p:attrNameLst>
                                      </p:cBhvr>
                                      <p:to>
                                        <p:strVal val="visible"/>
                                      </p:to>
                                    </p:set>
                                    <p:animEffect transition="in" filter="fade">
                                      <p:cBhvr>
                                        <p:cTn id="442" dur="500"/>
                                        <p:tgtEl>
                                          <p:spTgt spid="302"/>
                                        </p:tgtEl>
                                      </p:cBhvr>
                                    </p:animEffect>
                                  </p:childTnLst>
                                </p:cTn>
                              </p:par>
                              <p:par>
                                <p:cTn id="443" presetID="10" presetClass="entr" presetSubtype="0" fill="hold" nodeType="withEffect">
                                  <p:stCondLst>
                                    <p:cond delay="0"/>
                                  </p:stCondLst>
                                  <p:childTnLst>
                                    <p:set>
                                      <p:cBhvr>
                                        <p:cTn id="444" dur="1" fill="hold">
                                          <p:stCondLst>
                                            <p:cond delay="0"/>
                                          </p:stCondLst>
                                        </p:cTn>
                                        <p:tgtEl>
                                          <p:spTgt spid="303"/>
                                        </p:tgtEl>
                                        <p:attrNameLst>
                                          <p:attrName>style.visibility</p:attrName>
                                        </p:attrNameLst>
                                      </p:cBhvr>
                                      <p:to>
                                        <p:strVal val="visible"/>
                                      </p:to>
                                    </p:set>
                                    <p:animEffect transition="in" filter="fade">
                                      <p:cBhvr>
                                        <p:cTn id="445" dur="500"/>
                                        <p:tgtEl>
                                          <p:spTgt spid="303"/>
                                        </p:tgtEl>
                                      </p:cBhvr>
                                    </p:animEffect>
                                  </p:childTnLst>
                                </p:cTn>
                              </p:par>
                              <p:par>
                                <p:cTn id="446" presetID="10" presetClass="entr" presetSubtype="0" fill="hold" grpId="0" nodeType="withEffect">
                                  <p:stCondLst>
                                    <p:cond delay="0"/>
                                  </p:stCondLst>
                                  <p:childTnLst>
                                    <p:set>
                                      <p:cBhvr>
                                        <p:cTn id="447" dur="1" fill="hold">
                                          <p:stCondLst>
                                            <p:cond delay="0"/>
                                          </p:stCondLst>
                                        </p:cTn>
                                        <p:tgtEl>
                                          <p:spTgt spid="304"/>
                                        </p:tgtEl>
                                        <p:attrNameLst>
                                          <p:attrName>style.visibility</p:attrName>
                                        </p:attrNameLst>
                                      </p:cBhvr>
                                      <p:to>
                                        <p:strVal val="visible"/>
                                      </p:to>
                                    </p:set>
                                    <p:animEffect transition="in" filter="fade">
                                      <p:cBhvr>
                                        <p:cTn id="448" dur="500"/>
                                        <p:tgtEl>
                                          <p:spTgt spid="304"/>
                                        </p:tgtEl>
                                      </p:cBhvr>
                                    </p:animEffect>
                                  </p:childTnLst>
                                </p:cTn>
                              </p:par>
                              <p:par>
                                <p:cTn id="449" presetID="10" presetClass="entr" presetSubtype="0" fill="hold" grpId="0" nodeType="withEffect">
                                  <p:stCondLst>
                                    <p:cond delay="0"/>
                                  </p:stCondLst>
                                  <p:childTnLst>
                                    <p:set>
                                      <p:cBhvr>
                                        <p:cTn id="450" dur="1" fill="hold">
                                          <p:stCondLst>
                                            <p:cond delay="0"/>
                                          </p:stCondLst>
                                        </p:cTn>
                                        <p:tgtEl>
                                          <p:spTgt spid="305"/>
                                        </p:tgtEl>
                                        <p:attrNameLst>
                                          <p:attrName>style.visibility</p:attrName>
                                        </p:attrNameLst>
                                      </p:cBhvr>
                                      <p:to>
                                        <p:strVal val="visible"/>
                                      </p:to>
                                    </p:set>
                                    <p:animEffect transition="in" filter="fade">
                                      <p:cBhvr>
                                        <p:cTn id="451" dur="500"/>
                                        <p:tgtEl>
                                          <p:spTgt spid="305"/>
                                        </p:tgtEl>
                                      </p:cBhvr>
                                    </p:animEffect>
                                  </p:childTnLst>
                                </p:cTn>
                              </p:par>
                              <p:par>
                                <p:cTn id="452" presetID="10" presetClass="entr" presetSubtype="0" fill="hold" grpId="0" nodeType="withEffect">
                                  <p:stCondLst>
                                    <p:cond delay="0"/>
                                  </p:stCondLst>
                                  <p:childTnLst>
                                    <p:set>
                                      <p:cBhvr>
                                        <p:cTn id="453" dur="1" fill="hold">
                                          <p:stCondLst>
                                            <p:cond delay="0"/>
                                          </p:stCondLst>
                                        </p:cTn>
                                        <p:tgtEl>
                                          <p:spTgt spid="306"/>
                                        </p:tgtEl>
                                        <p:attrNameLst>
                                          <p:attrName>style.visibility</p:attrName>
                                        </p:attrNameLst>
                                      </p:cBhvr>
                                      <p:to>
                                        <p:strVal val="visible"/>
                                      </p:to>
                                    </p:set>
                                    <p:animEffect transition="in" filter="fade">
                                      <p:cBhvr>
                                        <p:cTn id="454" dur="500"/>
                                        <p:tgtEl>
                                          <p:spTgt spid="306"/>
                                        </p:tgtEl>
                                      </p:cBhvr>
                                    </p:animEffect>
                                  </p:childTnLst>
                                </p:cTn>
                              </p:par>
                              <p:par>
                                <p:cTn id="455" presetID="10" presetClass="entr" presetSubtype="0" fill="hold" grpId="0" nodeType="withEffect">
                                  <p:stCondLst>
                                    <p:cond delay="0"/>
                                  </p:stCondLst>
                                  <p:childTnLst>
                                    <p:set>
                                      <p:cBhvr>
                                        <p:cTn id="456" dur="1" fill="hold">
                                          <p:stCondLst>
                                            <p:cond delay="0"/>
                                          </p:stCondLst>
                                        </p:cTn>
                                        <p:tgtEl>
                                          <p:spTgt spid="307"/>
                                        </p:tgtEl>
                                        <p:attrNameLst>
                                          <p:attrName>style.visibility</p:attrName>
                                        </p:attrNameLst>
                                      </p:cBhvr>
                                      <p:to>
                                        <p:strVal val="visible"/>
                                      </p:to>
                                    </p:set>
                                    <p:animEffect transition="in" filter="fade">
                                      <p:cBhvr>
                                        <p:cTn id="457" dur="500"/>
                                        <p:tgtEl>
                                          <p:spTgt spid="307"/>
                                        </p:tgtEl>
                                      </p:cBhvr>
                                    </p:animEffect>
                                  </p:childTnLst>
                                </p:cTn>
                              </p:par>
                              <p:par>
                                <p:cTn id="458" presetID="10" presetClass="entr" presetSubtype="0" fill="hold" grpId="0" nodeType="withEffect">
                                  <p:stCondLst>
                                    <p:cond delay="0"/>
                                  </p:stCondLst>
                                  <p:childTnLst>
                                    <p:set>
                                      <p:cBhvr>
                                        <p:cTn id="459" dur="1" fill="hold">
                                          <p:stCondLst>
                                            <p:cond delay="0"/>
                                          </p:stCondLst>
                                        </p:cTn>
                                        <p:tgtEl>
                                          <p:spTgt spid="308"/>
                                        </p:tgtEl>
                                        <p:attrNameLst>
                                          <p:attrName>style.visibility</p:attrName>
                                        </p:attrNameLst>
                                      </p:cBhvr>
                                      <p:to>
                                        <p:strVal val="visible"/>
                                      </p:to>
                                    </p:set>
                                    <p:animEffect transition="in" filter="fade">
                                      <p:cBhvr>
                                        <p:cTn id="460" dur="500"/>
                                        <p:tgtEl>
                                          <p:spTgt spid="308"/>
                                        </p:tgtEl>
                                      </p:cBhvr>
                                    </p:animEffect>
                                  </p:childTnLst>
                                </p:cTn>
                              </p:par>
                              <p:par>
                                <p:cTn id="461" presetID="10" presetClass="entr" presetSubtype="0" fill="hold" grpId="0" nodeType="withEffect">
                                  <p:stCondLst>
                                    <p:cond delay="0"/>
                                  </p:stCondLst>
                                  <p:childTnLst>
                                    <p:set>
                                      <p:cBhvr>
                                        <p:cTn id="462" dur="1" fill="hold">
                                          <p:stCondLst>
                                            <p:cond delay="0"/>
                                          </p:stCondLst>
                                        </p:cTn>
                                        <p:tgtEl>
                                          <p:spTgt spid="309"/>
                                        </p:tgtEl>
                                        <p:attrNameLst>
                                          <p:attrName>style.visibility</p:attrName>
                                        </p:attrNameLst>
                                      </p:cBhvr>
                                      <p:to>
                                        <p:strVal val="visible"/>
                                      </p:to>
                                    </p:set>
                                    <p:animEffect transition="in" filter="fade">
                                      <p:cBhvr>
                                        <p:cTn id="463" dur="500"/>
                                        <p:tgtEl>
                                          <p:spTgt spid="309"/>
                                        </p:tgtEl>
                                      </p:cBhvr>
                                    </p:animEffect>
                                  </p:childTnLst>
                                </p:cTn>
                              </p:par>
                              <p:par>
                                <p:cTn id="464" presetID="10" presetClass="entr" presetSubtype="0" fill="hold" nodeType="withEffect">
                                  <p:stCondLst>
                                    <p:cond delay="0"/>
                                  </p:stCondLst>
                                  <p:childTnLst>
                                    <p:set>
                                      <p:cBhvr>
                                        <p:cTn id="465" dur="1" fill="hold">
                                          <p:stCondLst>
                                            <p:cond delay="0"/>
                                          </p:stCondLst>
                                        </p:cTn>
                                        <p:tgtEl>
                                          <p:spTgt spid="310"/>
                                        </p:tgtEl>
                                        <p:attrNameLst>
                                          <p:attrName>style.visibility</p:attrName>
                                        </p:attrNameLst>
                                      </p:cBhvr>
                                      <p:to>
                                        <p:strVal val="visible"/>
                                      </p:to>
                                    </p:set>
                                    <p:animEffect transition="in" filter="fade">
                                      <p:cBhvr>
                                        <p:cTn id="466" dur="500"/>
                                        <p:tgtEl>
                                          <p:spTgt spid="310"/>
                                        </p:tgtEl>
                                      </p:cBhvr>
                                    </p:animEffect>
                                  </p:childTnLst>
                                </p:cTn>
                              </p:par>
                              <p:par>
                                <p:cTn id="467" presetID="10" presetClass="entr" presetSubtype="0" fill="hold" grpId="0" nodeType="withEffect">
                                  <p:stCondLst>
                                    <p:cond delay="0"/>
                                  </p:stCondLst>
                                  <p:childTnLst>
                                    <p:set>
                                      <p:cBhvr>
                                        <p:cTn id="468" dur="1" fill="hold">
                                          <p:stCondLst>
                                            <p:cond delay="0"/>
                                          </p:stCondLst>
                                        </p:cTn>
                                        <p:tgtEl>
                                          <p:spTgt spid="311"/>
                                        </p:tgtEl>
                                        <p:attrNameLst>
                                          <p:attrName>style.visibility</p:attrName>
                                        </p:attrNameLst>
                                      </p:cBhvr>
                                      <p:to>
                                        <p:strVal val="visible"/>
                                      </p:to>
                                    </p:set>
                                    <p:animEffect transition="in" filter="fade">
                                      <p:cBhvr>
                                        <p:cTn id="469" dur="500"/>
                                        <p:tgtEl>
                                          <p:spTgt spid="311"/>
                                        </p:tgtEl>
                                      </p:cBhvr>
                                    </p:animEffect>
                                  </p:childTnLst>
                                </p:cTn>
                              </p:par>
                              <p:par>
                                <p:cTn id="470" presetID="10" presetClass="entr" presetSubtype="0" fill="hold" grpId="0" nodeType="withEffect">
                                  <p:stCondLst>
                                    <p:cond delay="0"/>
                                  </p:stCondLst>
                                  <p:childTnLst>
                                    <p:set>
                                      <p:cBhvr>
                                        <p:cTn id="471" dur="1" fill="hold">
                                          <p:stCondLst>
                                            <p:cond delay="0"/>
                                          </p:stCondLst>
                                        </p:cTn>
                                        <p:tgtEl>
                                          <p:spTgt spid="312"/>
                                        </p:tgtEl>
                                        <p:attrNameLst>
                                          <p:attrName>style.visibility</p:attrName>
                                        </p:attrNameLst>
                                      </p:cBhvr>
                                      <p:to>
                                        <p:strVal val="visible"/>
                                      </p:to>
                                    </p:set>
                                    <p:animEffect transition="in" filter="fade">
                                      <p:cBhvr>
                                        <p:cTn id="472" dur="500"/>
                                        <p:tgtEl>
                                          <p:spTgt spid="312"/>
                                        </p:tgtEl>
                                      </p:cBhvr>
                                    </p:animEffect>
                                  </p:childTnLst>
                                </p:cTn>
                              </p:par>
                              <p:par>
                                <p:cTn id="473" presetID="10" presetClass="entr" presetSubtype="0" fill="hold" grpId="0" nodeType="withEffect">
                                  <p:stCondLst>
                                    <p:cond delay="0"/>
                                  </p:stCondLst>
                                  <p:childTnLst>
                                    <p:set>
                                      <p:cBhvr>
                                        <p:cTn id="474" dur="1" fill="hold">
                                          <p:stCondLst>
                                            <p:cond delay="0"/>
                                          </p:stCondLst>
                                        </p:cTn>
                                        <p:tgtEl>
                                          <p:spTgt spid="313"/>
                                        </p:tgtEl>
                                        <p:attrNameLst>
                                          <p:attrName>style.visibility</p:attrName>
                                        </p:attrNameLst>
                                      </p:cBhvr>
                                      <p:to>
                                        <p:strVal val="visible"/>
                                      </p:to>
                                    </p:set>
                                    <p:animEffect transition="in" filter="fade">
                                      <p:cBhvr>
                                        <p:cTn id="475" dur="500"/>
                                        <p:tgtEl>
                                          <p:spTgt spid="313"/>
                                        </p:tgtEl>
                                      </p:cBhvr>
                                    </p:animEffect>
                                  </p:childTnLst>
                                </p:cTn>
                              </p:par>
                              <p:par>
                                <p:cTn id="476" presetID="10" presetClass="entr" presetSubtype="0" fill="hold" grpId="0" nodeType="withEffect">
                                  <p:stCondLst>
                                    <p:cond delay="0"/>
                                  </p:stCondLst>
                                  <p:childTnLst>
                                    <p:set>
                                      <p:cBhvr>
                                        <p:cTn id="477" dur="1" fill="hold">
                                          <p:stCondLst>
                                            <p:cond delay="0"/>
                                          </p:stCondLst>
                                        </p:cTn>
                                        <p:tgtEl>
                                          <p:spTgt spid="314"/>
                                        </p:tgtEl>
                                        <p:attrNameLst>
                                          <p:attrName>style.visibility</p:attrName>
                                        </p:attrNameLst>
                                      </p:cBhvr>
                                      <p:to>
                                        <p:strVal val="visible"/>
                                      </p:to>
                                    </p:set>
                                    <p:animEffect transition="in" filter="fade">
                                      <p:cBhvr>
                                        <p:cTn id="478" dur="500"/>
                                        <p:tgtEl>
                                          <p:spTgt spid="314"/>
                                        </p:tgtEl>
                                      </p:cBhvr>
                                    </p:animEffect>
                                  </p:childTnLst>
                                </p:cTn>
                              </p:par>
                            </p:childTnLst>
                          </p:cTn>
                        </p:par>
                      </p:childTnLst>
                    </p:cTn>
                  </p:par>
                  <p:par>
                    <p:cTn id="479" fill="hold">
                      <p:stCondLst>
                        <p:cond delay="indefinite"/>
                      </p:stCondLst>
                      <p:childTnLst>
                        <p:par>
                          <p:cTn id="480" fill="hold">
                            <p:stCondLst>
                              <p:cond delay="0"/>
                            </p:stCondLst>
                            <p:childTnLst>
                              <p:par>
                                <p:cTn id="481" presetID="10" presetClass="entr" presetSubtype="0" fill="hold" nodeType="clickEffect">
                                  <p:stCondLst>
                                    <p:cond delay="0"/>
                                  </p:stCondLst>
                                  <p:childTnLst>
                                    <p:set>
                                      <p:cBhvr>
                                        <p:cTn id="482" dur="1" fill="hold">
                                          <p:stCondLst>
                                            <p:cond delay="0"/>
                                          </p:stCondLst>
                                        </p:cTn>
                                        <p:tgtEl>
                                          <p:spTgt spid="320"/>
                                        </p:tgtEl>
                                        <p:attrNameLst>
                                          <p:attrName>style.visibility</p:attrName>
                                        </p:attrNameLst>
                                      </p:cBhvr>
                                      <p:to>
                                        <p:strVal val="visible"/>
                                      </p:to>
                                    </p:set>
                                    <p:animEffect transition="in" filter="fade">
                                      <p:cBhvr>
                                        <p:cTn id="483" dur="500"/>
                                        <p:tgtEl>
                                          <p:spTgt spid="320"/>
                                        </p:tgtEl>
                                      </p:cBhvr>
                                    </p:animEffect>
                                  </p:childTnLst>
                                </p:cTn>
                              </p:par>
                              <p:par>
                                <p:cTn id="484" presetID="10" presetClass="entr" presetSubtype="0" fill="hold" grpId="0" nodeType="withEffect">
                                  <p:stCondLst>
                                    <p:cond delay="0"/>
                                  </p:stCondLst>
                                  <p:childTnLst>
                                    <p:set>
                                      <p:cBhvr>
                                        <p:cTn id="485" dur="1" fill="hold">
                                          <p:stCondLst>
                                            <p:cond delay="0"/>
                                          </p:stCondLst>
                                        </p:cTn>
                                        <p:tgtEl>
                                          <p:spTgt spid="325"/>
                                        </p:tgtEl>
                                        <p:attrNameLst>
                                          <p:attrName>style.visibility</p:attrName>
                                        </p:attrNameLst>
                                      </p:cBhvr>
                                      <p:to>
                                        <p:strVal val="visible"/>
                                      </p:to>
                                    </p:set>
                                    <p:animEffect transition="in" filter="fade">
                                      <p:cBhvr>
                                        <p:cTn id="486" dur="500"/>
                                        <p:tgtEl>
                                          <p:spTgt spid="325"/>
                                        </p:tgtEl>
                                      </p:cBhvr>
                                    </p:animEffect>
                                  </p:childTnLst>
                                </p:cTn>
                              </p:par>
                              <p:par>
                                <p:cTn id="487" presetID="10" presetClass="entr" presetSubtype="0" fill="hold" grpId="0" nodeType="withEffect">
                                  <p:stCondLst>
                                    <p:cond delay="0"/>
                                  </p:stCondLst>
                                  <p:childTnLst>
                                    <p:set>
                                      <p:cBhvr>
                                        <p:cTn id="488" dur="1" fill="hold">
                                          <p:stCondLst>
                                            <p:cond delay="0"/>
                                          </p:stCondLst>
                                        </p:cTn>
                                        <p:tgtEl>
                                          <p:spTgt spid="326"/>
                                        </p:tgtEl>
                                        <p:attrNameLst>
                                          <p:attrName>style.visibility</p:attrName>
                                        </p:attrNameLst>
                                      </p:cBhvr>
                                      <p:to>
                                        <p:strVal val="visible"/>
                                      </p:to>
                                    </p:set>
                                    <p:animEffect transition="in" filter="fade">
                                      <p:cBhvr>
                                        <p:cTn id="489" dur="500"/>
                                        <p:tgtEl>
                                          <p:spTgt spid="326"/>
                                        </p:tgtEl>
                                      </p:cBhvr>
                                    </p:animEffect>
                                  </p:childTnLst>
                                </p:cTn>
                              </p:par>
                            </p:childTnLst>
                          </p:cTn>
                        </p:par>
                      </p:childTnLst>
                    </p:cTn>
                  </p:par>
                  <p:par>
                    <p:cTn id="490" fill="hold">
                      <p:stCondLst>
                        <p:cond delay="indefinite"/>
                      </p:stCondLst>
                      <p:childTnLst>
                        <p:par>
                          <p:cTn id="491" fill="hold">
                            <p:stCondLst>
                              <p:cond delay="0"/>
                            </p:stCondLst>
                            <p:childTnLst>
                              <p:par>
                                <p:cTn id="492" presetID="10" presetClass="entr" presetSubtype="0" fill="hold" grpId="0" nodeType="clickEffect">
                                  <p:stCondLst>
                                    <p:cond delay="0"/>
                                  </p:stCondLst>
                                  <p:childTnLst>
                                    <p:set>
                                      <p:cBhvr>
                                        <p:cTn id="493" dur="1" fill="hold">
                                          <p:stCondLst>
                                            <p:cond delay="0"/>
                                          </p:stCondLst>
                                        </p:cTn>
                                        <p:tgtEl>
                                          <p:spTgt spid="276"/>
                                        </p:tgtEl>
                                        <p:attrNameLst>
                                          <p:attrName>style.visibility</p:attrName>
                                        </p:attrNameLst>
                                      </p:cBhvr>
                                      <p:to>
                                        <p:strVal val="visible"/>
                                      </p:to>
                                    </p:set>
                                    <p:animEffect transition="in" filter="fade">
                                      <p:cBhvr>
                                        <p:cTn id="494" dur="500"/>
                                        <p:tgtEl>
                                          <p:spTgt spid="276"/>
                                        </p:tgtEl>
                                      </p:cBhvr>
                                    </p:animEffect>
                                  </p:childTnLst>
                                </p:cTn>
                              </p:par>
                              <p:par>
                                <p:cTn id="495" presetID="10" presetClass="entr" presetSubtype="0" fill="hold" grpId="0" nodeType="withEffect">
                                  <p:stCondLst>
                                    <p:cond delay="0"/>
                                  </p:stCondLst>
                                  <p:childTnLst>
                                    <p:set>
                                      <p:cBhvr>
                                        <p:cTn id="496" dur="1" fill="hold">
                                          <p:stCondLst>
                                            <p:cond delay="0"/>
                                          </p:stCondLst>
                                        </p:cTn>
                                        <p:tgtEl>
                                          <p:spTgt spid="277"/>
                                        </p:tgtEl>
                                        <p:attrNameLst>
                                          <p:attrName>style.visibility</p:attrName>
                                        </p:attrNameLst>
                                      </p:cBhvr>
                                      <p:to>
                                        <p:strVal val="visible"/>
                                      </p:to>
                                    </p:set>
                                    <p:animEffect transition="in" filter="fade">
                                      <p:cBhvr>
                                        <p:cTn id="497" dur="500"/>
                                        <p:tgtEl>
                                          <p:spTgt spid="277"/>
                                        </p:tgtEl>
                                      </p:cBhvr>
                                    </p:animEffect>
                                  </p:childTnLst>
                                </p:cTn>
                              </p:par>
                              <p:par>
                                <p:cTn id="498" presetID="10" presetClass="entr" presetSubtype="0" fill="hold" grpId="0" nodeType="withEffect">
                                  <p:stCondLst>
                                    <p:cond delay="0"/>
                                  </p:stCondLst>
                                  <p:childTnLst>
                                    <p:set>
                                      <p:cBhvr>
                                        <p:cTn id="499" dur="1" fill="hold">
                                          <p:stCondLst>
                                            <p:cond delay="0"/>
                                          </p:stCondLst>
                                        </p:cTn>
                                        <p:tgtEl>
                                          <p:spTgt spid="331"/>
                                        </p:tgtEl>
                                        <p:attrNameLst>
                                          <p:attrName>style.visibility</p:attrName>
                                        </p:attrNameLst>
                                      </p:cBhvr>
                                      <p:to>
                                        <p:strVal val="visible"/>
                                      </p:to>
                                    </p:set>
                                    <p:animEffect transition="in" filter="fade">
                                      <p:cBhvr>
                                        <p:cTn id="500" dur="500"/>
                                        <p:tgtEl>
                                          <p:spTgt spid="331"/>
                                        </p:tgtEl>
                                      </p:cBhvr>
                                    </p:animEffect>
                                  </p:childTnLst>
                                </p:cTn>
                              </p:par>
                            </p:childTnLst>
                          </p:cTn>
                        </p:par>
                      </p:childTnLst>
                    </p:cTn>
                  </p:par>
                  <p:par>
                    <p:cTn id="501" fill="hold">
                      <p:stCondLst>
                        <p:cond delay="indefinite"/>
                      </p:stCondLst>
                      <p:childTnLst>
                        <p:par>
                          <p:cTn id="502" fill="hold">
                            <p:stCondLst>
                              <p:cond delay="0"/>
                            </p:stCondLst>
                            <p:childTnLst>
                              <p:par>
                                <p:cTn id="503" presetID="10" presetClass="entr" presetSubtype="0" fill="hold" grpId="0" nodeType="clickEffect">
                                  <p:stCondLst>
                                    <p:cond delay="0"/>
                                  </p:stCondLst>
                                  <p:childTnLst>
                                    <p:set>
                                      <p:cBhvr>
                                        <p:cTn id="504" dur="1" fill="hold">
                                          <p:stCondLst>
                                            <p:cond delay="0"/>
                                          </p:stCondLst>
                                        </p:cTn>
                                        <p:tgtEl>
                                          <p:spTgt spid="327"/>
                                        </p:tgtEl>
                                        <p:attrNameLst>
                                          <p:attrName>style.visibility</p:attrName>
                                        </p:attrNameLst>
                                      </p:cBhvr>
                                      <p:to>
                                        <p:strVal val="visible"/>
                                      </p:to>
                                    </p:set>
                                    <p:animEffect transition="in" filter="fade">
                                      <p:cBhvr>
                                        <p:cTn id="505" dur="500"/>
                                        <p:tgtEl>
                                          <p:spTgt spid="327"/>
                                        </p:tgtEl>
                                      </p:cBhvr>
                                    </p:animEffect>
                                  </p:childTnLst>
                                </p:cTn>
                              </p:par>
                              <p:par>
                                <p:cTn id="506" presetID="10" presetClass="entr" presetSubtype="0" fill="hold" grpId="0" nodeType="withEffect">
                                  <p:stCondLst>
                                    <p:cond delay="0"/>
                                  </p:stCondLst>
                                  <p:childTnLst>
                                    <p:set>
                                      <p:cBhvr>
                                        <p:cTn id="507" dur="1" fill="hold">
                                          <p:stCondLst>
                                            <p:cond delay="0"/>
                                          </p:stCondLst>
                                        </p:cTn>
                                        <p:tgtEl>
                                          <p:spTgt spid="328"/>
                                        </p:tgtEl>
                                        <p:attrNameLst>
                                          <p:attrName>style.visibility</p:attrName>
                                        </p:attrNameLst>
                                      </p:cBhvr>
                                      <p:to>
                                        <p:strVal val="visible"/>
                                      </p:to>
                                    </p:set>
                                    <p:animEffect transition="in" filter="fade">
                                      <p:cBhvr>
                                        <p:cTn id="508" dur="500"/>
                                        <p:tgtEl>
                                          <p:spTgt spid="328"/>
                                        </p:tgtEl>
                                      </p:cBhvr>
                                    </p:animEffect>
                                  </p:childTnLst>
                                </p:cTn>
                              </p:par>
                              <p:par>
                                <p:cTn id="509" presetID="10" presetClass="entr" presetSubtype="0" fill="hold" nodeType="withEffect">
                                  <p:stCondLst>
                                    <p:cond delay="0"/>
                                  </p:stCondLst>
                                  <p:childTnLst>
                                    <p:set>
                                      <p:cBhvr>
                                        <p:cTn id="510" dur="1" fill="hold">
                                          <p:stCondLst>
                                            <p:cond delay="0"/>
                                          </p:stCondLst>
                                        </p:cTn>
                                        <p:tgtEl>
                                          <p:spTgt spid="330"/>
                                        </p:tgtEl>
                                        <p:attrNameLst>
                                          <p:attrName>style.visibility</p:attrName>
                                        </p:attrNameLst>
                                      </p:cBhvr>
                                      <p:to>
                                        <p:strVal val="visible"/>
                                      </p:to>
                                    </p:set>
                                    <p:animEffect transition="in" filter="fade">
                                      <p:cBhvr>
                                        <p:cTn id="511" dur="500"/>
                                        <p:tgtEl>
                                          <p:spTgt spid="330"/>
                                        </p:tgtEl>
                                      </p:cBhvr>
                                    </p:animEffect>
                                  </p:childTnLst>
                                </p:cTn>
                              </p:par>
                              <p:par>
                                <p:cTn id="512" presetID="10" presetClass="entr" presetSubtype="0" fill="hold" nodeType="withEffect">
                                  <p:stCondLst>
                                    <p:cond delay="0"/>
                                  </p:stCondLst>
                                  <p:childTnLst>
                                    <p:set>
                                      <p:cBhvr>
                                        <p:cTn id="513" dur="1" fill="hold">
                                          <p:stCondLst>
                                            <p:cond delay="0"/>
                                          </p:stCondLst>
                                        </p:cTn>
                                        <p:tgtEl>
                                          <p:spTgt spid="329"/>
                                        </p:tgtEl>
                                        <p:attrNameLst>
                                          <p:attrName>style.visibility</p:attrName>
                                        </p:attrNameLst>
                                      </p:cBhvr>
                                      <p:to>
                                        <p:strVal val="visible"/>
                                      </p:to>
                                    </p:set>
                                    <p:animEffect transition="in" filter="fade">
                                      <p:cBhvr>
                                        <p:cTn id="514" dur="500"/>
                                        <p:tgtEl>
                                          <p:spTgt spid="3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0" grpId="0" animBg="1"/>
      <p:bldP spid="161" grpId="0" animBg="1"/>
      <p:bldP spid="162" grpId="0" animBg="1"/>
      <p:bldP spid="163"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90" grpId="0" animBg="1"/>
      <p:bldP spid="192" grpId="0" animBg="1"/>
      <p:bldP spid="193" grpId="0" animBg="1"/>
      <p:bldP spid="194" grpId="0" animBg="1"/>
      <p:bldP spid="195" grpId="0" animBg="1"/>
      <p:bldP spid="196" grpId="0" animBg="1"/>
      <p:bldP spid="197"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9" grpId="0" animBg="1"/>
      <p:bldP spid="221" grpId="0" animBg="1"/>
      <p:bldP spid="222" grpId="0" animBg="1"/>
      <p:bldP spid="225" grpId="0" animBg="1"/>
      <p:bldP spid="227" grpId="0" animBg="1"/>
      <p:bldP spid="229" grpId="0" animBg="1"/>
      <p:bldP spid="231" grpId="0" animBg="1"/>
      <p:bldP spid="232" grpId="0" animBg="1"/>
      <p:bldP spid="233" grpId="0" animBg="1"/>
      <p:bldP spid="234" grpId="0" animBg="1"/>
      <p:bldP spid="235" grpId="0" animBg="1"/>
      <p:bldP spid="236" grpId="0" animBg="1"/>
      <p:bldP spid="237" grpId="0" animBg="1"/>
      <p:bldP spid="244" grpId="0" animBg="1"/>
      <p:bldP spid="245" grpId="0" animBg="1"/>
      <p:bldP spid="246" grpId="0" animBg="1"/>
      <p:bldP spid="247" grpId="0" animBg="1"/>
      <p:bldP spid="248" grpId="0" animBg="1"/>
      <p:bldP spid="249"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4" grpId="0" animBg="1"/>
      <p:bldP spid="275" grpId="0" animBg="1"/>
      <p:bldP spid="276" grpId="0" animBg="1"/>
      <p:bldP spid="277" grpId="0" animBg="1"/>
      <p:bldP spid="278" grpId="0" animBg="1"/>
      <p:bldP spid="280" grpId="0" animBg="1"/>
      <p:bldP spid="281" grpId="0" animBg="1"/>
      <p:bldP spid="282" grpId="0" animBg="1"/>
      <p:bldP spid="283" grpId="0" animBg="1"/>
      <p:bldP spid="284" grpId="0" animBg="1"/>
      <p:bldP spid="286" grpId="0" animBg="1"/>
      <p:bldP spid="287" grpId="0" animBg="1"/>
      <p:bldP spid="288" grpId="0" animBg="1"/>
      <p:bldP spid="289" grpId="0" animBg="1"/>
      <p:bldP spid="290" grpId="0" animBg="1"/>
      <p:bldP spid="291" grpId="0" animBg="1"/>
      <p:bldP spid="293" grpId="0" animBg="1"/>
      <p:bldP spid="294" grpId="0" animBg="1"/>
      <p:bldP spid="295" grpId="0" animBg="1"/>
      <p:bldP spid="296" grpId="0" animBg="1"/>
      <p:bldP spid="298" grpId="0" animBg="1"/>
      <p:bldP spid="299" grpId="0" animBg="1"/>
      <p:bldP spid="300" grpId="0" animBg="1"/>
      <p:bldP spid="301" grpId="0" animBg="1"/>
      <p:bldP spid="302" grpId="0" animBg="1"/>
      <p:bldP spid="304" grpId="0" animBg="1"/>
      <p:bldP spid="305" grpId="0" animBg="1"/>
      <p:bldP spid="306" grpId="0" animBg="1"/>
      <p:bldP spid="307" grpId="0" animBg="1"/>
      <p:bldP spid="308" grpId="0" animBg="1"/>
      <p:bldP spid="309" grpId="0" animBg="1"/>
      <p:bldP spid="311" grpId="0" animBg="1"/>
      <p:bldP spid="312" grpId="0" animBg="1"/>
      <p:bldP spid="313" grpId="0" animBg="1"/>
      <p:bldP spid="314" grpId="0" animBg="1"/>
      <p:bldP spid="316" grpId="0"/>
      <p:bldP spid="317" grpId="0"/>
      <p:bldP spid="325" grpId="0" animBg="1"/>
      <p:bldP spid="326" grpId="0"/>
      <p:bldP spid="327" grpId="0" animBg="1"/>
      <p:bldP spid="328" grpId="0"/>
      <p:bldP spid="33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PoC</a:t>
            </a:r>
            <a:r>
              <a:rPr lang="en-GB" dirty="0" smtClean="0"/>
              <a:t> Taxonomy </a:t>
            </a:r>
            <a:br>
              <a:rPr lang="en-GB" dirty="0" smtClean="0"/>
            </a:br>
            <a:r>
              <a:rPr lang="en-GB" dirty="0" smtClean="0"/>
              <a:t>December release</a:t>
            </a:r>
            <a:endParaRPr lang="en-GB" dirty="0"/>
          </a:p>
        </p:txBody>
      </p:sp>
      <p:sp>
        <p:nvSpPr>
          <p:cNvPr id="3" name="Content Placeholder 2"/>
          <p:cNvSpPr>
            <a:spLocks noGrp="1"/>
          </p:cNvSpPr>
          <p:nvPr>
            <p:ph idx="1"/>
          </p:nvPr>
        </p:nvSpPr>
        <p:spPr>
          <a:xfrm>
            <a:off x="1115616" y="2105744"/>
            <a:ext cx="7848872" cy="3483496"/>
          </a:xfrm>
          <a:ln>
            <a:solidFill>
              <a:srgbClr val="00B0F0"/>
            </a:solidFill>
          </a:ln>
        </p:spPr>
        <p:txBody>
          <a:bodyPr>
            <a:normAutofit/>
          </a:bodyPr>
          <a:lstStyle/>
          <a:p>
            <a:pPr lvl="1">
              <a:buFont typeface="Wingdings" pitchFamily="2" charset="2"/>
              <a:buChar char="q"/>
            </a:pPr>
            <a:endParaRPr lang="en-GB" sz="1400" dirty="0" smtClean="0">
              <a:latin typeface="Calibri" pitchFamily="34" charset="0"/>
              <a:cs typeface="Calibri" pitchFamily="34" charset="0"/>
            </a:endParaRPr>
          </a:p>
          <a:p>
            <a:pPr lvl="1">
              <a:buFont typeface="Wingdings" pitchFamily="2" charset="2"/>
              <a:buChar char="q"/>
            </a:pPr>
            <a:r>
              <a:rPr lang="en-GB" sz="1400" dirty="0" smtClean="0">
                <a:latin typeface="Calibri" pitchFamily="34" charset="0"/>
                <a:cs typeface="Calibri" pitchFamily="34" charset="0"/>
              </a:rPr>
              <a:t>For Open tables, data points which were captured as dimensions in HD and facts in MD will now be consistently captured as dimensions.</a:t>
            </a:r>
          </a:p>
          <a:p>
            <a:pPr lvl="1">
              <a:buFont typeface="Wingdings" pitchFamily="2" charset="2"/>
              <a:buChar char="q"/>
            </a:pPr>
            <a:r>
              <a:rPr lang="en-GB" sz="1400" dirty="0" smtClean="0">
                <a:latin typeface="Calibri" pitchFamily="34" charset="0"/>
                <a:cs typeface="Calibri" pitchFamily="34" charset="0"/>
              </a:rPr>
              <a:t>This means there will be fewer facts for MD open tables but those facts will have more dimensions in their (shared) context.</a:t>
            </a:r>
          </a:p>
          <a:p>
            <a:pPr lvl="1">
              <a:buFont typeface="Wingdings" pitchFamily="2" charset="2"/>
              <a:buChar char="q"/>
            </a:pPr>
            <a:r>
              <a:rPr lang="en-US" sz="1400" dirty="0" smtClean="0">
                <a:latin typeface="Calibri" pitchFamily="34" charset="0"/>
                <a:cs typeface="Calibri" pitchFamily="34" charset="0"/>
              </a:rPr>
              <a:t>Advantages</a:t>
            </a:r>
          </a:p>
          <a:p>
            <a:pPr lvl="2">
              <a:spcBef>
                <a:spcPts val="600"/>
              </a:spcBef>
              <a:spcAft>
                <a:spcPts val="600"/>
              </a:spcAft>
              <a:buFont typeface="Wingdings" pitchFamily="2" charset="2"/>
              <a:buChar char="§"/>
            </a:pPr>
            <a:r>
              <a:rPr lang="en-US" sz="1400" dirty="0">
                <a:latin typeface="Calibri" pitchFamily="34" charset="0"/>
                <a:cs typeface="Calibri" pitchFamily="34" charset="0"/>
              </a:rPr>
              <a:t>Simpler conversions</a:t>
            </a:r>
          </a:p>
          <a:p>
            <a:pPr lvl="2">
              <a:spcBef>
                <a:spcPts val="600"/>
              </a:spcBef>
              <a:spcAft>
                <a:spcPts val="600"/>
              </a:spcAft>
              <a:buFont typeface="Wingdings" pitchFamily="2" charset="2"/>
              <a:buChar char="§"/>
            </a:pPr>
            <a:r>
              <a:rPr lang="en-US" sz="1400" dirty="0">
                <a:latin typeface="Calibri" pitchFamily="34" charset="0"/>
                <a:cs typeface="Calibri" pitchFamily="34" charset="0"/>
              </a:rPr>
              <a:t>More understandable MD model</a:t>
            </a:r>
          </a:p>
          <a:p>
            <a:pPr lvl="2">
              <a:spcBef>
                <a:spcPts val="600"/>
              </a:spcBef>
              <a:spcAft>
                <a:spcPts val="600"/>
              </a:spcAft>
              <a:buFont typeface="Wingdings" pitchFamily="2" charset="2"/>
              <a:buChar char="§"/>
            </a:pPr>
            <a:r>
              <a:rPr lang="en-US" sz="1400" dirty="0">
                <a:latin typeface="Calibri" pitchFamily="34" charset="0"/>
                <a:cs typeface="Calibri" pitchFamily="34" charset="0"/>
              </a:rPr>
              <a:t>Elimination of bugs caused by inconsistencies in this area</a:t>
            </a:r>
          </a:p>
          <a:p>
            <a:pPr lvl="2">
              <a:spcBef>
                <a:spcPts val="600"/>
              </a:spcBef>
              <a:spcAft>
                <a:spcPts val="600"/>
              </a:spcAft>
              <a:buFont typeface="Wingdings" pitchFamily="2" charset="2"/>
              <a:buChar char="§"/>
            </a:pPr>
            <a:r>
              <a:rPr lang="en-US" sz="1400" dirty="0">
                <a:latin typeface="Calibri" pitchFamily="34" charset="0"/>
                <a:cs typeface="Calibri" pitchFamily="34" charset="0"/>
              </a:rPr>
              <a:t>Potentially smaller instance sizes</a:t>
            </a:r>
            <a:endParaRPr lang="en-GB" sz="1400" dirty="0">
              <a:latin typeface="Calibri" pitchFamily="34" charset="0"/>
              <a:cs typeface="Calibri" pitchFamily="34" charset="0"/>
            </a:endParaRPr>
          </a:p>
        </p:txBody>
      </p:sp>
      <p:sp>
        <p:nvSpPr>
          <p:cNvPr id="4" name="TextBox 3"/>
          <p:cNvSpPr txBox="1"/>
          <p:nvPr/>
        </p:nvSpPr>
        <p:spPr>
          <a:xfrm rot="16200000">
            <a:off x="-1126505" y="3707159"/>
            <a:ext cx="4032449" cy="307777"/>
          </a:xfrm>
          <a:prstGeom prst="rect">
            <a:avLst/>
          </a:prstGeom>
          <a:noFill/>
        </p:spPr>
        <p:txBody>
          <a:bodyPr wrap="square" rtlCol="0">
            <a:spAutoFit/>
          </a:bodyPr>
          <a:lstStyle/>
          <a:p>
            <a:pPr algn="ctr"/>
            <a:r>
              <a:rPr lang="en-GB" sz="1200" b="1" dirty="0" smtClean="0">
                <a:solidFill>
                  <a:schemeClr val="accent2"/>
                </a:solidFill>
                <a:latin typeface="Calibri"/>
              </a:rPr>
              <a:t> </a:t>
            </a:r>
            <a:r>
              <a:rPr lang="en-GB" sz="1400" b="1" dirty="0" smtClean="0">
                <a:latin typeface="Calibri" pitchFamily="34" charset="0"/>
                <a:cs typeface="Calibri" pitchFamily="34" charset="0"/>
              </a:rPr>
              <a:t> </a:t>
            </a:r>
            <a:r>
              <a:rPr lang="en-GB" sz="1400" b="1" i="1" dirty="0" smtClean="0">
                <a:solidFill>
                  <a:srgbClr val="FFC000"/>
                </a:solidFill>
                <a:latin typeface="Calibri" pitchFamily="34" charset="0"/>
                <a:cs typeface="Calibri" pitchFamily="34" charset="0"/>
              </a:rPr>
              <a:t>Preparatory</a:t>
            </a:r>
            <a:r>
              <a:rPr lang="en-GB" sz="1400" dirty="0" smtClean="0">
                <a:solidFill>
                  <a:srgbClr val="FFC000"/>
                </a:solidFill>
                <a:latin typeface="Calibri" pitchFamily="34" charset="0"/>
                <a:cs typeface="Calibri" pitchFamily="34" charset="0"/>
              </a:rPr>
              <a:t> </a:t>
            </a:r>
            <a:r>
              <a:rPr lang="en-GB" sz="1400" dirty="0" smtClean="0">
                <a:solidFill>
                  <a:schemeClr val="bg1">
                    <a:lumMod val="50000"/>
                  </a:schemeClr>
                </a:solidFill>
                <a:latin typeface="Calibri" pitchFamily="34" charset="0"/>
                <a:cs typeface="Calibri" pitchFamily="34" charset="0"/>
              </a:rPr>
              <a:t>SII </a:t>
            </a:r>
            <a:r>
              <a:rPr lang="en-GB" sz="1400" dirty="0" err="1" smtClean="0">
                <a:solidFill>
                  <a:schemeClr val="bg1">
                    <a:lumMod val="50000"/>
                  </a:schemeClr>
                </a:solidFill>
                <a:latin typeface="Calibri" pitchFamily="34" charset="0"/>
                <a:cs typeface="Calibri" pitchFamily="34" charset="0"/>
              </a:rPr>
              <a:t>PoC</a:t>
            </a:r>
            <a:r>
              <a:rPr lang="en-GB" sz="1400" dirty="0" smtClean="0">
                <a:solidFill>
                  <a:schemeClr val="bg1">
                    <a:lumMod val="50000"/>
                  </a:schemeClr>
                </a:solidFill>
                <a:latin typeface="Calibri" pitchFamily="34" charset="0"/>
                <a:cs typeface="Calibri" pitchFamily="34" charset="0"/>
              </a:rPr>
              <a:t> DPM and XBRL Taxonomy</a:t>
            </a:r>
            <a:r>
              <a:rPr lang="en-GB" sz="1400" dirty="0" smtClean="0">
                <a:latin typeface="Calibri" pitchFamily="34" charset="0"/>
                <a:cs typeface="Calibri" pitchFamily="34" charset="0"/>
              </a:rPr>
              <a:t> </a:t>
            </a:r>
          </a:p>
        </p:txBody>
      </p:sp>
      <p:cxnSp>
        <p:nvCxnSpPr>
          <p:cNvPr id="5" name="Straight Connector 4"/>
          <p:cNvCxnSpPr/>
          <p:nvPr/>
        </p:nvCxnSpPr>
        <p:spPr>
          <a:xfrm>
            <a:off x="618034" y="1556792"/>
            <a:ext cx="11815" cy="4032448"/>
          </a:xfrm>
          <a:prstGeom prst="line">
            <a:avLst/>
          </a:prstGeom>
          <a:ln w="15875">
            <a:solidFill>
              <a:srgbClr val="4F81BD"/>
            </a:solidFill>
          </a:ln>
        </p:spPr>
        <p:style>
          <a:lnRef idx="1">
            <a:schemeClr val="accent1"/>
          </a:lnRef>
          <a:fillRef idx="0">
            <a:schemeClr val="accent1"/>
          </a:fillRef>
          <a:effectRef idx="0">
            <a:schemeClr val="accent1"/>
          </a:effectRef>
          <a:fontRef idx="minor">
            <a:schemeClr val="tx1"/>
          </a:fontRef>
        </p:style>
      </p:cxnSp>
      <p:sp>
        <p:nvSpPr>
          <p:cNvPr id="6" name="Flowchart: Merge 5"/>
          <p:cNvSpPr/>
          <p:nvPr/>
        </p:nvSpPr>
        <p:spPr>
          <a:xfrm rot="16200000">
            <a:off x="629849" y="1570381"/>
            <a:ext cx="190500" cy="190500"/>
          </a:xfrm>
          <a:prstGeom prst="flowChartMerge">
            <a:avLst/>
          </a:prstGeom>
          <a:solidFill>
            <a:srgbClr val="0072BC"/>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GB" sz="2400">
              <a:solidFill>
                <a:srgbClr val="FFFFFF"/>
              </a:solidFill>
            </a:endParaRPr>
          </a:p>
        </p:txBody>
      </p:sp>
      <p:sp>
        <p:nvSpPr>
          <p:cNvPr id="8" name="TextBox 7"/>
          <p:cNvSpPr txBox="1"/>
          <p:nvPr/>
        </p:nvSpPr>
        <p:spPr>
          <a:xfrm>
            <a:off x="899592" y="1554038"/>
            <a:ext cx="772299" cy="206844"/>
          </a:xfrm>
          <a:prstGeom prst="rect">
            <a:avLst/>
          </a:prstGeom>
          <a:noFill/>
        </p:spPr>
        <p:txBody>
          <a:bodyPr vert="horz" wrap="none" lIns="88900" tIns="1270" rIns="88900" bIns="44450" rtlCol="0" anchorCtr="0">
            <a:noAutofit/>
          </a:bodyPr>
          <a:lstStyle/>
          <a:p>
            <a:pPr eaLnBrk="0" fontAlgn="base" hangingPunct="0">
              <a:spcBef>
                <a:spcPct val="0"/>
              </a:spcBef>
              <a:spcAft>
                <a:spcPct val="0"/>
              </a:spcAft>
            </a:pPr>
            <a:r>
              <a:rPr lang="en-GB" sz="1100" b="1" dirty="0" smtClean="0">
                <a:solidFill>
                  <a:srgbClr val="333399">
                    <a:lumMod val="75000"/>
                  </a:srgbClr>
                </a:solidFill>
                <a:latin typeface="Calibri"/>
              </a:rPr>
              <a:t>Dec -2013</a:t>
            </a:r>
            <a:endParaRPr lang="en-GB" sz="1100" b="1" dirty="0">
              <a:solidFill>
                <a:srgbClr val="333399">
                  <a:lumMod val="75000"/>
                </a:srgbClr>
              </a:solidFill>
              <a:latin typeface="Calibri"/>
            </a:endParaRPr>
          </a:p>
        </p:txBody>
      </p:sp>
    </p:spTree>
    <p:extLst>
      <p:ext uri="{BB962C8B-B14F-4D97-AF65-F5344CB8AC3E}">
        <p14:creationId xmlns:p14="http://schemas.microsoft.com/office/powerpoint/2010/main" val="336815885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en-GB" dirty="0" smtClean="0"/>
              <a:t>Reporting Tool for Undertakings.</a:t>
            </a:r>
            <a:endParaRPr lang="en-GB" dirty="0"/>
          </a:p>
        </p:txBody>
      </p:sp>
      <p:sp>
        <p:nvSpPr>
          <p:cNvPr id="4" name="Schemat blokowy: proces 3"/>
          <p:cNvSpPr/>
          <p:nvPr/>
        </p:nvSpPr>
        <p:spPr bwMode="auto">
          <a:xfrm>
            <a:off x="1763688" y="1484784"/>
            <a:ext cx="6912768" cy="936104"/>
          </a:xfrm>
          <a:prstGeom prst="flowChartProcess">
            <a:avLst/>
          </a:prstGeom>
          <a:noFill/>
          <a:ln>
            <a:headEnd type="none" w="med" len="med"/>
            <a:tailEnd type="none" w="med" len="med"/>
          </a:ln>
          <a:extLst/>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algn="ctr"/>
            <a:r>
              <a:rPr lang="en-GB" sz="1050" smtClean="0">
                <a:solidFill>
                  <a:schemeClr val="bg1">
                    <a:lumMod val="50000"/>
                  </a:schemeClr>
                </a:solidFill>
              </a:rPr>
              <a:t>Greater harmonisation and coherent application of rules for financial institutions &amp; markets across the European Union.</a:t>
            </a:r>
            <a:endParaRPr kumimoji="0" lang="en-GB" sz="1050" b="0" i="0" u="none" strike="noStrike" cap="none" normalizeH="0" baseline="0" smtClean="0">
              <a:ln>
                <a:noFill/>
              </a:ln>
              <a:solidFill>
                <a:schemeClr val="bg1">
                  <a:lumMod val="50000"/>
                </a:schemeClr>
              </a:solidFill>
              <a:effectLst/>
              <a:ea typeface="ＭＳ Ｐゴシック" pitchFamily="96" charset="-128"/>
            </a:endParaRPr>
          </a:p>
        </p:txBody>
      </p:sp>
      <p:sp>
        <p:nvSpPr>
          <p:cNvPr id="5" name="Schemat blokowy: proces 4"/>
          <p:cNvSpPr/>
          <p:nvPr/>
        </p:nvSpPr>
        <p:spPr bwMode="auto">
          <a:xfrm>
            <a:off x="1763688" y="2636912"/>
            <a:ext cx="6912768" cy="936104"/>
          </a:xfrm>
          <a:prstGeom prst="flowChartProcess">
            <a:avLst/>
          </a:prstGeom>
          <a:noFill/>
          <a:ln>
            <a:headEnd type="none" w="med" len="med"/>
            <a:tailEnd type="none" w="med" len="med"/>
          </a:ln>
          <a:extLst/>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algn="ctr"/>
            <a:r>
              <a:rPr lang="en-GB" sz="1050" smtClean="0">
                <a:solidFill>
                  <a:schemeClr val="bg1">
                    <a:lumMod val="50000"/>
                  </a:schemeClr>
                </a:solidFill>
              </a:rPr>
              <a:t>Adoption of open and free Data Point Model methodology, used by EBA and ECB, in order to explicitly, precisely and unambiguously describe Solvency II supervisory information requirements.</a:t>
            </a:r>
            <a:endParaRPr kumimoji="0" lang="en-GB" sz="1050" b="0" i="0" u="none" strike="noStrike" cap="none" normalizeH="0" baseline="0" smtClean="0">
              <a:ln>
                <a:noFill/>
              </a:ln>
              <a:solidFill>
                <a:schemeClr val="bg1">
                  <a:lumMod val="50000"/>
                </a:schemeClr>
              </a:solidFill>
              <a:effectLst/>
              <a:ea typeface="ＭＳ Ｐゴシック" pitchFamily="96" charset="-128"/>
            </a:endParaRPr>
          </a:p>
        </p:txBody>
      </p:sp>
      <p:sp>
        <p:nvSpPr>
          <p:cNvPr id="6" name="Schemat blokowy: proces 5"/>
          <p:cNvSpPr/>
          <p:nvPr/>
        </p:nvSpPr>
        <p:spPr bwMode="auto">
          <a:xfrm>
            <a:off x="1763688" y="3789040"/>
            <a:ext cx="6912768" cy="936104"/>
          </a:xfrm>
          <a:prstGeom prst="flowChartProcess">
            <a:avLst/>
          </a:prstGeom>
          <a:noFill/>
          <a:ln>
            <a:headEnd type="none" w="med" len="med"/>
            <a:tailEnd type="none" w="med" len="med"/>
          </a:ln>
          <a:extLst/>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algn="ctr"/>
            <a:r>
              <a:rPr lang="en-GB" sz="1050" smtClean="0">
                <a:solidFill>
                  <a:schemeClr val="bg1">
                    <a:lumMod val="50000"/>
                  </a:schemeClr>
                </a:solidFill>
              </a:rPr>
              <a:t>Adoption of open, free and globally used eXtensible Business Reporting Language to facilitate electronic transmission of data according to DPM model and governed by advanced XBRL data quality mechanism.</a:t>
            </a:r>
            <a:endParaRPr kumimoji="0" lang="en-GB" sz="1050" b="0" i="0" u="none" strike="noStrike" cap="none" normalizeH="0" baseline="0" smtClean="0">
              <a:ln>
                <a:noFill/>
              </a:ln>
              <a:solidFill>
                <a:schemeClr val="bg1">
                  <a:lumMod val="50000"/>
                </a:schemeClr>
              </a:solidFill>
              <a:effectLst/>
              <a:ea typeface="ＭＳ Ｐゴシック" pitchFamily="96" charset="-128"/>
            </a:endParaRPr>
          </a:p>
        </p:txBody>
      </p:sp>
      <p:sp>
        <p:nvSpPr>
          <p:cNvPr id="7" name="Schemat blokowy: proces 6"/>
          <p:cNvSpPr/>
          <p:nvPr/>
        </p:nvSpPr>
        <p:spPr bwMode="auto">
          <a:xfrm>
            <a:off x="1763688" y="5013176"/>
            <a:ext cx="6912768" cy="936104"/>
          </a:xfrm>
          <a:prstGeom prst="flowChartProcess">
            <a:avLst/>
          </a:prstGeom>
          <a:ln>
            <a:solidFill>
              <a:srgbClr val="0070C0"/>
            </a:solidFill>
            <a:headEnd type="none" w="med" len="med"/>
            <a:tailEnd type="none" w="med" len="med"/>
          </a:ln>
          <a:extLst/>
        </p:spPr>
        <p:style>
          <a:lnRef idx="2">
            <a:schemeClr val="accent5"/>
          </a:lnRef>
          <a:fillRef idx="1">
            <a:schemeClr val="lt1"/>
          </a:fillRef>
          <a:effectRef idx="0">
            <a:schemeClr val="accent5"/>
          </a:effectRef>
          <a:fontRef idx="minor">
            <a:schemeClr val="dk1"/>
          </a:fontRef>
        </p:style>
        <p:txBody>
          <a:bodyPr vert="horz" wrap="square" lIns="91440" tIns="45720" rIns="91440" bIns="45720" numCol="1" rtlCol="0" anchor="ctr" anchorCtr="0" compatLnSpc="1">
            <a:prstTxWarp prst="textNoShape">
              <a:avLst/>
            </a:prstTxWarp>
          </a:bodyPr>
          <a:lstStyle/>
          <a:p>
            <a:pPr algn="ctr"/>
            <a:r>
              <a:rPr lang="en-GB" sz="1050" smtClean="0"/>
              <a:t>Provision of the Tool for Undertakings to mitigate the risk of undertakings not being able to communicate information to supervisors and in order to mitigate the risk of NCAs not being able to communicate information with other NCAs or EIOPA in a timely and required manner.</a:t>
            </a:r>
            <a:endParaRPr kumimoji="0" lang="en-GB" sz="1050" b="0" i="0" u="none" strike="noStrike" cap="none" normalizeH="0" baseline="0" smtClean="0">
              <a:ln>
                <a:noFill/>
              </a:ln>
              <a:solidFill>
                <a:schemeClr val="tx1"/>
              </a:solidFill>
              <a:effectLst/>
              <a:ea typeface="ＭＳ Ｐゴシック" pitchFamily="96" charset="-128"/>
            </a:endParaRPr>
          </a:p>
        </p:txBody>
      </p:sp>
      <p:pic>
        <p:nvPicPr>
          <p:cNvPr id="1026" name="Picture 2" descr="EIOPA Homepage"/>
          <p:cNvPicPr>
            <a:picLocks noChangeAspect="1" noChangeArrowheads="1"/>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67544" y="1660705"/>
            <a:ext cx="1045829" cy="58426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reportingstandard.com/images/xbrl_logo.png"/>
          <p:cNvPicPr>
            <a:picLocks noChangeAspect="1" noChangeArrowheads="1"/>
          </p:cNvPicPr>
          <p:nvPr/>
        </p:nvPicPr>
        <p:blipFill>
          <a:blip r:embed="rId3"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64834" y="4061305"/>
            <a:ext cx="851248" cy="391574"/>
          </a:xfrm>
          <a:prstGeom prst="rect">
            <a:avLst/>
          </a:prstGeom>
          <a:noFill/>
          <a:extLst>
            <a:ext uri="{909E8E84-426E-40DD-AFC4-6F175D3DCCD1}">
              <a14:hiddenFill xmlns:a14="http://schemas.microsoft.com/office/drawing/2010/main">
                <a:solidFill>
                  <a:srgbClr val="FFFFFF"/>
                </a:solidFill>
              </a14:hiddenFill>
            </a:ext>
          </a:extLst>
        </p:spPr>
      </p:pic>
      <p:sp>
        <p:nvSpPr>
          <p:cNvPr id="8" name="pole tekstowe 7"/>
          <p:cNvSpPr txBox="1"/>
          <p:nvPr/>
        </p:nvSpPr>
        <p:spPr>
          <a:xfrm>
            <a:off x="564834" y="2915652"/>
            <a:ext cx="766806" cy="369332"/>
          </a:xfrm>
          <a:prstGeom prst="rect">
            <a:avLst/>
          </a:prstGeom>
          <a:noFill/>
        </p:spPr>
        <p:txBody>
          <a:bodyPr wrap="square" rtlCol="0">
            <a:spAutoFit/>
          </a:bodyPr>
          <a:lstStyle/>
          <a:p>
            <a:pPr algn="ctr"/>
            <a:r>
              <a:rPr lang="en-GB" sz="1800" smtClean="0">
                <a:solidFill>
                  <a:schemeClr val="bg1">
                    <a:lumMod val="85000"/>
                  </a:schemeClr>
                </a:solidFill>
                <a:latin typeface="Arial Black" panose="020B0A04020102020204" pitchFamily="34" charset="0"/>
              </a:rPr>
              <a:t>DPM</a:t>
            </a:r>
            <a:endParaRPr lang="en-GB" sz="1800">
              <a:solidFill>
                <a:schemeClr val="bg1">
                  <a:lumMod val="85000"/>
                </a:schemeClr>
              </a:solidFill>
              <a:latin typeface="Arial Black" panose="020B0A04020102020204" pitchFamily="34" charset="0"/>
            </a:endParaRPr>
          </a:p>
        </p:txBody>
      </p:sp>
      <p:sp>
        <p:nvSpPr>
          <p:cNvPr id="11" name="pole tekstowe 10"/>
          <p:cNvSpPr txBox="1"/>
          <p:nvPr/>
        </p:nvSpPr>
        <p:spPr>
          <a:xfrm>
            <a:off x="564834" y="5229200"/>
            <a:ext cx="766806" cy="400110"/>
          </a:xfrm>
          <a:prstGeom prst="rect">
            <a:avLst/>
          </a:prstGeom>
          <a:noFill/>
        </p:spPr>
        <p:txBody>
          <a:bodyPr wrap="square" rtlCol="0">
            <a:spAutoFit/>
          </a:bodyPr>
          <a:lstStyle/>
          <a:p>
            <a:pPr algn="ctr"/>
            <a:r>
              <a:rPr lang="en-GB" sz="2000" smtClean="0">
                <a:solidFill>
                  <a:srgbClr val="004D86"/>
                </a:solidFill>
                <a:latin typeface="Arial Black" panose="020B0A04020102020204" pitchFamily="34" charset="0"/>
                <a:cs typeface="Estrangelo Edessa" panose="03080600000000000000" pitchFamily="66" charset="0"/>
              </a:rPr>
              <a:t>T</a:t>
            </a:r>
            <a:r>
              <a:rPr lang="en-GB" sz="2000" smtClean="0">
                <a:solidFill>
                  <a:schemeClr val="bg1">
                    <a:lumMod val="50000"/>
                  </a:schemeClr>
                </a:solidFill>
                <a:latin typeface="Arial Black" panose="020B0A04020102020204" pitchFamily="34" charset="0"/>
                <a:cs typeface="Estrangelo Edessa" panose="03080600000000000000" pitchFamily="66" charset="0"/>
              </a:rPr>
              <a:t>4</a:t>
            </a:r>
            <a:r>
              <a:rPr lang="en-GB" sz="2000" smtClean="0">
                <a:solidFill>
                  <a:srgbClr val="004D86"/>
                </a:solidFill>
                <a:latin typeface="Arial Black" panose="020B0A04020102020204" pitchFamily="34" charset="0"/>
                <a:cs typeface="Estrangelo Edessa" panose="03080600000000000000" pitchFamily="66" charset="0"/>
              </a:rPr>
              <a:t>U</a:t>
            </a:r>
            <a:endParaRPr lang="en-GB" sz="2000">
              <a:solidFill>
                <a:srgbClr val="004D86"/>
              </a:solidFill>
              <a:latin typeface="Arial Black" panose="020B0A04020102020204" pitchFamily="34" charset="0"/>
              <a:cs typeface="Estrangelo Edessa" panose="03080600000000000000" pitchFamily="66" charset="0"/>
            </a:endParaRPr>
          </a:p>
        </p:txBody>
      </p:sp>
    </p:spTree>
    <p:extLst>
      <p:ext uri="{BB962C8B-B14F-4D97-AF65-F5344CB8AC3E}">
        <p14:creationId xmlns:p14="http://schemas.microsoft.com/office/powerpoint/2010/main" val="412800664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XBRL. The reasons</a:t>
            </a:r>
            <a:endParaRPr lang="en-GB" dirty="0"/>
          </a:p>
        </p:txBody>
      </p:sp>
      <p:sp>
        <p:nvSpPr>
          <p:cNvPr id="3" name="Content Placeholder 2"/>
          <p:cNvSpPr>
            <a:spLocks noGrp="1"/>
          </p:cNvSpPr>
          <p:nvPr>
            <p:ph idx="1"/>
          </p:nvPr>
        </p:nvSpPr>
        <p:spPr/>
        <p:txBody>
          <a:bodyPr/>
          <a:lstStyle/>
          <a:p>
            <a:pPr>
              <a:buFont typeface="Wingdings" pitchFamily="2" charset="2"/>
              <a:buChar char="Ø"/>
            </a:pPr>
            <a:endParaRPr lang="en-GB" sz="1800" dirty="0" smtClean="0">
              <a:solidFill>
                <a:srgbClr val="0070C0"/>
              </a:solidFill>
            </a:endParaRPr>
          </a:p>
          <a:p>
            <a:pPr marL="0" indent="0">
              <a:buNone/>
            </a:pPr>
            <a:r>
              <a:rPr lang="en-GB" sz="1800" dirty="0" smtClean="0">
                <a:solidFill>
                  <a:srgbClr val="0070C0"/>
                </a:solidFill>
              </a:rPr>
              <a:t>XBRL has been chosen for the following reasons </a:t>
            </a:r>
          </a:p>
          <a:p>
            <a:pPr>
              <a:buFont typeface="Wingdings" pitchFamily="2" charset="2"/>
              <a:buChar char="Ø"/>
            </a:pPr>
            <a:endParaRPr lang="en-GB" sz="1800" dirty="0" smtClean="0">
              <a:solidFill>
                <a:srgbClr val="0070C0"/>
              </a:solidFill>
            </a:endParaRPr>
          </a:p>
          <a:p>
            <a:pPr>
              <a:buFont typeface="Wingdings" pitchFamily="2" charset="2"/>
              <a:buChar char="Ø"/>
            </a:pPr>
            <a:r>
              <a:rPr lang="en-GB" sz="1800" dirty="0" smtClean="0">
                <a:solidFill>
                  <a:srgbClr val="0070C0"/>
                </a:solidFill>
              </a:rPr>
              <a:t>Because is the only standard for financial reporting, any other option, or will not fit well with financial reporting needs or will be a (one man)/(one problem) solution</a:t>
            </a:r>
          </a:p>
          <a:p>
            <a:pPr>
              <a:buFont typeface="Wingdings" pitchFamily="2" charset="2"/>
              <a:buChar char="Ø"/>
            </a:pPr>
            <a:r>
              <a:rPr lang="en-GB" sz="1800" dirty="0" smtClean="0">
                <a:solidFill>
                  <a:srgbClr val="0070C0"/>
                </a:solidFill>
              </a:rPr>
              <a:t>For harmonization having the benefits of economies of scale. Is cheaper and is better to </a:t>
            </a:r>
            <a:r>
              <a:rPr lang="en-GB" sz="1800" dirty="0">
                <a:solidFill>
                  <a:srgbClr val="0070C0"/>
                </a:solidFill>
              </a:rPr>
              <a:t>be in the same </a:t>
            </a:r>
            <a:r>
              <a:rPr lang="en-GB" sz="1800" dirty="0" smtClean="0">
                <a:solidFill>
                  <a:srgbClr val="0070C0"/>
                </a:solidFill>
              </a:rPr>
              <a:t>boat to have the same “not perfect solution” for everybody than 30 different solutions</a:t>
            </a:r>
          </a:p>
          <a:p>
            <a:pPr>
              <a:buFont typeface="Wingdings" pitchFamily="2" charset="2"/>
              <a:buChar char="Ø"/>
            </a:pPr>
            <a:r>
              <a:rPr lang="en-GB" sz="1800" dirty="0" smtClean="0">
                <a:solidFill>
                  <a:srgbClr val="0070C0"/>
                </a:solidFill>
              </a:rPr>
              <a:t>It solve a number of problems/discussion as is giving a common vocabulary and common artefacts for cross-country and cross-sector reporting</a:t>
            </a:r>
          </a:p>
          <a:p>
            <a:pPr>
              <a:buFont typeface="Wingdings" pitchFamily="2" charset="2"/>
              <a:buChar char="Ø"/>
            </a:pPr>
            <a:r>
              <a:rPr lang="en-GB" sz="1800" dirty="0" smtClean="0">
                <a:solidFill>
                  <a:srgbClr val="0070C0"/>
                </a:solidFill>
              </a:rPr>
              <a:t>It will be improved with your help</a:t>
            </a:r>
          </a:p>
          <a:p>
            <a:pPr>
              <a:buFont typeface="Wingdings" pitchFamily="2" charset="2"/>
              <a:buChar char="Ø"/>
            </a:pPr>
            <a:endParaRPr lang="en-GB" sz="1800" dirty="0" smtClean="0">
              <a:solidFill>
                <a:srgbClr val="0070C0"/>
              </a:solidFill>
            </a:endParaRPr>
          </a:p>
          <a:p>
            <a:pPr>
              <a:buFont typeface="Wingdings" pitchFamily="2" charset="2"/>
              <a:buChar char="Ø"/>
            </a:pPr>
            <a:endParaRPr lang="en-GB" sz="1800" dirty="0" smtClean="0">
              <a:solidFill>
                <a:srgbClr val="0070C0"/>
              </a:solidFill>
            </a:endParaRPr>
          </a:p>
          <a:p>
            <a:pPr>
              <a:buFont typeface="Wingdings" pitchFamily="2" charset="2"/>
              <a:buChar char="Ø"/>
            </a:pPr>
            <a:endParaRPr lang="en-GB" sz="1800" dirty="0" smtClean="0">
              <a:solidFill>
                <a:srgbClr val="0070C0"/>
              </a:solidFill>
            </a:endParaRPr>
          </a:p>
          <a:p>
            <a:pPr>
              <a:buFont typeface="Wingdings" pitchFamily="2" charset="2"/>
              <a:buChar char="Ø"/>
            </a:pPr>
            <a:endParaRPr lang="en-GB" dirty="0"/>
          </a:p>
        </p:txBody>
      </p:sp>
    </p:spTree>
    <p:extLst>
      <p:ext uri="{BB962C8B-B14F-4D97-AF65-F5344CB8AC3E}">
        <p14:creationId xmlns:p14="http://schemas.microsoft.com/office/powerpoint/2010/main" val="401319194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TfU</a:t>
            </a:r>
            <a:r>
              <a:rPr lang="en-GB" dirty="0"/>
              <a:t>. </a:t>
            </a:r>
            <a:r>
              <a:rPr lang="en-GB" dirty="0" smtClean="0"/>
              <a:t>The expected by end 2013</a:t>
            </a:r>
            <a:endParaRPr lang="en-GB" dirty="0"/>
          </a:p>
        </p:txBody>
      </p:sp>
      <p:cxnSp>
        <p:nvCxnSpPr>
          <p:cNvPr id="19" name="Straight Connector 18"/>
          <p:cNvCxnSpPr/>
          <p:nvPr/>
        </p:nvCxnSpPr>
        <p:spPr>
          <a:xfrm flipV="1">
            <a:off x="3196475" y="1476546"/>
            <a:ext cx="0" cy="3602777"/>
          </a:xfrm>
          <a:prstGeom prst="line">
            <a:avLst/>
          </a:prstGeom>
          <a:ln w="1270">
            <a:solidFill>
              <a:srgbClr val="CCCCCC"/>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2222501" y="1476546"/>
            <a:ext cx="0" cy="3602777"/>
          </a:xfrm>
          <a:prstGeom prst="line">
            <a:avLst/>
          </a:prstGeom>
          <a:ln w="1270">
            <a:solidFill>
              <a:srgbClr val="CCCCCC"/>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1663095" y="1476546"/>
            <a:ext cx="559406" cy="0"/>
          </a:xfrm>
          <a:prstGeom prst="line">
            <a:avLst/>
          </a:prstGeom>
          <a:ln w="1270">
            <a:solidFill>
              <a:srgbClr val="CCCCCC"/>
            </a:solidFill>
          </a:ln>
        </p:spPr>
        <p:style>
          <a:lnRef idx="1">
            <a:schemeClr val="accent1"/>
          </a:lnRef>
          <a:fillRef idx="0">
            <a:schemeClr val="accent1"/>
          </a:fillRef>
          <a:effectRef idx="0">
            <a:schemeClr val="accent1"/>
          </a:effectRef>
          <a:fontRef idx="minor">
            <a:schemeClr val="tx1"/>
          </a:fontRef>
        </p:style>
      </p:cxnSp>
      <p:sp>
        <p:nvSpPr>
          <p:cNvPr id="22" name="Chevron 21"/>
          <p:cNvSpPr/>
          <p:nvPr/>
        </p:nvSpPr>
        <p:spPr>
          <a:xfrm>
            <a:off x="2222501" y="1374946"/>
            <a:ext cx="973974" cy="203200"/>
          </a:xfrm>
          <a:prstGeom prst="chevron">
            <a:avLst/>
          </a:prstGeom>
          <a:solidFill>
            <a:srgbClr val="0072BC"/>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400">
              <a:solidFill>
                <a:prstClr val="black"/>
              </a:solidFill>
            </a:endParaRPr>
          </a:p>
        </p:txBody>
      </p:sp>
      <p:cxnSp>
        <p:nvCxnSpPr>
          <p:cNvPr id="23" name="Straight Connector 22"/>
          <p:cNvCxnSpPr/>
          <p:nvPr/>
        </p:nvCxnSpPr>
        <p:spPr>
          <a:xfrm flipV="1">
            <a:off x="4734330" y="1819446"/>
            <a:ext cx="0" cy="3259877"/>
          </a:xfrm>
          <a:prstGeom prst="line">
            <a:avLst/>
          </a:prstGeom>
          <a:ln w="1270">
            <a:solidFill>
              <a:srgbClr val="CCCCCC"/>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V="1">
            <a:off x="3213563" y="1819446"/>
            <a:ext cx="0" cy="3259877"/>
          </a:xfrm>
          <a:prstGeom prst="line">
            <a:avLst/>
          </a:prstGeom>
          <a:ln w="1270">
            <a:solidFill>
              <a:srgbClr val="CCCCCC"/>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2517170" y="1819446"/>
            <a:ext cx="696393" cy="0"/>
          </a:xfrm>
          <a:prstGeom prst="line">
            <a:avLst/>
          </a:prstGeom>
          <a:ln w="1270">
            <a:solidFill>
              <a:srgbClr val="CCCCCC"/>
            </a:solidFill>
          </a:ln>
        </p:spPr>
        <p:style>
          <a:lnRef idx="1">
            <a:schemeClr val="accent1"/>
          </a:lnRef>
          <a:fillRef idx="0">
            <a:schemeClr val="accent1"/>
          </a:fillRef>
          <a:effectRef idx="0">
            <a:schemeClr val="accent1"/>
          </a:effectRef>
          <a:fontRef idx="minor">
            <a:schemeClr val="tx1"/>
          </a:fontRef>
        </p:style>
      </p:cxnSp>
      <p:sp>
        <p:nvSpPr>
          <p:cNvPr id="26" name="Chevron 25"/>
          <p:cNvSpPr/>
          <p:nvPr/>
        </p:nvSpPr>
        <p:spPr>
          <a:xfrm>
            <a:off x="3213563" y="1717846"/>
            <a:ext cx="1520767" cy="203200"/>
          </a:xfrm>
          <a:prstGeom prst="chevron">
            <a:avLst/>
          </a:prstGeom>
          <a:solidFill>
            <a:srgbClr val="0072BC"/>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400">
              <a:solidFill>
                <a:prstClr val="black"/>
              </a:solidFill>
            </a:endParaRPr>
          </a:p>
        </p:txBody>
      </p:sp>
      <p:cxnSp>
        <p:nvCxnSpPr>
          <p:cNvPr id="27" name="Straight Connector 26"/>
          <p:cNvCxnSpPr/>
          <p:nvPr/>
        </p:nvCxnSpPr>
        <p:spPr>
          <a:xfrm flipV="1">
            <a:off x="6323446" y="2256389"/>
            <a:ext cx="0" cy="2822934"/>
          </a:xfrm>
          <a:prstGeom prst="line">
            <a:avLst/>
          </a:prstGeom>
          <a:ln w="1270">
            <a:solidFill>
              <a:srgbClr val="CCCCCC"/>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V="1">
            <a:off x="4751417" y="2256389"/>
            <a:ext cx="0" cy="2822934"/>
          </a:xfrm>
          <a:prstGeom prst="line">
            <a:avLst/>
          </a:prstGeom>
          <a:ln w="1270">
            <a:solidFill>
              <a:srgbClr val="CCCCCC"/>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3339495" y="2256389"/>
            <a:ext cx="1411922" cy="0"/>
          </a:xfrm>
          <a:prstGeom prst="line">
            <a:avLst/>
          </a:prstGeom>
          <a:ln w="1270">
            <a:solidFill>
              <a:srgbClr val="CCCCCC"/>
            </a:solidFill>
          </a:ln>
        </p:spPr>
        <p:style>
          <a:lnRef idx="1">
            <a:schemeClr val="accent1"/>
          </a:lnRef>
          <a:fillRef idx="0">
            <a:schemeClr val="accent1"/>
          </a:fillRef>
          <a:effectRef idx="0">
            <a:schemeClr val="accent1"/>
          </a:effectRef>
          <a:fontRef idx="minor">
            <a:schemeClr val="tx1"/>
          </a:fontRef>
        </p:style>
      </p:cxnSp>
      <p:sp>
        <p:nvSpPr>
          <p:cNvPr id="30" name="Chevron 29"/>
          <p:cNvSpPr/>
          <p:nvPr/>
        </p:nvSpPr>
        <p:spPr>
          <a:xfrm>
            <a:off x="4751417" y="2154789"/>
            <a:ext cx="1572029" cy="203200"/>
          </a:xfrm>
          <a:prstGeom prst="chevron">
            <a:avLst/>
          </a:prstGeom>
          <a:solidFill>
            <a:srgbClr val="0072BC"/>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400">
              <a:solidFill>
                <a:prstClr val="black"/>
              </a:solidFill>
            </a:endParaRPr>
          </a:p>
        </p:txBody>
      </p:sp>
      <p:cxnSp>
        <p:nvCxnSpPr>
          <p:cNvPr id="31" name="Straight Connector 30"/>
          <p:cNvCxnSpPr/>
          <p:nvPr/>
        </p:nvCxnSpPr>
        <p:spPr>
          <a:xfrm flipV="1">
            <a:off x="7399944" y="2756028"/>
            <a:ext cx="0" cy="2323295"/>
          </a:xfrm>
          <a:prstGeom prst="line">
            <a:avLst/>
          </a:prstGeom>
          <a:ln w="1270">
            <a:solidFill>
              <a:srgbClr val="CCCCCC"/>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V="1">
            <a:off x="4751417" y="2756028"/>
            <a:ext cx="0" cy="2323295"/>
          </a:xfrm>
          <a:prstGeom prst="line">
            <a:avLst/>
          </a:prstGeom>
          <a:ln w="1270">
            <a:solidFill>
              <a:srgbClr val="CCCCCC"/>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3679220" y="2756028"/>
            <a:ext cx="1072197" cy="0"/>
          </a:xfrm>
          <a:prstGeom prst="line">
            <a:avLst/>
          </a:prstGeom>
          <a:ln w="1270">
            <a:solidFill>
              <a:srgbClr val="CCCCCC"/>
            </a:solidFill>
          </a:ln>
        </p:spPr>
        <p:style>
          <a:lnRef idx="1">
            <a:schemeClr val="accent1"/>
          </a:lnRef>
          <a:fillRef idx="0">
            <a:schemeClr val="accent1"/>
          </a:fillRef>
          <a:effectRef idx="0">
            <a:schemeClr val="accent1"/>
          </a:effectRef>
          <a:fontRef idx="minor">
            <a:schemeClr val="tx1"/>
          </a:fontRef>
        </p:style>
      </p:cxnSp>
      <p:sp>
        <p:nvSpPr>
          <p:cNvPr id="34" name="Chevron 33"/>
          <p:cNvSpPr/>
          <p:nvPr/>
        </p:nvSpPr>
        <p:spPr>
          <a:xfrm>
            <a:off x="4751417" y="2654428"/>
            <a:ext cx="2648527" cy="203200"/>
          </a:xfrm>
          <a:prstGeom prst="chevron">
            <a:avLst/>
          </a:prstGeom>
          <a:solidFill>
            <a:srgbClr val="0072BC"/>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400">
              <a:solidFill>
                <a:prstClr val="black"/>
              </a:solidFill>
            </a:endParaRPr>
          </a:p>
        </p:txBody>
      </p:sp>
      <p:cxnSp>
        <p:nvCxnSpPr>
          <p:cNvPr id="35" name="Straight Connector 34"/>
          <p:cNvCxnSpPr/>
          <p:nvPr/>
        </p:nvCxnSpPr>
        <p:spPr>
          <a:xfrm flipV="1">
            <a:off x="7946737" y="3161623"/>
            <a:ext cx="0" cy="1917700"/>
          </a:xfrm>
          <a:prstGeom prst="line">
            <a:avLst/>
          </a:prstGeom>
          <a:ln w="1270">
            <a:solidFill>
              <a:srgbClr val="CCCCCC"/>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V="1">
            <a:off x="6528494" y="3161623"/>
            <a:ext cx="0" cy="1917700"/>
          </a:xfrm>
          <a:prstGeom prst="line">
            <a:avLst/>
          </a:prstGeom>
          <a:ln w="1270">
            <a:solidFill>
              <a:srgbClr val="CCCCCC"/>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1918683" y="3161623"/>
            <a:ext cx="4609811" cy="0"/>
          </a:xfrm>
          <a:prstGeom prst="line">
            <a:avLst/>
          </a:prstGeom>
          <a:ln w="1270">
            <a:solidFill>
              <a:srgbClr val="CCCCCC"/>
            </a:solidFill>
          </a:ln>
        </p:spPr>
        <p:style>
          <a:lnRef idx="1">
            <a:schemeClr val="accent1"/>
          </a:lnRef>
          <a:fillRef idx="0">
            <a:schemeClr val="accent1"/>
          </a:fillRef>
          <a:effectRef idx="0">
            <a:schemeClr val="accent1"/>
          </a:effectRef>
          <a:fontRef idx="minor">
            <a:schemeClr val="tx1"/>
          </a:fontRef>
        </p:style>
      </p:cxnSp>
      <p:sp>
        <p:nvSpPr>
          <p:cNvPr id="38" name="Chevron 37"/>
          <p:cNvSpPr/>
          <p:nvPr/>
        </p:nvSpPr>
        <p:spPr>
          <a:xfrm>
            <a:off x="6528494" y="3060023"/>
            <a:ext cx="1418243" cy="203200"/>
          </a:xfrm>
          <a:prstGeom prst="chevron">
            <a:avLst/>
          </a:prstGeom>
          <a:solidFill>
            <a:srgbClr val="0072BC"/>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400">
              <a:solidFill>
                <a:prstClr val="black"/>
              </a:solidFill>
            </a:endParaRPr>
          </a:p>
        </p:txBody>
      </p:sp>
      <p:cxnSp>
        <p:nvCxnSpPr>
          <p:cNvPr id="39" name="Straight Connector 38"/>
          <p:cNvCxnSpPr/>
          <p:nvPr/>
        </p:nvCxnSpPr>
        <p:spPr>
          <a:xfrm>
            <a:off x="2192714" y="3896699"/>
            <a:ext cx="0" cy="1182624"/>
          </a:xfrm>
          <a:prstGeom prst="line">
            <a:avLst/>
          </a:prstGeom>
          <a:ln w="15875">
            <a:solidFill>
              <a:srgbClr val="4F81BD"/>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4602019" y="4037923"/>
            <a:ext cx="0" cy="1041400"/>
          </a:xfrm>
          <a:prstGeom prst="line">
            <a:avLst/>
          </a:prstGeom>
          <a:ln w="15875">
            <a:solidFill>
              <a:srgbClr val="4F81BD"/>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5173057" y="4037923"/>
            <a:ext cx="0" cy="1041400"/>
          </a:xfrm>
          <a:prstGeom prst="line">
            <a:avLst/>
          </a:prstGeom>
          <a:ln w="15875">
            <a:solidFill>
              <a:srgbClr val="4F81BD"/>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6310746" y="3532463"/>
            <a:ext cx="0" cy="1546860"/>
          </a:xfrm>
          <a:prstGeom prst="line">
            <a:avLst/>
          </a:prstGeom>
          <a:ln w="15875">
            <a:solidFill>
              <a:srgbClr val="4F81BD"/>
            </a:solidFill>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8449657" y="5278051"/>
            <a:ext cx="353943" cy="1302412"/>
          </a:xfrm>
          <a:prstGeom prst="rect">
            <a:avLst/>
          </a:prstGeom>
          <a:noFill/>
        </p:spPr>
        <p:txBody>
          <a:bodyPr vert="vert270" wrap="square" rtlCol="0">
            <a:spAutoFit/>
          </a:bodyPr>
          <a:lstStyle/>
          <a:p>
            <a:pPr algn="ctr" defTabSz="685800"/>
            <a:r>
              <a:rPr lang="en-GB" sz="1100" dirty="0" smtClean="0">
                <a:solidFill>
                  <a:prstClr val="black"/>
                </a:solidFill>
              </a:rPr>
              <a:t>External milestones</a:t>
            </a:r>
            <a:endParaRPr lang="en-GB" sz="1100" dirty="0">
              <a:solidFill>
                <a:prstClr val="black"/>
              </a:solidFill>
            </a:endParaRPr>
          </a:p>
        </p:txBody>
      </p:sp>
      <p:sp>
        <p:nvSpPr>
          <p:cNvPr id="44" name="TextBox 43"/>
          <p:cNvSpPr txBox="1"/>
          <p:nvPr/>
        </p:nvSpPr>
        <p:spPr>
          <a:xfrm>
            <a:off x="8435018" y="1670327"/>
            <a:ext cx="353943" cy="3431996"/>
          </a:xfrm>
          <a:prstGeom prst="rect">
            <a:avLst/>
          </a:prstGeom>
          <a:noFill/>
        </p:spPr>
        <p:txBody>
          <a:bodyPr vert="vert270" wrap="square" rtlCol="0">
            <a:spAutoFit/>
          </a:bodyPr>
          <a:lstStyle/>
          <a:p>
            <a:pPr algn="ctr" defTabSz="685800"/>
            <a:r>
              <a:rPr lang="en-GB" sz="1100" dirty="0" smtClean="0">
                <a:solidFill>
                  <a:prstClr val="black"/>
                </a:solidFill>
              </a:rPr>
              <a:t>Internal project timeline</a:t>
            </a:r>
            <a:endParaRPr lang="en-GB" sz="1100" dirty="0">
              <a:solidFill>
                <a:prstClr val="black"/>
              </a:solidFill>
            </a:endParaRPr>
          </a:p>
        </p:txBody>
      </p:sp>
      <p:sp>
        <p:nvSpPr>
          <p:cNvPr id="46" name="Right Bracket 45"/>
          <p:cNvSpPr/>
          <p:nvPr/>
        </p:nvSpPr>
        <p:spPr>
          <a:xfrm>
            <a:off x="8435019" y="1017864"/>
            <a:ext cx="77610" cy="4084460"/>
          </a:xfrm>
          <a:prstGeom prst="rightBracket">
            <a:avLst/>
          </a:prstGeom>
          <a:noFill/>
          <a:ln w="22225"/>
        </p:spPr>
        <p:style>
          <a:lnRef idx="1">
            <a:schemeClr val="accent1"/>
          </a:lnRef>
          <a:fillRef idx="0">
            <a:schemeClr val="accent1"/>
          </a:fillRef>
          <a:effectRef idx="0">
            <a:schemeClr val="accent1"/>
          </a:effectRef>
          <a:fontRef idx="minor">
            <a:schemeClr val="tx1"/>
          </a:fontRef>
        </p:style>
        <p:txBody>
          <a:bodyPr rtlCol="0" anchor="ctr"/>
          <a:lstStyle/>
          <a:p>
            <a:pPr algn="ctr" defTabSz="685800"/>
            <a:endParaRPr lang="en-GB" sz="1400">
              <a:solidFill>
                <a:prstClr val="black"/>
              </a:solidFill>
            </a:endParaRPr>
          </a:p>
        </p:txBody>
      </p:sp>
      <p:sp>
        <p:nvSpPr>
          <p:cNvPr id="47" name="Right Bracket 46"/>
          <p:cNvSpPr/>
          <p:nvPr/>
        </p:nvSpPr>
        <p:spPr>
          <a:xfrm>
            <a:off x="8449657" y="5333323"/>
            <a:ext cx="61663" cy="1156556"/>
          </a:xfrm>
          <a:prstGeom prst="rightBracket">
            <a:avLst/>
          </a:prstGeom>
          <a:noFill/>
          <a:ln w="22225"/>
        </p:spPr>
        <p:style>
          <a:lnRef idx="1">
            <a:schemeClr val="accent1"/>
          </a:lnRef>
          <a:fillRef idx="0">
            <a:schemeClr val="accent1"/>
          </a:fillRef>
          <a:effectRef idx="0">
            <a:schemeClr val="accent1"/>
          </a:effectRef>
          <a:fontRef idx="minor">
            <a:schemeClr val="tx1"/>
          </a:fontRef>
        </p:style>
        <p:txBody>
          <a:bodyPr rtlCol="0" anchor="ctr"/>
          <a:lstStyle/>
          <a:p>
            <a:pPr algn="ctr" defTabSz="685800"/>
            <a:endParaRPr lang="en-GB" sz="1400">
              <a:solidFill>
                <a:prstClr val="black"/>
              </a:solidFill>
            </a:endParaRPr>
          </a:p>
        </p:txBody>
      </p:sp>
      <p:sp>
        <p:nvSpPr>
          <p:cNvPr id="48" name="Flowchart: Process 47"/>
          <p:cNvSpPr/>
          <p:nvPr/>
        </p:nvSpPr>
        <p:spPr>
          <a:xfrm>
            <a:off x="266734" y="3593469"/>
            <a:ext cx="1070923" cy="931754"/>
          </a:xfrm>
          <a:prstGeom prst="flowChartProcess">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400">
              <a:solidFill>
                <a:prstClr val="white"/>
              </a:solidFill>
            </a:endParaRPr>
          </a:p>
        </p:txBody>
      </p:sp>
      <p:cxnSp>
        <p:nvCxnSpPr>
          <p:cNvPr id="49" name="Straight Connector 48"/>
          <p:cNvCxnSpPr/>
          <p:nvPr/>
        </p:nvCxnSpPr>
        <p:spPr>
          <a:xfrm>
            <a:off x="345705" y="3809425"/>
            <a:ext cx="0" cy="297452"/>
          </a:xfrm>
          <a:prstGeom prst="line">
            <a:avLst/>
          </a:prstGeom>
          <a:ln w="15875">
            <a:solidFill>
              <a:srgbClr val="4F81BD"/>
            </a:solidFill>
          </a:ln>
        </p:spPr>
        <p:style>
          <a:lnRef idx="1">
            <a:schemeClr val="accent1"/>
          </a:lnRef>
          <a:fillRef idx="0">
            <a:schemeClr val="accent1"/>
          </a:fillRef>
          <a:effectRef idx="0">
            <a:schemeClr val="accent1"/>
          </a:effectRef>
          <a:fontRef idx="minor">
            <a:schemeClr val="tx1"/>
          </a:fontRef>
        </p:style>
      </p:cxnSp>
      <p:sp>
        <p:nvSpPr>
          <p:cNvPr id="50" name="Flowchart: Merge 49"/>
          <p:cNvSpPr/>
          <p:nvPr/>
        </p:nvSpPr>
        <p:spPr>
          <a:xfrm rot="16200000">
            <a:off x="331090" y="3836163"/>
            <a:ext cx="148726" cy="95250"/>
          </a:xfrm>
          <a:prstGeom prst="flowChartMerge">
            <a:avLst/>
          </a:prstGeom>
          <a:solidFill>
            <a:srgbClr val="0072BC"/>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400">
              <a:solidFill>
                <a:prstClr val="white"/>
              </a:solidFill>
            </a:endParaRPr>
          </a:p>
        </p:txBody>
      </p:sp>
      <p:sp>
        <p:nvSpPr>
          <p:cNvPr id="51" name="TextBox 50"/>
          <p:cNvSpPr txBox="1"/>
          <p:nvPr/>
        </p:nvSpPr>
        <p:spPr>
          <a:xfrm>
            <a:off x="404589" y="3804655"/>
            <a:ext cx="708197" cy="339067"/>
          </a:xfrm>
          <a:prstGeom prst="rect">
            <a:avLst/>
          </a:prstGeom>
          <a:noFill/>
        </p:spPr>
        <p:txBody>
          <a:bodyPr vert="horz" wrap="square" lIns="88900" tIns="44450" rIns="88900" bIns="44450" rtlCol="0" anchorCtr="0">
            <a:spAutoFit/>
          </a:bodyPr>
          <a:lstStyle/>
          <a:p>
            <a:pPr defTabSz="685800">
              <a:lnSpc>
                <a:spcPct val="80000"/>
              </a:lnSpc>
            </a:pPr>
            <a:r>
              <a:rPr lang="en-GB" sz="1000" dirty="0" smtClean="0">
                <a:solidFill>
                  <a:srgbClr val="303030"/>
                </a:solidFill>
                <a:latin typeface="Calibri"/>
              </a:rPr>
              <a:t>Internal milestone</a:t>
            </a:r>
            <a:endParaRPr lang="en-GB" sz="700" dirty="0">
              <a:solidFill>
                <a:srgbClr val="303030"/>
              </a:solidFill>
              <a:latin typeface="Calibri"/>
            </a:endParaRPr>
          </a:p>
        </p:txBody>
      </p:sp>
      <p:cxnSp>
        <p:nvCxnSpPr>
          <p:cNvPr id="52" name="Straight Connector 51"/>
          <p:cNvCxnSpPr/>
          <p:nvPr/>
        </p:nvCxnSpPr>
        <p:spPr>
          <a:xfrm>
            <a:off x="252880" y="3790275"/>
            <a:ext cx="932643" cy="0"/>
          </a:xfrm>
          <a:prstGeom prst="line">
            <a:avLst/>
          </a:prstGeom>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245953" y="3593468"/>
            <a:ext cx="866833" cy="241220"/>
          </a:xfrm>
          <a:prstGeom prst="rect">
            <a:avLst/>
          </a:prstGeom>
          <a:noFill/>
        </p:spPr>
        <p:txBody>
          <a:bodyPr vert="horz" wrap="square" lIns="88900" tIns="44450" rIns="88900" bIns="44450" rtlCol="0" anchorCtr="0">
            <a:spAutoFit/>
          </a:bodyPr>
          <a:lstStyle/>
          <a:p>
            <a:pPr defTabSz="685800">
              <a:lnSpc>
                <a:spcPct val="80000"/>
              </a:lnSpc>
            </a:pPr>
            <a:r>
              <a:rPr lang="en-GB" sz="1200" b="1" dirty="0" smtClean="0">
                <a:solidFill>
                  <a:srgbClr val="303030"/>
                </a:solidFill>
                <a:latin typeface="Calibri"/>
              </a:rPr>
              <a:t>Legend</a:t>
            </a:r>
            <a:endParaRPr lang="en-GB" sz="1000" b="1" dirty="0">
              <a:solidFill>
                <a:srgbClr val="303030"/>
              </a:solidFill>
              <a:latin typeface="Calibri"/>
            </a:endParaRPr>
          </a:p>
        </p:txBody>
      </p:sp>
      <p:sp>
        <p:nvSpPr>
          <p:cNvPr id="54" name="Flowchart: Merge 53"/>
          <p:cNvSpPr/>
          <p:nvPr/>
        </p:nvSpPr>
        <p:spPr>
          <a:xfrm rot="10800000">
            <a:off x="295708" y="4117410"/>
            <a:ext cx="168682" cy="177374"/>
          </a:xfrm>
          <a:prstGeom prst="flowChartMerge">
            <a:avLst/>
          </a:prstGeom>
          <a:solidFill>
            <a:srgbClr val="0072BC"/>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400">
              <a:solidFill>
                <a:prstClr val="white"/>
              </a:solidFill>
            </a:endParaRPr>
          </a:p>
        </p:txBody>
      </p:sp>
      <p:sp>
        <p:nvSpPr>
          <p:cNvPr id="55" name="TextBox 54"/>
          <p:cNvSpPr txBox="1"/>
          <p:nvPr/>
        </p:nvSpPr>
        <p:spPr>
          <a:xfrm>
            <a:off x="403864" y="4092265"/>
            <a:ext cx="708197" cy="335989"/>
          </a:xfrm>
          <a:prstGeom prst="rect">
            <a:avLst/>
          </a:prstGeom>
          <a:noFill/>
        </p:spPr>
        <p:txBody>
          <a:bodyPr vert="horz" wrap="square" lIns="88900" tIns="44450" rIns="88900" bIns="44450" rtlCol="0" anchorCtr="0">
            <a:spAutoFit/>
          </a:bodyPr>
          <a:lstStyle/>
          <a:p>
            <a:pPr defTabSz="685800">
              <a:lnSpc>
                <a:spcPct val="80000"/>
              </a:lnSpc>
            </a:pPr>
            <a:r>
              <a:rPr lang="en-GB" sz="1000" dirty="0" smtClean="0">
                <a:solidFill>
                  <a:srgbClr val="303030"/>
                </a:solidFill>
                <a:latin typeface="Calibri"/>
              </a:rPr>
              <a:t>External milestone</a:t>
            </a:r>
            <a:endParaRPr lang="en-GB" sz="700" dirty="0">
              <a:solidFill>
                <a:srgbClr val="303030"/>
              </a:solidFill>
              <a:latin typeface="Calibri"/>
            </a:endParaRPr>
          </a:p>
        </p:txBody>
      </p:sp>
      <p:sp>
        <p:nvSpPr>
          <p:cNvPr id="56" name="Rounded Rectangle 55"/>
          <p:cNvSpPr/>
          <p:nvPr/>
        </p:nvSpPr>
        <p:spPr>
          <a:xfrm>
            <a:off x="1180177" y="5079323"/>
            <a:ext cx="6766560" cy="254000"/>
          </a:xfrm>
          <a:prstGeom prst="roundRect">
            <a:avLst/>
          </a:prstGeom>
          <a:solidFill>
            <a:srgbClr val="02B2EE"/>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400">
              <a:solidFill>
                <a:prstClr val="white"/>
              </a:solidFill>
            </a:endParaRPr>
          </a:p>
        </p:txBody>
      </p:sp>
      <p:sp>
        <p:nvSpPr>
          <p:cNvPr id="57" name="TextBox 56"/>
          <p:cNvSpPr txBox="1"/>
          <p:nvPr/>
        </p:nvSpPr>
        <p:spPr>
          <a:xfrm>
            <a:off x="545177" y="5079323"/>
            <a:ext cx="635000" cy="254000"/>
          </a:xfrm>
          <a:prstGeom prst="rect">
            <a:avLst/>
          </a:prstGeom>
          <a:noFill/>
        </p:spPr>
        <p:txBody>
          <a:bodyPr vert="horz" wrap="none" rtlCol="0" anchor="ctr">
            <a:noAutofit/>
          </a:bodyPr>
          <a:lstStyle/>
          <a:p>
            <a:pPr algn="ctr" defTabSz="685800"/>
            <a:r>
              <a:rPr lang="en-GB" sz="1400" b="1" smtClean="0">
                <a:solidFill>
                  <a:srgbClr val="ED7D31"/>
                </a:solidFill>
                <a:latin typeface="Calibri"/>
              </a:rPr>
              <a:t>2013</a:t>
            </a:r>
            <a:endParaRPr lang="en-GB" sz="1400" b="1">
              <a:solidFill>
                <a:srgbClr val="ED7D31"/>
              </a:solidFill>
              <a:latin typeface="Calibri"/>
            </a:endParaRPr>
          </a:p>
        </p:txBody>
      </p:sp>
      <p:cxnSp>
        <p:nvCxnSpPr>
          <p:cNvPr id="58" name="Straight Connector 57"/>
          <p:cNvCxnSpPr/>
          <p:nvPr/>
        </p:nvCxnSpPr>
        <p:spPr>
          <a:xfrm flipV="1">
            <a:off x="1180177" y="4952323"/>
            <a:ext cx="0" cy="127000"/>
          </a:xfrm>
          <a:prstGeom prst="line">
            <a:avLst/>
          </a:prstGeom>
          <a:ln w="25400">
            <a:solidFill>
              <a:srgbClr val="7D7D7D"/>
            </a:solidFill>
          </a:ln>
        </p:spPr>
        <p:style>
          <a:lnRef idx="1">
            <a:schemeClr val="accent1"/>
          </a:lnRef>
          <a:fillRef idx="0">
            <a:schemeClr val="accent1"/>
          </a:fillRef>
          <a:effectRef idx="0">
            <a:schemeClr val="accent1"/>
          </a:effectRef>
          <a:fontRef idx="minor">
            <a:schemeClr val="tx1"/>
          </a:fontRef>
        </p:style>
      </p:cxnSp>
      <p:sp>
        <p:nvSpPr>
          <p:cNvPr id="59" name="TextBox 58"/>
          <p:cNvSpPr txBox="1"/>
          <p:nvPr/>
        </p:nvSpPr>
        <p:spPr>
          <a:xfrm>
            <a:off x="1180177" y="4825323"/>
            <a:ext cx="6766560" cy="276999"/>
          </a:xfrm>
          <a:prstGeom prst="rect">
            <a:avLst/>
          </a:prstGeom>
          <a:noFill/>
        </p:spPr>
        <p:txBody>
          <a:bodyPr vert="horz" wrap="square" rtlCol="0" anchor="b" anchorCtr="0">
            <a:noAutofit/>
          </a:bodyPr>
          <a:lstStyle/>
          <a:p>
            <a:pPr defTabSz="685800"/>
            <a:r>
              <a:rPr lang="en-GB" sz="1200" smtClean="0">
                <a:solidFill>
                  <a:srgbClr val="44546A"/>
                </a:solidFill>
                <a:latin typeface="Calibri"/>
              </a:rPr>
              <a:t>2013</a:t>
            </a:r>
            <a:endParaRPr lang="en-GB" sz="1200">
              <a:solidFill>
                <a:srgbClr val="44546A"/>
              </a:solidFill>
              <a:latin typeface="Calibri"/>
            </a:endParaRPr>
          </a:p>
        </p:txBody>
      </p:sp>
      <p:sp>
        <p:nvSpPr>
          <p:cNvPr id="60" name="TextBox 59"/>
          <p:cNvSpPr txBox="1"/>
          <p:nvPr/>
        </p:nvSpPr>
        <p:spPr>
          <a:xfrm>
            <a:off x="1180177" y="5079323"/>
            <a:ext cx="966651" cy="254000"/>
          </a:xfrm>
          <a:prstGeom prst="rect">
            <a:avLst/>
          </a:prstGeom>
          <a:noFill/>
        </p:spPr>
        <p:txBody>
          <a:bodyPr vert="horz" wrap="square" lIns="91440" tIns="45720" rIns="91440" bIns="45720" rtlCol="0" anchor="ctr" anchorCtr="0">
            <a:noAutofit/>
          </a:bodyPr>
          <a:lstStyle/>
          <a:p>
            <a:pPr defTabSz="685800"/>
            <a:r>
              <a:rPr lang="en-GB" sz="1200" b="1" smtClean="0">
                <a:solidFill>
                  <a:srgbClr val="000000"/>
                </a:solidFill>
                <a:latin typeface="Calibri"/>
              </a:rPr>
              <a:t>Mar</a:t>
            </a:r>
            <a:endParaRPr lang="en-GB" sz="1200" b="1">
              <a:solidFill>
                <a:srgbClr val="000000"/>
              </a:solidFill>
              <a:latin typeface="Calibri"/>
            </a:endParaRPr>
          </a:p>
        </p:txBody>
      </p:sp>
      <p:cxnSp>
        <p:nvCxnSpPr>
          <p:cNvPr id="61" name="Straight Connector 60"/>
          <p:cNvCxnSpPr/>
          <p:nvPr/>
        </p:nvCxnSpPr>
        <p:spPr>
          <a:xfrm flipV="1">
            <a:off x="2222501" y="4952323"/>
            <a:ext cx="0" cy="127000"/>
          </a:xfrm>
          <a:prstGeom prst="line">
            <a:avLst/>
          </a:prstGeom>
          <a:ln w="25400">
            <a:solidFill>
              <a:srgbClr val="7D7D7D"/>
            </a:solidFill>
          </a:ln>
        </p:spPr>
        <p:style>
          <a:lnRef idx="1">
            <a:schemeClr val="accent1"/>
          </a:lnRef>
          <a:fillRef idx="0">
            <a:schemeClr val="accent1"/>
          </a:fillRef>
          <a:effectRef idx="0">
            <a:schemeClr val="accent1"/>
          </a:effectRef>
          <a:fontRef idx="minor">
            <a:schemeClr val="tx1"/>
          </a:fontRef>
        </p:style>
      </p:cxnSp>
      <p:sp>
        <p:nvSpPr>
          <p:cNvPr id="62" name="TextBox 61"/>
          <p:cNvSpPr txBox="1"/>
          <p:nvPr/>
        </p:nvSpPr>
        <p:spPr>
          <a:xfrm>
            <a:off x="2222501" y="5079323"/>
            <a:ext cx="966651" cy="254000"/>
          </a:xfrm>
          <a:prstGeom prst="rect">
            <a:avLst/>
          </a:prstGeom>
          <a:noFill/>
        </p:spPr>
        <p:txBody>
          <a:bodyPr vert="horz" wrap="square" lIns="91440" tIns="45720" rIns="91440" bIns="45720" rtlCol="0" anchor="ctr" anchorCtr="0">
            <a:noAutofit/>
          </a:bodyPr>
          <a:lstStyle/>
          <a:p>
            <a:pPr defTabSz="685800"/>
            <a:r>
              <a:rPr lang="en-GB" sz="1200" b="1" smtClean="0">
                <a:solidFill>
                  <a:srgbClr val="000000"/>
                </a:solidFill>
                <a:latin typeface="Calibri"/>
              </a:rPr>
              <a:t>May</a:t>
            </a:r>
            <a:endParaRPr lang="en-GB" sz="1200" b="1">
              <a:solidFill>
                <a:srgbClr val="000000"/>
              </a:solidFill>
              <a:latin typeface="Calibri"/>
            </a:endParaRPr>
          </a:p>
        </p:txBody>
      </p:sp>
      <p:cxnSp>
        <p:nvCxnSpPr>
          <p:cNvPr id="63" name="Straight Connector 62"/>
          <p:cNvCxnSpPr/>
          <p:nvPr/>
        </p:nvCxnSpPr>
        <p:spPr>
          <a:xfrm flipV="1">
            <a:off x="3264824" y="4952323"/>
            <a:ext cx="0" cy="127000"/>
          </a:xfrm>
          <a:prstGeom prst="line">
            <a:avLst/>
          </a:prstGeom>
          <a:ln w="25400">
            <a:solidFill>
              <a:srgbClr val="7D7D7D"/>
            </a:solidFill>
          </a:ln>
        </p:spPr>
        <p:style>
          <a:lnRef idx="1">
            <a:schemeClr val="accent1"/>
          </a:lnRef>
          <a:fillRef idx="0">
            <a:schemeClr val="accent1"/>
          </a:fillRef>
          <a:effectRef idx="0">
            <a:schemeClr val="accent1"/>
          </a:effectRef>
          <a:fontRef idx="minor">
            <a:schemeClr val="tx1"/>
          </a:fontRef>
        </p:style>
      </p:cxnSp>
      <p:sp>
        <p:nvSpPr>
          <p:cNvPr id="64" name="TextBox 63"/>
          <p:cNvSpPr txBox="1"/>
          <p:nvPr/>
        </p:nvSpPr>
        <p:spPr>
          <a:xfrm>
            <a:off x="3264824" y="5079323"/>
            <a:ext cx="966651" cy="254000"/>
          </a:xfrm>
          <a:prstGeom prst="rect">
            <a:avLst/>
          </a:prstGeom>
          <a:noFill/>
        </p:spPr>
        <p:txBody>
          <a:bodyPr vert="horz" wrap="square" lIns="91440" tIns="45720" rIns="91440" bIns="45720" rtlCol="0" anchor="ctr" anchorCtr="0">
            <a:noAutofit/>
          </a:bodyPr>
          <a:lstStyle/>
          <a:p>
            <a:pPr defTabSz="685800"/>
            <a:r>
              <a:rPr lang="en-GB" sz="1200" b="1" smtClean="0">
                <a:solidFill>
                  <a:srgbClr val="000000"/>
                </a:solidFill>
                <a:latin typeface="Calibri"/>
              </a:rPr>
              <a:t>Jul</a:t>
            </a:r>
            <a:endParaRPr lang="en-GB" sz="1200" b="1">
              <a:solidFill>
                <a:srgbClr val="000000"/>
              </a:solidFill>
              <a:latin typeface="Calibri"/>
            </a:endParaRPr>
          </a:p>
        </p:txBody>
      </p:sp>
      <p:cxnSp>
        <p:nvCxnSpPr>
          <p:cNvPr id="65" name="Straight Connector 64"/>
          <p:cNvCxnSpPr/>
          <p:nvPr/>
        </p:nvCxnSpPr>
        <p:spPr>
          <a:xfrm flipV="1">
            <a:off x="4324235" y="4952323"/>
            <a:ext cx="0" cy="127000"/>
          </a:xfrm>
          <a:prstGeom prst="line">
            <a:avLst/>
          </a:prstGeom>
          <a:ln w="25400">
            <a:solidFill>
              <a:srgbClr val="7D7D7D"/>
            </a:solidFill>
          </a:ln>
        </p:spPr>
        <p:style>
          <a:lnRef idx="1">
            <a:schemeClr val="accent1"/>
          </a:lnRef>
          <a:fillRef idx="0">
            <a:schemeClr val="accent1"/>
          </a:fillRef>
          <a:effectRef idx="0">
            <a:schemeClr val="accent1"/>
          </a:effectRef>
          <a:fontRef idx="minor">
            <a:schemeClr val="tx1"/>
          </a:fontRef>
        </p:style>
      </p:cxnSp>
      <p:sp>
        <p:nvSpPr>
          <p:cNvPr id="66" name="TextBox 65"/>
          <p:cNvSpPr txBox="1"/>
          <p:nvPr/>
        </p:nvSpPr>
        <p:spPr>
          <a:xfrm>
            <a:off x="4324235" y="5079323"/>
            <a:ext cx="966651" cy="254000"/>
          </a:xfrm>
          <a:prstGeom prst="rect">
            <a:avLst/>
          </a:prstGeom>
          <a:noFill/>
        </p:spPr>
        <p:txBody>
          <a:bodyPr vert="horz" wrap="square" lIns="91440" tIns="45720" rIns="91440" bIns="45720" rtlCol="0" anchor="ctr" anchorCtr="0">
            <a:noAutofit/>
          </a:bodyPr>
          <a:lstStyle/>
          <a:p>
            <a:pPr defTabSz="685800"/>
            <a:r>
              <a:rPr lang="en-GB" sz="1200" b="1" smtClean="0">
                <a:solidFill>
                  <a:srgbClr val="000000"/>
                </a:solidFill>
                <a:latin typeface="Calibri"/>
              </a:rPr>
              <a:t>Sep</a:t>
            </a:r>
            <a:endParaRPr lang="en-GB" sz="1200" b="1">
              <a:solidFill>
                <a:srgbClr val="000000"/>
              </a:solidFill>
              <a:latin typeface="Calibri"/>
            </a:endParaRPr>
          </a:p>
        </p:txBody>
      </p:sp>
      <p:cxnSp>
        <p:nvCxnSpPr>
          <p:cNvPr id="67" name="Straight Connector 66"/>
          <p:cNvCxnSpPr/>
          <p:nvPr/>
        </p:nvCxnSpPr>
        <p:spPr>
          <a:xfrm flipV="1">
            <a:off x="5366559" y="4952323"/>
            <a:ext cx="0" cy="127000"/>
          </a:xfrm>
          <a:prstGeom prst="line">
            <a:avLst/>
          </a:prstGeom>
          <a:ln w="25400">
            <a:solidFill>
              <a:srgbClr val="7D7D7D"/>
            </a:solidFill>
          </a:ln>
        </p:spPr>
        <p:style>
          <a:lnRef idx="1">
            <a:schemeClr val="accent1"/>
          </a:lnRef>
          <a:fillRef idx="0">
            <a:schemeClr val="accent1"/>
          </a:fillRef>
          <a:effectRef idx="0">
            <a:schemeClr val="accent1"/>
          </a:effectRef>
          <a:fontRef idx="minor">
            <a:schemeClr val="tx1"/>
          </a:fontRef>
        </p:style>
      </p:cxnSp>
      <p:sp>
        <p:nvSpPr>
          <p:cNvPr id="68" name="TextBox 67"/>
          <p:cNvSpPr txBox="1"/>
          <p:nvPr/>
        </p:nvSpPr>
        <p:spPr>
          <a:xfrm>
            <a:off x="5366559" y="5079323"/>
            <a:ext cx="966651" cy="254000"/>
          </a:xfrm>
          <a:prstGeom prst="rect">
            <a:avLst/>
          </a:prstGeom>
          <a:noFill/>
        </p:spPr>
        <p:txBody>
          <a:bodyPr vert="horz" wrap="square" lIns="91440" tIns="45720" rIns="91440" bIns="45720" rtlCol="0" anchor="ctr" anchorCtr="0">
            <a:noAutofit/>
          </a:bodyPr>
          <a:lstStyle/>
          <a:p>
            <a:pPr defTabSz="685800"/>
            <a:r>
              <a:rPr lang="en-GB" sz="1200" b="1" smtClean="0">
                <a:solidFill>
                  <a:srgbClr val="000000"/>
                </a:solidFill>
                <a:latin typeface="Calibri"/>
              </a:rPr>
              <a:t>Nov</a:t>
            </a:r>
            <a:endParaRPr lang="en-GB" sz="1200" b="1">
              <a:solidFill>
                <a:srgbClr val="000000"/>
              </a:solidFill>
              <a:latin typeface="Calibri"/>
            </a:endParaRPr>
          </a:p>
        </p:txBody>
      </p:sp>
      <p:cxnSp>
        <p:nvCxnSpPr>
          <p:cNvPr id="69" name="Straight Connector 68"/>
          <p:cNvCxnSpPr/>
          <p:nvPr/>
        </p:nvCxnSpPr>
        <p:spPr>
          <a:xfrm flipV="1">
            <a:off x="6408882" y="4952323"/>
            <a:ext cx="0" cy="127000"/>
          </a:xfrm>
          <a:prstGeom prst="line">
            <a:avLst/>
          </a:prstGeom>
          <a:ln w="25400">
            <a:solidFill>
              <a:srgbClr val="7D7D7D"/>
            </a:solidFill>
          </a:ln>
        </p:spPr>
        <p:style>
          <a:lnRef idx="1">
            <a:schemeClr val="accent1"/>
          </a:lnRef>
          <a:fillRef idx="0">
            <a:schemeClr val="accent1"/>
          </a:fillRef>
          <a:effectRef idx="0">
            <a:schemeClr val="accent1"/>
          </a:effectRef>
          <a:fontRef idx="minor">
            <a:schemeClr val="tx1"/>
          </a:fontRef>
        </p:style>
      </p:cxnSp>
      <p:sp>
        <p:nvSpPr>
          <p:cNvPr id="70" name="TextBox 69"/>
          <p:cNvSpPr txBox="1"/>
          <p:nvPr/>
        </p:nvSpPr>
        <p:spPr>
          <a:xfrm>
            <a:off x="6408882" y="5079323"/>
            <a:ext cx="966651" cy="254000"/>
          </a:xfrm>
          <a:prstGeom prst="rect">
            <a:avLst/>
          </a:prstGeom>
          <a:noFill/>
        </p:spPr>
        <p:txBody>
          <a:bodyPr vert="horz" wrap="square" lIns="91440" tIns="45720" rIns="91440" bIns="45720" rtlCol="0" anchor="ctr" anchorCtr="0">
            <a:noAutofit/>
          </a:bodyPr>
          <a:lstStyle/>
          <a:p>
            <a:pPr defTabSz="685800"/>
            <a:r>
              <a:rPr lang="en-GB" sz="1200" b="1" smtClean="0">
                <a:solidFill>
                  <a:srgbClr val="000000"/>
                </a:solidFill>
                <a:latin typeface="Calibri"/>
              </a:rPr>
              <a:t>Jan</a:t>
            </a:r>
            <a:endParaRPr lang="en-GB" sz="1200" b="1">
              <a:solidFill>
                <a:srgbClr val="000000"/>
              </a:solidFill>
              <a:latin typeface="Calibri"/>
            </a:endParaRPr>
          </a:p>
        </p:txBody>
      </p:sp>
      <p:cxnSp>
        <p:nvCxnSpPr>
          <p:cNvPr id="71" name="Straight Connector 70"/>
          <p:cNvCxnSpPr/>
          <p:nvPr/>
        </p:nvCxnSpPr>
        <p:spPr>
          <a:xfrm flipV="1">
            <a:off x="7417032" y="4952323"/>
            <a:ext cx="0" cy="127000"/>
          </a:xfrm>
          <a:prstGeom prst="line">
            <a:avLst/>
          </a:prstGeom>
          <a:ln w="25400">
            <a:solidFill>
              <a:srgbClr val="7D7D7D"/>
            </a:solidFill>
          </a:ln>
        </p:spPr>
        <p:style>
          <a:lnRef idx="1">
            <a:schemeClr val="accent1"/>
          </a:lnRef>
          <a:fillRef idx="0">
            <a:schemeClr val="accent1"/>
          </a:fillRef>
          <a:effectRef idx="0">
            <a:schemeClr val="accent1"/>
          </a:effectRef>
          <a:fontRef idx="minor">
            <a:schemeClr val="tx1"/>
          </a:fontRef>
        </p:style>
      </p:cxnSp>
      <p:sp>
        <p:nvSpPr>
          <p:cNvPr id="72" name="TextBox 71"/>
          <p:cNvSpPr txBox="1"/>
          <p:nvPr/>
        </p:nvSpPr>
        <p:spPr>
          <a:xfrm>
            <a:off x="7417032" y="5079323"/>
            <a:ext cx="966651" cy="254000"/>
          </a:xfrm>
          <a:prstGeom prst="rect">
            <a:avLst/>
          </a:prstGeom>
          <a:noFill/>
        </p:spPr>
        <p:txBody>
          <a:bodyPr vert="horz" wrap="square" lIns="91440" tIns="45720" rIns="91440" bIns="45720" rtlCol="0" anchor="ctr" anchorCtr="0">
            <a:noAutofit/>
          </a:bodyPr>
          <a:lstStyle/>
          <a:p>
            <a:pPr defTabSz="685800"/>
            <a:r>
              <a:rPr lang="en-GB" sz="1200" b="1" smtClean="0">
                <a:solidFill>
                  <a:srgbClr val="000000"/>
                </a:solidFill>
                <a:latin typeface="Calibri"/>
              </a:rPr>
              <a:t>Mar</a:t>
            </a:r>
            <a:endParaRPr lang="en-GB" sz="1200" b="1">
              <a:solidFill>
                <a:srgbClr val="000000"/>
              </a:solidFill>
              <a:latin typeface="Calibri"/>
            </a:endParaRPr>
          </a:p>
        </p:txBody>
      </p:sp>
      <p:cxnSp>
        <p:nvCxnSpPr>
          <p:cNvPr id="73" name="Straight Connector 72"/>
          <p:cNvCxnSpPr/>
          <p:nvPr/>
        </p:nvCxnSpPr>
        <p:spPr>
          <a:xfrm flipV="1">
            <a:off x="7946737" y="4952323"/>
            <a:ext cx="0" cy="127000"/>
          </a:xfrm>
          <a:prstGeom prst="line">
            <a:avLst/>
          </a:prstGeom>
          <a:ln w="25400">
            <a:solidFill>
              <a:schemeClr val="dk2"/>
            </a:solidFill>
          </a:ln>
        </p:spPr>
        <p:style>
          <a:lnRef idx="1">
            <a:schemeClr val="accent1"/>
          </a:lnRef>
          <a:fillRef idx="0">
            <a:schemeClr val="accent1"/>
          </a:fillRef>
          <a:effectRef idx="0">
            <a:schemeClr val="accent1"/>
          </a:effectRef>
          <a:fontRef idx="minor">
            <a:schemeClr val="tx1"/>
          </a:fontRef>
        </p:style>
      </p:cxnSp>
      <p:sp>
        <p:nvSpPr>
          <p:cNvPr id="74" name="TextBox 73"/>
          <p:cNvSpPr txBox="1"/>
          <p:nvPr/>
        </p:nvSpPr>
        <p:spPr>
          <a:xfrm>
            <a:off x="7946737" y="5079323"/>
            <a:ext cx="635000" cy="254000"/>
          </a:xfrm>
          <a:prstGeom prst="rect">
            <a:avLst/>
          </a:prstGeom>
          <a:noFill/>
        </p:spPr>
        <p:txBody>
          <a:bodyPr vert="horz" wrap="none" rtlCol="0" anchor="ctr">
            <a:noAutofit/>
          </a:bodyPr>
          <a:lstStyle/>
          <a:p>
            <a:pPr algn="ctr" defTabSz="685800"/>
            <a:r>
              <a:rPr lang="en-GB" sz="1400" b="1" smtClean="0">
                <a:solidFill>
                  <a:srgbClr val="ED7D31"/>
                </a:solidFill>
                <a:latin typeface="Calibri"/>
              </a:rPr>
              <a:t>2014</a:t>
            </a:r>
            <a:endParaRPr lang="en-GB" sz="1400" b="1">
              <a:solidFill>
                <a:srgbClr val="ED7D31"/>
              </a:solidFill>
              <a:latin typeface="Calibri"/>
            </a:endParaRPr>
          </a:p>
        </p:txBody>
      </p:sp>
      <p:sp>
        <p:nvSpPr>
          <p:cNvPr id="75" name="Rounded Rectangle 74"/>
          <p:cNvSpPr/>
          <p:nvPr/>
        </p:nvSpPr>
        <p:spPr>
          <a:xfrm>
            <a:off x="1180177" y="5079323"/>
            <a:ext cx="786015" cy="254000"/>
          </a:xfrm>
          <a:prstGeom prst="roundRect">
            <a:avLst/>
          </a:prstGeom>
          <a:solidFill>
            <a:srgbClr val="808DA9">
              <a:alpha val="30000"/>
            </a:srgbClr>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400">
              <a:solidFill>
                <a:prstClr val="white"/>
              </a:solidFill>
            </a:endParaRPr>
          </a:p>
        </p:txBody>
      </p:sp>
      <p:sp>
        <p:nvSpPr>
          <p:cNvPr id="76" name="Flowchart: Merge 75"/>
          <p:cNvSpPr/>
          <p:nvPr/>
        </p:nvSpPr>
        <p:spPr>
          <a:xfrm rot="16200000">
            <a:off x="6329796" y="3532464"/>
            <a:ext cx="190500" cy="190500"/>
          </a:xfrm>
          <a:prstGeom prst="flowChartMerge">
            <a:avLst/>
          </a:prstGeom>
          <a:solidFill>
            <a:srgbClr val="0072BC"/>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400">
              <a:solidFill>
                <a:prstClr val="white"/>
              </a:solidFill>
            </a:endParaRPr>
          </a:p>
        </p:txBody>
      </p:sp>
      <p:sp>
        <p:nvSpPr>
          <p:cNvPr id="77" name="TextBox 76"/>
          <p:cNvSpPr txBox="1"/>
          <p:nvPr/>
        </p:nvSpPr>
        <p:spPr>
          <a:xfrm>
            <a:off x="6467796" y="3510095"/>
            <a:ext cx="1524000" cy="360612"/>
          </a:xfrm>
          <a:prstGeom prst="rect">
            <a:avLst/>
          </a:prstGeom>
          <a:noFill/>
        </p:spPr>
        <p:txBody>
          <a:bodyPr vert="horz" wrap="square" lIns="88900" tIns="44450" rIns="88900" bIns="44450" rtlCol="0" anchorCtr="0">
            <a:spAutoFit/>
          </a:bodyPr>
          <a:lstStyle/>
          <a:p>
            <a:pPr defTabSz="685800">
              <a:lnSpc>
                <a:spcPct val="80000"/>
              </a:lnSpc>
            </a:pPr>
            <a:r>
              <a:rPr lang="en-GB" sz="1100" b="1" dirty="0" smtClean="0">
                <a:solidFill>
                  <a:srgbClr val="303030"/>
                </a:solidFill>
              </a:rPr>
              <a:t>First version of the TfU</a:t>
            </a:r>
            <a:endParaRPr lang="en-GB" sz="1100" b="1" dirty="0">
              <a:solidFill>
                <a:srgbClr val="303030"/>
              </a:solidFill>
            </a:endParaRPr>
          </a:p>
        </p:txBody>
      </p:sp>
      <p:sp>
        <p:nvSpPr>
          <p:cNvPr id="78" name="TextBox 77"/>
          <p:cNvSpPr txBox="1"/>
          <p:nvPr/>
        </p:nvSpPr>
        <p:spPr>
          <a:xfrm>
            <a:off x="6505056" y="3915122"/>
            <a:ext cx="1397000" cy="228600"/>
          </a:xfrm>
          <a:prstGeom prst="rect">
            <a:avLst/>
          </a:prstGeom>
          <a:noFill/>
        </p:spPr>
        <p:txBody>
          <a:bodyPr vert="horz" wrap="none" lIns="88900" tIns="1270" rIns="88900" bIns="44450" rtlCol="0" anchorCtr="0">
            <a:noAutofit/>
          </a:bodyPr>
          <a:lstStyle/>
          <a:p>
            <a:pPr defTabSz="685800"/>
            <a:r>
              <a:rPr lang="en-GB" sz="1000" b="1" dirty="0" smtClean="0">
                <a:solidFill>
                  <a:srgbClr val="808DA9"/>
                </a:solidFill>
              </a:rPr>
              <a:t>27-12</a:t>
            </a:r>
            <a:endParaRPr lang="en-GB" sz="1000" b="1" dirty="0">
              <a:solidFill>
                <a:srgbClr val="808DA9"/>
              </a:solidFill>
            </a:endParaRPr>
          </a:p>
        </p:txBody>
      </p:sp>
      <p:sp>
        <p:nvSpPr>
          <p:cNvPr id="79" name="Flowchart: Merge 78"/>
          <p:cNvSpPr/>
          <p:nvPr/>
        </p:nvSpPr>
        <p:spPr>
          <a:xfrm rot="10800000">
            <a:off x="6209146" y="5244423"/>
            <a:ext cx="254000" cy="279400"/>
          </a:xfrm>
          <a:prstGeom prst="flowChartMerge">
            <a:avLst/>
          </a:prstGeom>
          <a:solidFill>
            <a:srgbClr val="0072BC"/>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400">
              <a:solidFill>
                <a:prstClr val="white"/>
              </a:solidFill>
            </a:endParaRPr>
          </a:p>
        </p:txBody>
      </p:sp>
      <p:sp>
        <p:nvSpPr>
          <p:cNvPr id="80" name="TextBox 79"/>
          <p:cNvSpPr txBox="1"/>
          <p:nvPr/>
        </p:nvSpPr>
        <p:spPr>
          <a:xfrm>
            <a:off x="5786352" y="5513663"/>
            <a:ext cx="1099589" cy="1037720"/>
          </a:xfrm>
          <a:prstGeom prst="rect">
            <a:avLst/>
          </a:prstGeom>
          <a:noFill/>
        </p:spPr>
        <p:txBody>
          <a:bodyPr vert="horz" wrap="square" lIns="88900" tIns="44450" rIns="88900" bIns="44450" rtlCol="0" anchor="t" anchorCtr="1">
            <a:spAutoFit/>
          </a:bodyPr>
          <a:lstStyle/>
          <a:p>
            <a:pPr algn="ctr" defTabSz="685800">
              <a:lnSpc>
                <a:spcPct val="80000"/>
              </a:lnSpc>
            </a:pPr>
            <a:r>
              <a:rPr lang="en-GB" sz="1100" b="1" smtClean="0">
                <a:solidFill>
                  <a:srgbClr val="303030"/>
                </a:solidFill>
              </a:rPr>
              <a:t>Publication of the release candidate of SII Preparatory Reporting Package</a:t>
            </a:r>
            <a:endParaRPr lang="en-GB" sz="1100" b="1">
              <a:solidFill>
                <a:srgbClr val="303030"/>
              </a:solidFill>
            </a:endParaRPr>
          </a:p>
        </p:txBody>
      </p:sp>
      <p:sp>
        <p:nvSpPr>
          <p:cNvPr id="81" name="TextBox 80"/>
          <p:cNvSpPr txBox="1"/>
          <p:nvPr/>
        </p:nvSpPr>
        <p:spPr>
          <a:xfrm>
            <a:off x="5630257" y="5361263"/>
            <a:ext cx="1397000" cy="228600"/>
          </a:xfrm>
          <a:prstGeom prst="rect">
            <a:avLst/>
          </a:prstGeom>
          <a:noFill/>
        </p:spPr>
        <p:txBody>
          <a:bodyPr vert="horz" wrap="none" lIns="88900" tIns="44450" rIns="88900" bIns="44450" rtlCol="0" anchor="ctr" anchorCtr="1">
            <a:noAutofit/>
          </a:bodyPr>
          <a:lstStyle/>
          <a:p>
            <a:pPr defTabSz="685800"/>
            <a:r>
              <a:rPr lang="en-GB" sz="1000" b="1" dirty="0" smtClean="0">
                <a:solidFill>
                  <a:schemeClr val="tx1">
                    <a:lumMod val="75000"/>
                    <a:lumOff val="25000"/>
                  </a:schemeClr>
                </a:solidFill>
              </a:rPr>
              <a:t>27-12</a:t>
            </a:r>
            <a:endParaRPr lang="en-GB" sz="1000" b="1" dirty="0">
              <a:solidFill>
                <a:schemeClr val="tx1">
                  <a:lumMod val="75000"/>
                  <a:lumOff val="25000"/>
                </a:schemeClr>
              </a:solidFill>
            </a:endParaRPr>
          </a:p>
        </p:txBody>
      </p:sp>
      <p:sp>
        <p:nvSpPr>
          <p:cNvPr id="82" name="TextBox 81"/>
          <p:cNvSpPr txBox="1"/>
          <p:nvPr/>
        </p:nvSpPr>
        <p:spPr>
          <a:xfrm>
            <a:off x="5142115" y="5707973"/>
            <a:ext cx="1397000" cy="228600"/>
          </a:xfrm>
          <a:prstGeom prst="rect">
            <a:avLst/>
          </a:prstGeom>
          <a:noFill/>
        </p:spPr>
        <p:txBody>
          <a:bodyPr vert="horz" wrap="square" lIns="88900" tIns="44450" rIns="88900" bIns="44450" rtlCol="0" anchor="t" anchorCtr="1">
            <a:spAutoFit/>
          </a:bodyPr>
          <a:lstStyle/>
          <a:p>
            <a:pPr algn="ctr" defTabSz="685800">
              <a:lnSpc>
                <a:spcPct val="80000"/>
              </a:lnSpc>
            </a:pPr>
            <a:r>
              <a:rPr lang="en-GB" sz="1100" b="1" smtClean="0">
                <a:solidFill>
                  <a:srgbClr val="303030"/>
                </a:solidFill>
              </a:rPr>
              <a:t> </a:t>
            </a:r>
            <a:endParaRPr lang="en-GB" sz="1100" b="1">
              <a:solidFill>
                <a:srgbClr val="303030"/>
              </a:solidFill>
            </a:endParaRPr>
          </a:p>
        </p:txBody>
      </p:sp>
      <p:sp>
        <p:nvSpPr>
          <p:cNvPr id="83" name="TextBox 82"/>
          <p:cNvSpPr txBox="1"/>
          <p:nvPr/>
        </p:nvSpPr>
        <p:spPr>
          <a:xfrm>
            <a:off x="4885806" y="5707973"/>
            <a:ext cx="1397000" cy="228600"/>
          </a:xfrm>
          <a:prstGeom prst="rect">
            <a:avLst/>
          </a:prstGeom>
          <a:noFill/>
        </p:spPr>
        <p:txBody>
          <a:bodyPr vert="horz" wrap="square" lIns="88900" tIns="44450" rIns="88900" bIns="44450" rtlCol="0" anchor="t" anchorCtr="1">
            <a:spAutoFit/>
          </a:bodyPr>
          <a:lstStyle/>
          <a:p>
            <a:pPr algn="ctr" defTabSz="685800">
              <a:lnSpc>
                <a:spcPct val="80000"/>
              </a:lnSpc>
            </a:pPr>
            <a:r>
              <a:rPr lang="en-GB" sz="1100" b="1" smtClean="0">
                <a:solidFill>
                  <a:srgbClr val="303030"/>
                </a:solidFill>
              </a:rPr>
              <a:t> </a:t>
            </a:r>
            <a:endParaRPr lang="en-GB" sz="1100" b="1">
              <a:solidFill>
                <a:srgbClr val="303030"/>
              </a:solidFill>
            </a:endParaRPr>
          </a:p>
        </p:txBody>
      </p:sp>
      <p:sp>
        <p:nvSpPr>
          <p:cNvPr id="84" name="Flowchart: Merge 83"/>
          <p:cNvSpPr/>
          <p:nvPr/>
        </p:nvSpPr>
        <p:spPr>
          <a:xfrm rot="10800000">
            <a:off x="5252259" y="5244423"/>
            <a:ext cx="254000" cy="279400"/>
          </a:xfrm>
          <a:prstGeom prst="flowChartMerge">
            <a:avLst/>
          </a:prstGeom>
          <a:solidFill>
            <a:srgbClr val="0072BC"/>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400">
              <a:solidFill>
                <a:prstClr val="white"/>
              </a:solidFill>
            </a:endParaRPr>
          </a:p>
        </p:txBody>
      </p:sp>
      <p:sp>
        <p:nvSpPr>
          <p:cNvPr id="85" name="TextBox 84"/>
          <p:cNvSpPr txBox="1"/>
          <p:nvPr/>
        </p:nvSpPr>
        <p:spPr>
          <a:xfrm>
            <a:off x="4852556" y="5589863"/>
            <a:ext cx="1053407" cy="902298"/>
          </a:xfrm>
          <a:prstGeom prst="rect">
            <a:avLst/>
          </a:prstGeom>
          <a:noFill/>
        </p:spPr>
        <p:txBody>
          <a:bodyPr vert="horz" wrap="square" lIns="88900" tIns="44450" rIns="88900" bIns="44450" rtlCol="0" anchor="t" anchorCtr="1">
            <a:spAutoFit/>
          </a:bodyPr>
          <a:lstStyle/>
          <a:p>
            <a:pPr algn="ctr" defTabSz="685800">
              <a:lnSpc>
                <a:spcPct val="80000"/>
              </a:lnSpc>
            </a:pPr>
            <a:r>
              <a:rPr lang="en-GB" sz="1100" b="1" dirty="0" smtClean="0">
                <a:solidFill>
                  <a:srgbClr val="303030"/>
                </a:solidFill>
              </a:rPr>
              <a:t>Publication of the Preparatory GL and Preparatory Taxonomy</a:t>
            </a:r>
            <a:endParaRPr lang="en-GB" sz="1100" b="1" dirty="0">
              <a:solidFill>
                <a:srgbClr val="303030"/>
              </a:solidFill>
            </a:endParaRPr>
          </a:p>
        </p:txBody>
      </p:sp>
      <p:sp>
        <p:nvSpPr>
          <p:cNvPr id="86" name="TextBox 85"/>
          <p:cNvSpPr txBox="1"/>
          <p:nvPr/>
        </p:nvSpPr>
        <p:spPr>
          <a:xfrm>
            <a:off x="4702464" y="5437463"/>
            <a:ext cx="1364673" cy="228600"/>
          </a:xfrm>
          <a:prstGeom prst="rect">
            <a:avLst/>
          </a:prstGeom>
          <a:noFill/>
        </p:spPr>
        <p:txBody>
          <a:bodyPr vert="horz" wrap="none" lIns="88900" tIns="44450" rIns="88900" bIns="44450" rtlCol="0" anchor="ctr" anchorCtr="1">
            <a:noAutofit/>
          </a:bodyPr>
          <a:lstStyle/>
          <a:p>
            <a:pPr defTabSz="685800"/>
            <a:r>
              <a:rPr lang="en-GB" sz="1000" b="1" dirty="0" smtClean="0">
                <a:solidFill>
                  <a:schemeClr val="tx1">
                    <a:lumMod val="75000"/>
                    <a:lumOff val="25000"/>
                  </a:schemeClr>
                </a:solidFill>
              </a:rPr>
              <a:t>1-11</a:t>
            </a:r>
            <a:endParaRPr lang="en-GB" sz="1000" b="1" dirty="0">
              <a:solidFill>
                <a:schemeClr val="tx1">
                  <a:lumMod val="75000"/>
                  <a:lumOff val="25000"/>
                </a:schemeClr>
              </a:solidFill>
            </a:endParaRPr>
          </a:p>
        </p:txBody>
      </p:sp>
      <p:sp>
        <p:nvSpPr>
          <p:cNvPr id="87" name="Flowchart: Merge 86"/>
          <p:cNvSpPr/>
          <p:nvPr/>
        </p:nvSpPr>
        <p:spPr>
          <a:xfrm rot="16200000">
            <a:off x="5211157" y="4027763"/>
            <a:ext cx="190500" cy="190500"/>
          </a:xfrm>
          <a:prstGeom prst="flowChartMerge">
            <a:avLst/>
          </a:prstGeom>
          <a:solidFill>
            <a:srgbClr val="0072BC"/>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400">
              <a:solidFill>
                <a:prstClr val="white"/>
              </a:solidFill>
            </a:endParaRPr>
          </a:p>
        </p:txBody>
      </p:sp>
      <p:sp>
        <p:nvSpPr>
          <p:cNvPr id="88" name="TextBox 87"/>
          <p:cNvSpPr txBox="1"/>
          <p:nvPr/>
        </p:nvSpPr>
        <p:spPr>
          <a:xfrm>
            <a:off x="5211157" y="3845556"/>
            <a:ext cx="1524000" cy="225190"/>
          </a:xfrm>
          <a:prstGeom prst="rect">
            <a:avLst/>
          </a:prstGeom>
          <a:noFill/>
        </p:spPr>
        <p:txBody>
          <a:bodyPr vert="horz" wrap="square" lIns="88900" tIns="44450" rIns="88900" bIns="44450" rtlCol="0" anchorCtr="0">
            <a:spAutoFit/>
          </a:bodyPr>
          <a:lstStyle/>
          <a:p>
            <a:pPr defTabSz="685800">
              <a:lnSpc>
                <a:spcPct val="80000"/>
              </a:lnSpc>
            </a:pPr>
            <a:r>
              <a:rPr lang="en-GB" sz="1100" b="1" dirty="0" smtClean="0">
                <a:solidFill>
                  <a:srgbClr val="303030"/>
                </a:solidFill>
              </a:rPr>
              <a:t>First Beta TfU</a:t>
            </a:r>
            <a:endParaRPr lang="en-GB" sz="1100" b="1" dirty="0">
              <a:solidFill>
                <a:srgbClr val="303030"/>
              </a:solidFill>
            </a:endParaRPr>
          </a:p>
        </p:txBody>
      </p:sp>
      <p:sp>
        <p:nvSpPr>
          <p:cNvPr id="89" name="TextBox 88"/>
          <p:cNvSpPr txBox="1"/>
          <p:nvPr/>
        </p:nvSpPr>
        <p:spPr>
          <a:xfrm>
            <a:off x="5245563" y="4296622"/>
            <a:ext cx="1397000" cy="228600"/>
          </a:xfrm>
          <a:prstGeom prst="rect">
            <a:avLst/>
          </a:prstGeom>
          <a:noFill/>
        </p:spPr>
        <p:txBody>
          <a:bodyPr vert="horz" wrap="none" lIns="88900" tIns="1270" rIns="88900" bIns="44450" rtlCol="0" anchorCtr="0">
            <a:noAutofit/>
          </a:bodyPr>
          <a:lstStyle/>
          <a:p>
            <a:pPr defTabSz="685800"/>
            <a:r>
              <a:rPr lang="en-GB" sz="1000" b="1" dirty="0" smtClean="0">
                <a:solidFill>
                  <a:srgbClr val="808DA9"/>
                </a:solidFill>
              </a:rPr>
              <a:t>30-10</a:t>
            </a:r>
            <a:endParaRPr lang="en-GB" sz="1000" b="1" dirty="0">
              <a:solidFill>
                <a:srgbClr val="808DA9"/>
              </a:solidFill>
            </a:endParaRPr>
          </a:p>
        </p:txBody>
      </p:sp>
      <p:sp>
        <p:nvSpPr>
          <p:cNvPr id="90" name="TextBox 89"/>
          <p:cNvSpPr txBox="1"/>
          <p:nvPr/>
        </p:nvSpPr>
        <p:spPr>
          <a:xfrm>
            <a:off x="4304839" y="5707973"/>
            <a:ext cx="1397000" cy="228600"/>
          </a:xfrm>
          <a:prstGeom prst="rect">
            <a:avLst/>
          </a:prstGeom>
          <a:noFill/>
        </p:spPr>
        <p:txBody>
          <a:bodyPr vert="horz" wrap="square" lIns="88900" tIns="44450" rIns="88900" bIns="44450" rtlCol="0" anchor="t" anchorCtr="1">
            <a:spAutoFit/>
          </a:bodyPr>
          <a:lstStyle/>
          <a:p>
            <a:pPr algn="ctr" defTabSz="685800">
              <a:lnSpc>
                <a:spcPct val="80000"/>
              </a:lnSpc>
            </a:pPr>
            <a:r>
              <a:rPr lang="en-GB" sz="1100" b="1" smtClean="0">
                <a:solidFill>
                  <a:srgbClr val="303030"/>
                </a:solidFill>
              </a:rPr>
              <a:t> </a:t>
            </a:r>
            <a:endParaRPr lang="en-GB" sz="1100" b="1">
              <a:solidFill>
                <a:srgbClr val="303030"/>
              </a:solidFill>
            </a:endParaRPr>
          </a:p>
        </p:txBody>
      </p:sp>
      <p:sp>
        <p:nvSpPr>
          <p:cNvPr id="91" name="TextBox 90"/>
          <p:cNvSpPr txBox="1"/>
          <p:nvPr/>
        </p:nvSpPr>
        <p:spPr>
          <a:xfrm>
            <a:off x="4048530" y="5707973"/>
            <a:ext cx="1397000" cy="228600"/>
          </a:xfrm>
          <a:prstGeom prst="rect">
            <a:avLst/>
          </a:prstGeom>
          <a:noFill/>
        </p:spPr>
        <p:txBody>
          <a:bodyPr vert="horz" wrap="square" lIns="88900" tIns="44450" rIns="88900" bIns="44450" rtlCol="0" anchor="t" anchorCtr="1">
            <a:spAutoFit/>
          </a:bodyPr>
          <a:lstStyle/>
          <a:p>
            <a:pPr algn="ctr" defTabSz="685800">
              <a:lnSpc>
                <a:spcPct val="80000"/>
              </a:lnSpc>
            </a:pPr>
            <a:r>
              <a:rPr lang="en-GB" sz="1100" b="1" smtClean="0">
                <a:solidFill>
                  <a:srgbClr val="303030"/>
                </a:solidFill>
              </a:rPr>
              <a:t> </a:t>
            </a:r>
            <a:endParaRPr lang="en-GB" sz="1100" b="1">
              <a:solidFill>
                <a:srgbClr val="303030"/>
              </a:solidFill>
            </a:endParaRPr>
          </a:p>
        </p:txBody>
      </p:sp>
      <p:sp>
        <p:nvSpPr>
          <p:cNvPr id="92" name="Flowchart: Merge 91"/>
          <p:cNvSpPr/>
          <p:nvPr/>
        </p:nvSpPr>
        <p:spPr>
          <a:xfrm rot="16200000">
            <a:off x="4621069" y="4027763"/>
            <a:ext cx="190500" cy="190500"/>
          </a:xfrm>
          <a:prstGeom prst="flowChartMerge">
            <a:avLst/>
          </a:prstGeom>
          <a:solidFill>
            <a:srgbClr val="0072BC"/>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400">
              <a:solidFill>
                <a:prstClr val="white"/>
              </a:solidFill>
            </a:endParaRPr>
          </a:p>
        </p:txBody>
      </p:sp>
      <p:sp>
        <p:nvSpPr>
          <p:cNvPr id="93" name="TextBox 92"/>
          <p:cNvSpPr txBox="1"/>
          <p:nvPr/>
        </p:nvSpPr>
        <p:spPr>
          <a:xfrm>
            <a:off x="3754814" y="3737369"/>
            <a:ext cx="1524000" cy="360612"/>
          </a:xfrm>
          <a:prstGeom prst="rect">
            <a:avLst/>
          </a:prstGeom>
          <a:noFill/>
        </p:spPr>
        <p:txBody>
          <a:bodyPr vert="horz" wrap="square" lIns="88900" tIns="44450" rIns="88900" bIns="44450" rtlCol="0" anchorCtr="0">
            <a:spAutoFit/>
          </a:bodyPr>
          <a:lstStyle/>
          <a:p>
            <a:pPr defTabSz="685800">
              <a:lnSpc>
                <a:spcPct val="80000"/>
              </a:lnSpc>
            </a:pPr>
            <a:endParaRPr lang="en-GB" sz="1100" b="1" dirty="0" smtClean="0">
              <a:solidFill>
                <a:srgbClr val="303030"/>
              </a:solidFill>
            </a:endParaRPr>
          </a:p>
          <a:p>
            <a:pPr defTabSz="685800">
              <a:lnSpc>
                <a:spcPct val="80000"/>
              </a:lnSpc>
            </a:pPr>
            <a:r>
              <a:rPr lang="en-GB" sz="1100" b="1" dirty="0" smtClean="0">
                <a:solidFill>
                  <a:srgbClr val="303030"/>
                </a:solidFill>
              </a:rPr>
              <a:t>First PoC TfU</a:t>
            </a:r>
            <a:endParaRPr lang="en-GB" sz="1100" b="1" dirty="0">
              <a:solidFill>
                <a:srgbClr val="303030"/>
              </a:solidFill>
            </a:endParaRPr>
          </a:p>
        </p:txBody>
      </p:sp>
      <p:sp>
        <p:nvSpPr>
          <p:cNvPr id="94" name="TextBox 93"/>
          <p:cNvSpPr txBox="1"/>
          <p:nvPr/>
        </p:nvSpPr>
        <p:spPr>
          <a:xfrm>
            <a:off x="3909407" y="4054941"/>
            <a:ext cx="1397000" cy="228600"/>
          </a:xfrm>
          <a:prstGeom prst="rect">
            <a:avLst/>
          </a:prstGeom>
          <a:noFill/>
        </p:spPr>
        <p:txBody>
          <a:bodyPr vert="horz" wrap="none" lIns="88900" tIns="1270" rIns="88900" bIns="44450" rtlCol="0" anchorCtr="0">
            <a:noAutofit/>
          </a:bodyPr>
          <a:lstStyle/>
          <a:p>
            <a:pPr defTabSz="685800"/>
            <a:r>
              <a:rPr lang="en-GB" sz="1000" b="1" dirty="0" smtClean="0">
                <a:solidFill>
                  <a:srgbClr val="808DA9"/>
                </a:solidFill>
              </a:rPr>
              <a:t>18-9</a:t>
            </a:r>
            <a:endParaRPr lang="en-GB" sz="1000" b="1" dirty="0">
              <a:solidFill>
                <a:srgbClr val="808DA9"/>
              </a:solidFill>
            </a:endParaRPr>
          </a:p>
        </p:txBody>
      </p:sp>
      <p:sp>
        <p:nvSpPr>
          <p:cNvPr id="95" name="TextBox 94"/>
          <p:cNvSpPr txBox="1"/>
          <p:nvPr/>
        </p:nvSpPr>
        <p:spPr>
          <a:xfrm>
            <a:off x="3723872" y="5707973"/>
            <a:ext cx="1397000" cy="228600"/>
          </a:xfrm>
          <a:prstGeom prst="rect">
            <a:avLst/>
          </a:prstGeom>
          <a:noFill/>
        </p:spPr>
        <p:txBody>
          <a:bodyPr vert="horz" wrap="square" lIns="88900" tIns="44450" rIns="88900" bIns="44450" rtlCol="0" anchor="t" anchorCtr="1">
            <a:spAutoFit/>
          </a:bodyPr>
          <a:lstStyle/>
          <a:p>
            <a:pPr algn="ctr" defTabSz="685800">
              <a:lnSpc>
                <a:spcPct val="80000"/>
              </a:lnSpc>
            </a:pPr>
            <a:r>
              <a:rPr lang="en-GB" sz="1100" b="1" smtClean="0">
                <a:solidFill>
                  <a:srgbClr val="303030"/>
                </a:solidFill>
              </a:rPr>
              <a:t> </a:t>
            </a:r>
            <a:endParaRPr lang="en-GB" sz="1100" b="1">
              <a:solidFill>
                <a:srgbClr val="303030"/>
              </a:solidFill>
            </a:endParaRPr>
          </a:p>
        </p:txBody>
      </p:sp>
      <p:sp>
        <p:nvSpPr>
          <p:cNvPr id="96" name="TextBox 95"/>
          <p:cNvSpPr txBox="1"/>
          <p:nvPr/>
        </p:nvSpPr>
        <p:spPr>
          <a:xfrm>
            <a:off x="2510675" y="5707973"/>
            <a:ext cx="1397000" cy="228600"/>
          </a:xfrm>
          <a:prstGeom prst="rect">
            <a:avLst/>
          </a:prstGeom>
          <a:noFill/>
        </p:spPr>
        <p:txBody>
          <a:bodyPr vert="horz" wrap="square" lIns="88900" tIns="44450" rIns="88900" bIns="44450" rtlCol="0" anchor="t" anchorCtr="1">
            <a:spAutoFit/>
          </a:bodyPr>
          <a:lstStyle/>
          <a:p>
            <a:pPr algn="ctr" defTabSz="685800">
              <a:lnSpc>
                <a:spcPct val="80000"/>
              </a:lnSpc>
            </a:pPr>
            <a:r>
              <a:rPr lang="en-GB" sz="1100" b="1" smtClean="0">
                <a:solidFill>
                  <a:srgbClr val="303030"/>
                </a:solidFill>
              </a:rPr>
              <a:t> </a:t>
            </a:r>
            <a:endParaRPr lang="en-GB" sz="1100" b="1">
              <a:solidFill>
                <a:srgbClr val="303030"/>
              </a:solidFill>
            </a:endParaRPr>
          </a:p>
        </p:txBody>
      </p:sp>
      <p:sp>
        <p:nvSpPr>
          <p:cNvPr id="97" name="TextBox 96"/>
          <p:cNvSpPr txBox="1"/>
          <p:nvPr/>
        </p:nvSpPr>
        <p:spPr>
          <a:xfrm>
            <a:off x="2339803" y="5707973"/>
            <a:ext cx="1397000" cy="228600"/>
          </a:xfrm>
          <a:prstGeom prst="rect">
            <a:avLst/>
          </a:prstGeom>
          <a:noFill/>
        </p:spPr>
        <p:txBody>
          <a:bodyPr vert="horz" wrap="square" lIns="88900" tIns="44450" rIns="88900" bIns="44450" rtlCol="0" anchor="t" anchorCtr="1">
            <a:spAutoFit/>
          </a:bodyPr>
          <a:lstStyle/>
          <a:p>
            <a:pPr algn="ctr" defTabSz="685800">
              <a:lnSpc>
                <a:spcPct val="80000"/>
              </a:lnSpc>
            </a:pPr>
            <a:r>
              <a:rPr lang="en-GB" sz="1100" b="1" smtClean="0">
                <a:solidFill>
                  <a:srgbClr val="303030"/>
                </a:solidFill>
              </a:rPr>
              <a:t> </a:t>
            </a:r>
            <a:endParaRPr lang="en-GB" sz="1100" b="1">
              <a:solidFill>
                <a:srgbClr val="303030"/>
              </a:solidFill>
            </a:endParaRPr>
          </a:p>
        </p:txBody>
      </p:sp>
      <p:sp>
        <p:nvSpPr>
          <p:cNvPr id="98" name="Flowchart: Merge 97"/>
          <p:cNvSpPr/>
          <p:nvPr/>
        </p:nvSpPr>
        <p:spPr>
          <a:xfrm rot="16200000">
            <a:off x="2211764" y="3896699"/>
            <a:ext cx="190500" cy="190500"/>
          </a:xfrm>
          <a:prstGeom prst="flowChartMerge">
            <a:avLst/>
          </a:prstGeom>
          <a:solidFill>
            <a:srgbClr val="0072BC"/>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400">
              <a:solidFill>
                <a:prstClr val="white"/>
              </a:solidFill>
            </a:endParaRPr>
          </a:p>
        </p:txBody>
      </p:sp>
      <p:sp>
        <p:nvSpPr>
          <p:cNvPr id="99" name="TextBox 98"/>
          <p:cNvSpPr txBox="1"/>
          <p:nvPr/>
        </p:nvSpPr>
        <p:spPr>
          <a:xfrm>
            <a:off x="2357814" y="3833199"/>
            <a:ext cx="1524000" cy="360612"/>
          </a:xfrm>
          <a:prstGeom prst="rect">
            <a:avLst/>
          </a:prstGeom>
          <a:noFill/>
        </p:spPr>
        <p:txBody>
          <a:bodyPr vert="horz" wrap="square" lIns="88900" tIns="44450" rIns="88900" bIns="44450" rtlCol="0" anchorCtr="0">
            <a:spAutoFit/>
          </a:bodyPr>
          <a:lstStyle/>
          <a:p>
            <a:pPr defTabSz="685800">
              <a:lnSpc>
                <a:spcPct val="80000"/>
              </a:lnSpc>
            </a:pPr>
            <a:r>
              <a:rPr lang="en-GB" sz="1100" b="1" smtClean="0">
                <a:solidFill>
                  <a:srgbClr val="303030"/>
                </a:solidFill>
              </a:rPr>
              <a:t>TfU contractor's analyses starts </a:t>
            </a:r>
            <a:endParaRPr lang="en-GB" sz="1100" b="1">
              <a:solidFill>
                <a:srgbClr val="303030"/>
              </a:solidFill>
            </a:endParaRPr>
          </a:p>
        </p:txBody>
      </p:sp>
      <p:sp>
        <p:nvSpPr>
          <p:cNvPr id="100" name="TextBox 99"/>
          <p:cNvSpPr txBox="1"/>
          <p:nvPr/>
        </p:nvSpPr>
        <p:spPr>
          <a:xfrm>
            <a:off x="2357814" y="4155398"/>
            <a:ext cx="1397000" cy="228600"/>
          </a:xfrm>
          <a:prstGeom prst="rect">
            <a:avLst/>
          </a:prstGeom>
          <a:noFill/>
        </p:spPr>
        <p:txBody>
          <a:bodyPr vert="horz" wrap="none" lIns="88900" tIns="1270" rIns="88900" bIns="44450" rtlCol="0" anchorCtr="0">
            <a:noAutofit/>
          </a:bodyPr>
          <a:lstStyle/>
          <a:p>
            <a:pPr defTabSz="685800"/>
            <a:r>
              <a:rPr lang="en-GB" sz="1000" b="1" smtClean="0">
                <a:solidFill>
                  <a:srgbClr val="808DA9"/>
                </a:solidFill>
              </a:rPr>
              <a:t>30-4</a:t>
            </a:r>
            <a:endParaRPr lang="en-GB" sz="1000" b="1">
              <a:solidFill>
                <a:srgbClr val="808DA9"/>
              </a:solidFill>
            </a:endParaRPr>
          </a:p>
        </p:txBody>
      </p:sp>
      <p:sp>
        <p:nvSpPr>
          <p:cNvPr id="101" name="Flowchart: Merge 100"/>
          <p:cNvSpPr/>
          <p:nvPr/>
        </p:nvSpPr>
        <p:spPr>
          <a:xfrm rot="10800000">
            <a:off x="1458884" y="5244423"/>
            <a:ext cx="254000" cy="279400"/>
          </a:xfrm>
          <a:prstGeom prst="flowChartMerge">
            <a:avLst/>
          </a:prstGeom>
          <a:solidFill>
            <a:srgbClr val="0072BC"/>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400">
              <a:solidFill>
                <a:prstClr val="white"/>
              </a:solidFill>
            </a:endParaRPr>
          </a:p>
        </p:txBody>
      </p:sp>
      <p:sp>
        <p:nvSpPr>
          <p:cNvPr id="102" name="TextBox 101"/>
          <p:cNvSpPr txBox="1"/>
          <p:nvPr/>
        </p:nvSpPr>
        <p:spPr>
          <a:xfrm>
            <a:off x="1046480" y="5525765"/>
            <a:ext cx="1078808" cy="902298"/>
          </a:xfrm>
          <a:prstGeom prst="rect">
            <a:avLst/>
          </a:prstGeom>
          <a:noFill/>
        </p:spPr>
        <p:txBody>
          <a:bodyPr vert="horz" wrap="square" lIns="88900" tIns="44450" rIns="88900" bIns="44450" rtlCol="0" anchor="t" anchorCtr="1">
            <a:spAutoFit/>
          </a:bodyPr>
          <a:lstStyle/>
          <a:p>
            <a:pPr algn="ctr" defTabSz="685800">
              <a:lnSpc>
                <a:spcPct val="80000"/>
              </a:lnSpc>
            </a:pPr>
            <a:r>
              <a:rPr lang="en-GB" sz="1100" b="1" dirty="0" smtClean="0">
                <a:solidFill>
                  <a:srgbClr val="303030"/>
                </a:solidFill>
              </a:rPr>
              <a:t>Publication of the SII Preparatory GL, the DPM and Taxonomy  </a:t>
            </a:r>
            <a:endParaRPr lang="en-GB" sz="1100" b="1" dirty="0">
              <a:solidFill>
                <a:srgbClr val="303030"/>
              </a:solidFill>
            </a:endParaRPr>
          </a:p>
        </p:txBody>
      </p:sp>
      <p:sp>
        <p:nvSpPr>
          <p:cNvPr id="103" name="TextBox 102"/>
          <p:cNvSpPr txBox="1"/>
          <p:nvPr/>
        </p:nvSpPr>
        <p:spPr>
          <a:xfrm>
            <a:off x="887384" y="5361263"/>
            <a:ext cx="1397000" cy="228600"/>
          </a:xfrm>
          <a:prstGeom prst="rect">
            <a:avLst/>
          </a:prstGeom>
          <a:noFill/>
        </p:spPr>
        <p:txBody>
          <a:bodyPr vert="horz" wrap="none" lIns="88900" tIns="44450" rIns="88900" bIns="44450" rtlCol="0" anchor="ctr" anchorCtr="1">
            <a:noAutofit/>
          </a:bodyPr>
          <a:lstStyle/>
          <a:p>
            <a:pPr defTabSz="685800"/>
            <a:r>
              <a:rPr lang="en-GB" sz="1000" b="1" dirty="0" smtClean="0">
                <a:solidFill>
                  <a:schemeClr val="tx1">
                    <a:lumMod val="75000"/>
                    <a:lumOff val="25000"/>
                  </a:schemeClr>
                </a:solidFill>
              </a:rPr>
              <a:t>24-3</a:t>
            </a:r>
            <a:endParaRPr lang="en-GB" sz="1000" b="1" dirty="0">
              <a:solidFill>
                <a:schemeClr val="tx1">
                  <a:lumMod val="75000"/>
                  <a:lumOff val="25000"/>
                </a:schemeClr>
              </a:solidFill>
            </a:endParaRPr>
          </a:p>
        </p:txBody>
      </p:sp>
      <p:sp>
        <p:nvSpPr>
          <p:cNvPr id="104" name="TextBox 103"/>
          <p:cNvSpPr txBox="1"/>
          <p:nvPr/>
        </p:nvSpPr>
        <p:spPr>
          <a:xfrm>
            <a:off x="194658" y="3094297"/>
            <a:ext cx="2145145" cy="141064"/>
          </a:xfrm>
          <a:prstGeom prst="rect">
            <a:avLst/>
          </a:prstGeom>
          <a:noFill/>
        </p:spPr>
        <p:txBody>
          <a:bodyPr vert="horz" wrap="square" lIns="0" tIns="0" rIns="0" bIns="0" rtlCol="0" anchor="ctr">
            <a:spAutoFit/>
          </a:bodyPr>
          <a:lstStyle/>
          <a:p>
            <a:pPr defTabSz="685800">
              <a:lnSpc>
                <a:spcPts val="1050"/>
              </a:lnSpc>
            </a:pPr>
            <a:r>
              <a:rPr lang="en-GB" sz="1100" dirty="0" smtClean="0">
                <a:solidFill>
                  <a:srgbClr val="465E9C"/>
                </a:solidFill>
              </a:rPr>
              <a:t>Phase 3 Testing &amp; training</a:t>
            </a:r>
            <a:endParaRPr lang="en-GB" sz="1100" dirty="0">
              <a:solidFill>
                <a:srgbClr val="465E9C"/>
              </a:solidFill>
            </a:endParaRPr>
          </a:p>
        </p:txBody>
      </p:sp>
      <p:sp>
        <p:nvSpPr>
          <p:cNvPr id="105" name="TextBox 104"/>
          <p:cNvSpPr txBox="1"/>
          <p:nvPr/>
        </p:nvSpPr>
        <p:spPr>
          <a:xfrm>
            <a:off x="6729615" y="3084679"/>
            <a:ext cx="1016000" cy="153888"/>
          </a:xfrm>
          <a:prstGeom prst="rect">
            <a:avLst/>
          </a:prstGeom>
          <a:noFill/>
        </p:spPr>
        <p:txBody>
          <a:bodyPr vert="horz" tIns="0" bIns="0" rtlCol="0" anchor="ctr">
            <a:spAutoFit/>
          </a:bodyPr>
          <a:lstStyle/>
          <a:p>
            <a:pPr algn="ctr" defTabSz="685800"/>
            <a:r>
              <a:rPr lang="en-GB" sz="1000" smtClean="0">
                <a:solidFill>
                  <a:srgbClr val="E7E6E6"/>
                </a:solidFill>
              </a:rPr>
              <a:t>12  Weeks</a:t>
            </a:r>
            <a:endParaRPr lang="en-GB" sz="1000">
              <a:solidFill>
                <a:srgbClr val="E7E6E6"/>
              </a:solidFill>
            </a:endParaRPr>
          </a:p>
        </p:txBody>
      </p:sp>
      <p:sp>
        <p:nvSpPr>
          <p:cNvPr id="106" name="TextBox 105"/>
          <p:cNvSpPr txBox="1"/>
          <p:nvPr/>
        </p:nvSpPr>
        <p:spPr>
          <a:xfrm>
            <a:off x="194657" y="2685496"/>
            <a:ext cx="3713018" cy="141064"/>
          </a:xfrm>
          <a:prstGeom prst="rect">
            <a:avLst/>
          </a:prstGeom>
          <a:noFill/>
        </p:spPr>
        <p:txBody>
          <a:bodyPr vert="horz" wrap="square" lIns="0" tIns="0" rIns="0" bIns="0" rtlCol="0" anchor="ctr">
            <a:spAutoFit/>
          </a:bodyPr>
          <a:lstStyle/>
          <a:p>
            <a:pPr defTabSz="685800">
              <a:lnSpc>
                <a:spcPts val="1050"/>
              </a:lnSpc>
            </a:pPr>
            <a:r>
              <a:rPr lang="en-GB" sz="1100" dirty="0" smtClean="0">
                <a:solidFill>
                  <a:srgbClr val="465E9C"/>
                </a:solidFill>
              </a:rPr>
              <a:t>Phase 3  Non-core functionalities construction &amp; testing</a:t>
            </a:r>
            <a:endParaRPr lang="en-GB" sz="1100" dirty="0">
              <a:solidFill>
                <a:srgbClr val="465E9C"/>
              </a:solidFill>
            </a:endParaRPr>
          </a:p>
        </p:txBody>
      </p:sp>
      <p:sp>
        <p:nvSpPr>
          <p:cNvPr id="107" name="TextBox 106"/>
          <p:cNvSpPr txBox="1"/>
          <p:nvPr/>
        </p:nvSpPr>
        <p:spPr>
          <a:xfrm>
            <a:off x="5567681" y="2679084"/>
            <a:ext cx="1016000" cy="153888"/>
          </a:xfrm>
          <a:prstGeom prst="rect">
            <a:avLst/>
          </a:prstGeom>
          <a:noFill/>
        </p:spPr>
        <p:txBody>
          <a:bodyPr vert="horz" tIns="0" bIns="0" rtlCol="0" anchor="ctr">
            <a:spAutoFit/>
          </a:bodyPr>
          <a:lstStyle/>
          <a:p>
            <a:pPr algn="ctr" defTabSz="685800"/>
            <a:r>
              <a:rPr lang="en-GB" sz="1000" smtClean="0">
                <a:solidFill>
                  <a:srgbClr val="E7E6E6"/>
                </a:solidFill>
              </a:rPr>
              <a:t>22.3  Weeks</a:t>
            </a:r>
            <a:endParaRPr lang="en-GB" sz="1000">
              <a:solidFill>
                <a:srgbClr val="E7E6E6"/>
              </a:solidFill>
            </a:endParaRPr>
          </a:p>
        </p:txBody>
      </p:sp>
      <p:sp>
        <p:nvSpPr>
          <p:cNvPr id="108" name="TextBox 107"/>
          <p:cNvSpPr txBox="1"/>
          <p:nvPr/>
        </p:nvSpPr>
        <p:spPr>
          <a:xfrm>
            <a:off x="194657" y="2185857"/>
            <a:ext cx="3369231" cy="141064"/>
          </a:xfrm>
          <a:prstGeom prst="rect">
            <a:avLst/>
          </a:prstGeom>
          <a:noFill/>
        </p:spPr>
        <p:txBody>
          <a:bodyPr vert="horz" wrap="square" lIns="0" tIns="0" rIns="0" bIns="0" rtlCol="0" anchor="ctr">
            <a:spAutoFit/>
          </a:bodyPr>
          <a:lstStyle/>
          <a:p>
            <a:pPr defTabSz="685800">
              <a:lnSpc>
                <a:spcPts val="1050"/>
              </a:lnSpc>
            </a:pPr>
            <a:r>
              <a:rPr lang="en-GB" sz="1100" dirty="0" smtClean="0">
                <a:solidFill>
                  <a:srgbClr val="465E9C"/>
                </a:solidFill>
              </a:rPr>
              <a:t>Phase 3 Core functionalities construction &amp; testing</a:t>
            </a:r>
            <a:endParaRPr lang="en-GB" sz="1100" dirty="0">
              <a:solidFill>
                <a:srgbClr val="465E9C"/>
              </a:solidFill>
            </a:endParaRPr>
          </a:p>
        </p:txBody>
      </p:sp>
      <p:sp>
        <p:nvSpPr>
          <p:cNvPr id="109" name="TextBox 108"/>
          <p:cNvSpPr txBox="1"/>
          <p:nvPr/>
        </p:nvSpPr>
        <p:spPr>
          <a:xfrm>
            <a:off x="5029432" y="2179445"/>
            <a:ext cx="1016000" cy="153888"/>
          </a:xfrm>
          <a:prstGeom prst="rect">
            <a:avLst/>
          </a:prstGeom>
          <a:noFill/>
        </p:spPr>
        <p:txBody>
          <a:bodyPr vert="horz" tIns="0" bIns="0" rtlCol="0" anchor="ctr">
            <a:spAutoFit/>
          </a:bodyPr>
          <a:lstStyle/>
          <a:p>
            <a:pPr algn="ctr" defTabSz="685800"/>
            <a:r>
              <a:rPr lang="en-GB" sz="1000" smtClean="0">
                <a:solidFill>
                  <a:srgbClr val="E7E6E6"/>
                </a:solidFill>
              </a:rPr>
              <a:t>13.3  Weeks</a:t>
            </a:r>
            <a:endParaRPr lang="en-GB" sz="1000">
              <a:solidFill>
                <a:srgbClr val="E7E6E6"/>
              </a:solidFill>
            </a:endParaRPr>
          </a:p>
        </p:txBody>
      </p:sp>
      <p:sp>
        <p:nvSpPr>
          <p:cNvPr id="110" name="TextBox 109"/>
          <p:cNvSpPr txBox="1"/>
          <p:nvPr/>
        </p:nvSpPr>
        <p:spPr>
          <a:xfrm>
            <a:off x="194657" y="1748914"/>
            <a:ext cx="2286000" cy="141064"/>
          </a:xfrm>
          <a:prstGeom prst="rect">
            <a:avLst/>
          </a:prstGeom>
          <a:noFill/>
        </p:spPr>
        <p:txBody>
          <a:bodyPr vert="horz" wrap="square" lIns="0" tIns="0" rIns="0" bIns="0" rtlCol="0" anchor="ctr">
            <a:spAutoFit/>
          </a:bodyPr>
          <a:lstStyle/>
          <a:p>
            <a:pPr defTabSz="685800">
              <a:lnSpc>
                <a:spcPts val="1050"/>
              </a:lnSpc>
            </a:pPr>
            <a:r>
              <a:rPr lang="en-GB" sz="1100" smtClean="0">
                <a:solidFill>
                  <a:srgbClr val="465E9C"/>
                </a:solidFill>
              </a:rPr>
              <a:t>Phase 2  (Analysis, design and PoCs)</a:t>
            </a:r>
            <a:endParaRPr lang="en-GB" sz="1100">
              <a:solidFill>
                <a:srgbClr val="465E9C"/>
              </a:solidFill>
            </a:endParaRPr>
          </a:p>
        </p:txBody>
      </p:sp>
      <p:sp>
        <p:nvSpPr>
          <p:cNvPr id="111" name="TextBox 110"/>
          <p:cNvSpPr txBox="1"/>
          <p:nvPr/>
        </p:nvSpPr>
        <p:spPr>
          <a:xfrm>
            <a:off x="3465946" y="1742502"/>
            <a:ext cx="1016000" cy="153888"/>
          </a:xfrm>
          <a:prstGeom prst="rect">
            <a:avLst/>
          </a:prstGeom>
          <a:noFill/>
        </p:spPr>
        <p:txBody>
          <a:bodyPr vert="horz" tIns="0" bIns="0" rtlCol="0" anchor="ctr">
            <a:spAutoFit/>
          </a:bodyPr>
          <a:lstStyle/>
          <a:p>
            <a:pPr algn="ctr" defTabSz="685800"/>
            <a:r>
              <a:rPr lang="en-GB" sz="1000" smtClean="0">
                <a:solidFill>
                  <a:srgbClr val="E7E6E6"/>
                </a:solidFill>
              </a:rPr>
              <a:t>12.9  Weeks</a:t>
            </a:r>
            <a:endParaRPr lang="en-GB" sz="1000">
              <a:solidFill>
                <a:srgbClr val="E7E6E6"/>
              </a:solidFill>
            </a:endParaRPr>
          </a:p>
        </p:txBody>
      </p:sp>
      <p:sp>
        <p:nvSpPr>
          <p:cNvPr id="112" name="TextBox 111"/>
          <p:cNvSpPr txBox="1"/>
          <p:nvPr/>
        </p:nvSpPr>
        <p:spPr>
          <a:xfrm>
            <a:off x="194656" y="1421548"/>
            <a:ext cx="1856509" cy="141064"/>
          </a:xfrm>
          <a:prstGeom prst="rect">
            <a:avLst/>
          </a:prstGeom>
          <a:noFill/>
        </p:spPr>
        <p:txBody>
          <a:bodyPr vert="horz" wrap="square" lIns="0" tIns="0" rIns="0" bIns="0" rtlCol="0" anchor="ctr">
            <a:spAutoFit/>
          </a:bodyPr>
          <a:lstStyle/>
          <a:p>
            <a:pPr defTabSz="685800">
              <a:lnSpc>
                <a:spcPts val="1050"/>
              </a:lnSpc>
            </a:pPr>
            <a:r>
              <a:rPr lang="en-GB" sz="1100" dirty="0" smtClean="0">
                <a:solidFill>
                  <a:srgbClr val="465E9C"/>
                </a:solidFill>
              </a:rPr>
              <a:t>Phase 1 (First analysis)</a:t>
            </a:r>
            <a:endParaRPr lang="en-GB" sz="1100" dirty="0">
              <a:solidFill>
                <a:srgbClr val="465E9C"/>
              </a:solidFill>
            </a:endParaRPr>
          </a:p>
        </p:txBody>
      </p:sp>
      <p:sp>
        <p:nvSpPr>
          <p:cNvPr id="113" name="TextBox 112"/>
          <p:cNvSpPr txBox="1"/>
          <p:nvPr/>
        </p:nvSpPr>
        <p:spPr>
          <a:xfrm>
            <a:off x="2201488" y="1399602"/>
            <a:ext cx="1016000" cy="153888"/>
          </a:xfrm>
          <a:prstGeom prst="rect">
            <a:avLst/>
          </a:prstGeom>
          <a:noFill/>
        </p:spPr>
        <p:txBody>
          <a:bodyPr vert="horz" tIns="0" bIns="0" rtlCol="0" anchor="ctr">
            <a:spAutoFit/>
          </a:bodyPr>
          <a:lstStyle/>
          <a:p>
            <a:pPr algn="ctr" defTabSz="685800"/>
            <a:r>
              <a:rPr lang="en-GB" sz="1000" smtClean="0">
                <a:solidFill>
                  <a:srgbClr val="E7E6E6"/>
                </a:solidFill>
              </a:rPr>
              <a:t>8.3  Weeks</a:t>
            </a:r>
            <a:endParaRPr lang="en-GB" sz="1000">
              <a:solidFill>
                <a:srgbClr val="E7E6E6"/>
              </a:solidFill>
            </a:endParaRPr>
          </a:p>
        </p:txBody>
      </p:sp>
      <p:sp>
        <p:nvSpPr>
          <p:cNvPr id="114" name="Explosion 1 113"/>
          <p:cNvSpPr/>
          <p:nvPr/>
        </p:nvSpPr>
        <p:spPr>
          <a:xfrm>
            <a:off x="2236673" y="2719585"/>
            <a:ext cx="4680181" cy="2757227"/>
          </a:xfrm>
          <a:prstGeom prst="irregularSeal1">
            <a:avLst/>
          </a:prstGeom>
          <a:solidFill>
            <a:srgbClr val="FFC000">
              <a:alpha val="2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smtClean="0">
                <a:solidFill>
                  <a:schemeClr val="tx1"/>
                </a:solidFill>
              </a:rPr>
              <a:t>Obsolete expected timeline delayed</a:t>
            </a:r>
            <a:endParaRPr lang="en-GB" sz="2800" b="1" dirty="0">
              <a:solidFill>
                <a:schemeClr val="tx1"/>
              </a:solidFill>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37349" y="945411"/>
            <a:ext cx="726851" cy="7268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5" name="Down Arrow 114"/>
          <p:cNvSpPr/>
          <p:nvPr/>
        </p:nvSpPr>
        <p:spPr bwMode="auto">
          <a:xfrm rot="12020500">
            <a:off x="4771288" y="1638146"/>
            <a:ext cx="249357" cy="520208"/>
          </a:xfrm>
          <a:prstGeom prst="down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a typeface="ＭＳ Ｐゴシック" pitchFamily="96" charset="-128"/>
            </a:endParaRPr>
          </a:p>
        </p:txBody>
      </p:sp>
      <p:sp>
        <p:nvSpPr>
          <p:cNvPr id="116" name="TextBox 115"/>
          <p:cNvSpPr txBox="1"/>
          <p:nvPr/>
        </p:nvSpPr>
        <p:spPr>
          <a:xfrm>
            <a:off x="5368282" y="941819"/>
            <a:ext cx="2516086" cy="830997"/>
          </a:xfrm>
          <a:prstGeom prst="rect">
            <a:avLst/>
          </a:prstGeom>
          <a:noFill/>
        </p:spPr>
        <p:txBody>
          <a:bodyPr wrap="square" rtlCol="0">
            <a:spAutoFit/>
          </a:bodyPr>
          <a:lstStyle/>
          <a:p>
            <a:r>
              <a:rPr lang="en-GB" dirty="0" smtClean="0"/>
              <a:t>Should we take other option?</a:t>
            </a:r>
            <a:endParaRPr lang="en-GB" dirty="0"/>
          </a:p>
        </p:txBody>
      </p:sp>
    </p:spTree>
    <p:extLst>
      <p:ext uri="{BB962C8B-B14F-4D97-AF65-F5344CB8AC3E}">
        <p14:creationId xmlns:p14="http://schemas.microsoft.com/office/powerpoint/2010/main" val="1560542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ppt_x"/>
                                          </p:val>
                                        </p:tav>
                                        <p:tav tm="100000">
                                          <p:val>
                                            <p:strVal val="#ppt_x"/>
                                          </p:val>
                                        </p:tav>
                                      </p:tavLst>
                                    </p:anim>
                                    <p:anim calcmode="lin" valueType="num">
                                      <p:cBhvr additive="base">
                                        <p:cTn id="12" dur="500" fill="hold"/>
                                        <p:tgtEl>
                                          <p:spTgt spid="2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1"/>
                                        </p:tgtEl>
                                        <p:attrNameLst>
                                          <p:attrName>style.visibility</p:attrName>
                                        </p:attrNameLst>
                                      </p:cBhvr>
                                      <p:to>
                                        <p:strVal val="visible"/>
                                      </p:to>
                                    </p:set>
                                    <p:anim calcmode="lin" valueType="num">
                                      <p:cBhvr additive="base">
                                        <p:cTn id="15" dur="500" fill="hold"/>
                                        <p:tgtEl>
                                          <p:spTgt spid="21"/>
                                        </p:tgtEl>
                                        <p:attrNameLst>
                                          <p:attrName>ppt_x</p:attrName>
                                        </p:attrNameLst>
                                      </p:cBhvr>
                                      <p:tavLst>
                                        <p:tav tm="0">
                                          <p:val>
                                            <p:strVal val="#ppt_x"/>
                                          </p:val>
                                        </p:tav>
                                        <p:tav tm="100000">
                                          <p:val>
                                            <p:strVal val="#ppt_x"/>
                                          </p:val>
                                        </p:tav>
                                      </p:tavLst>
                                    </p:anim>
                                    <p:anim calcmode="lin" valueType="num">
                                      <p:cBhvr additive="base">
                                        <p:cTn id="16" dur="500" fill="hold"/>
                                        <p:tgtEl>
                                          <p:spTgt spid="2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fill="hold"/>
                                        <p:tgtEl>
                                          <p:spTgt spid="22"/>
                                        </p:tgtEl>
                                        <p:attrNameLst>
                                          <p:attrName>ppt_x</p:attrName>
                                        </p:attrNameLst>
                                      </p:cBhvr>
                                      <p:tavLst>
                                        <p:tav tm="0">
                                          <p:val>
                                            <p:strVal val="#ppt_x"/>
                                          </p:val>
                                        </p:tav>
                                        <p:tav tm="100000">
                                          <p:val>
                                            <p:strVal val="#ppt_x"/>
                                          </p:val>
                                        </p:tav>
                                      </p:tavLst>
                                    </p:anim>
                                    <p:anim calcmode="lin" valueType="num">
                                      <p:cBhvr additive="base">
                                        <p:cTn id="20" dur="500" fill="hold"/>
                                        <p:tgtEl>
                                          <p:spTgt spid="22"/>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3"/>
                                        </p:tgtEl>
                                        <p:attrNameLst>
                                          <p:attrName>style.visibility</p:attrName>
                                        </p:attrNameLst>
                                      </p:cBhvr>
                                      <p:to>
                                        <p:strVal val="visible"/>
                                      </p:to>
                                    </p:set>
                                    <p:anim calcmode="lin" valueType="num">
                                      <p:cBhvr additive="base">
                                        <p:cTn id="23" dur="500" fill="hold"/>
                                        <p:tgtEl>
                                          <p:spTgt spid="23"/>
                                        </p:tgtEl>
                                        <p:attrNameLst>
                                          <p:attrName>ppt_x</p:attrName>
                                        </p:attrNameLst>
                                      </p:cBhvr>
                                      <p:tavLst>
                                        <p:tav tm="0">
                                          <p:val>
                                            <p:strVal val="#ppt_x"/>
                                          </p:val>
                                        </p:tav>
                                        <p:tav tm="100000">
                                          <p:val>
                                            <p:strVal val="#ppt_x"/>
                                          </p:val>
                                        </p:tav>
                                      </p:tavLst>
                                    </p:anim>
                                    <p:anim calcmode="lin" valueType="num">
                                      <p:cBhvr additive="base">
                                        <p:cTn id="24" dur="500" fill="hold"/>
                                        <p:tgtEl>
                                          <p:spTgt spid="2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24"/>
                                        </p:tgtEl>
                                        <p:attrNameLst>
                                          <p:attrName>style.visibility</p:attrName>
                                        </p:attrNameLst>
                                      </p:cBhvr>
                                      <p:to>
                                        <p:strVal val="visible"/>
                                      </p:to>
                                    </p:set>
                                    <p:anim calcmode="lin" valueType="num">
                                      <p:cBhvr additive="base">
                                        <p:cTn id="27" dur="500" fill="hold"/>
                                        <p:tgtEl>
                                          <p:spTgt spid="24"/>
                                        </p:tgtEl>
                                        <p:attrNameLst>
                                          <p:attrName>ppt_x</p:attrName>
                                        </p:attrNameLst>
                                      </p:cBhvr>
                                      <p:tavLst>
                                        <p:tav tm="0">
                                          <p:val>
                                            <p:strVal val="#ppt_x"/>
                                          </p:val>
                                        </p:tav>
                                        <p:tav tm="100000">
                                          <p:val>
                                            <p:strVal val="#ppt_x"/>
                                          </p:val>
                                        </p:tav>
                                      </p:tavLst>
                                    </p:anim>
                                    <p:anim calcmode="lin" valueType="num">
                                      <p:cBhvr additive="base">
                                        <p:cTn id="28" dur="500" fill="hold"/>
                                        <p:tgtEl>
                                          <p:spTgt spid="24"/>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25"/>
                                        </p:tgtEl>
                                        <p:attrNameLst>
                                          <p:attrName>style.visibility</p:attrName>
                                        </p:attrNameLst>
                                      </p:cBhvr>
                                      <p:to>
                                        <p:strVal val="visible"/>
                                      </p:to>
                                    </p:set>
                                    <p:anim calcmode="lin" valueType="num">
                                      <p:cBhvr additive="base">
                                        <p:cTn id="31" dur="500" fill="hold"/>
                                        <p:tgtEl>
                                          <p:spTgt spid="25"/>
                                        </p:tgtEl>
                                        <p:attrNameLst>
                                          <p:attrName>ppt_x</p:attrName>
                                        </p:attrNameLst>
                                      </p:cBhvr>
                                      <p:tavLst>
                                        <p:tav tm="0">
                                          <p:val>
                                            <p:strVal val="#ppt_x"/>
                                          </p:val>
                                        </p:tav>
                                        <p:tav tm="100000">
                                          <p:val>
                                            <p:strVal val="#ppt_x"/>
                                          </p:val>
                                        </p:tav>
                                      </p:tavLst>
                                    </p:anim>
                                    <p:anim calcmode="lin" valueType="num">
                                      <p:cBhvr additive="base">
                                        <p:cTn id="32" dur="500" fill="hold"/>
                                        <p:tgtEl>
                                          <p:spTgt spid="2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additive="base">
                                        <p:cTn id="35" dur="500" fill="hold"/>
                                        <p:tgtEl>
                                          <p:spTgt spid="26"/>
                                        </p:tgtEl>
                                        <p:attrNameLst>
                                          <p:attrName>ppt_x</p:attrName>
                                        </p:attrNameLst>
                                      </p:cBhvr>
                                      <p:tavLst>
                                        <p:tav tm="0">
                                          <p:val>
                                            <p:strVal val="#ppt_x"/>
                                          </p:val>
                                        </p:tav>
                                        <p:tav tm="100000">
                                          <p:val>
                                            <p:strVal val="#ppt_x"/>
                                          </p:val>
                                        </p:tav>
                                      </p:tavLst>
                                    </p:anim>
                                    <p:anim calcmode="lin" valueType="num">
                                      <p:cBhvr additive="base">
                                        <p:cTn id="36" dur="500" fill="hold"/>
                                        <p:tgtEl>
                                          <p:spTgt spid="26"/>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27"/>
                                        </p:tgtEl>
                                        <p:attrNameLst>
                                          <p:attrName>style.visibility</p:attrName>
                                        </p:attrNameLst>
                                      </p:cBhvr>
                                      <p:to>
                                        <p:strVal val="visible"/>
                                      </p:to>
                                    </p:set>
                                    <p:anim calcmode="lin" valueType="num">
                                      <p:cBhvr additive="base">
                                        <p:cTn id="39" dur="500" fill="hold"/>
                                        <p:tgtEl>
                                          <p:spTgt spid="27"/>
                                        </p:tgtEl>
                                        <p:attrNameLst>
                                          <p:attrName>ppt_x</p:attrName>
                                        </p:attrNameLst>
                                      </p:cBhvr>
                                      <p:tavLst>
                                        <p:tav tm="0">
                                          <p:val>
                                            <p:strVal val="#ppt_x"/>
                                          </p:val>
                                        </p:tav>
                                        <p:tav tm="100000">
                                          <p:val>
                                            <p:strVal val="#ppt_x"/>
                                          </p:val>
                                        </p:tav>
                                      </p:tavLst>
                                    </p:anim>
                                    <p:anim calcmode="lin" valueType="num">
                                      <p:cBhvr additive="base">
                                        <p:cTn id="40" dur="500" fill="hold"/>
                                        <p:tgtEl>
                                          <p:spTgt spid="27"/>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additive="base">
                                        <p:cTn id="43" dur="500" fill="hold"/>
                                        <p:tgtEl>
                                          <p:spTgt spid="28"/>
                                        </p:tgtEl>
                                        <p:attrNameLst>
                                          <p:attrName>ppt_x</p:attrName>
                                        </p:attrNameLst>
                                      </p:cBhvr>
                                      <p:tavLst>
                                        <p:tav tm="0">
                                          <p:val>
                                            <p:strVal val="#ppt_x"/>
                                          </p:val>
                                        </p:tav>
                                        <p:tav tm="100000">
                                          <p:val>
                                            <p:strVal val="#ppt_x"/>
                                          </p:val>
                                        </p:tav>
                                      </p:tavLst>
                                    </p:anim>
                                    <p:anim calcmode="lin" valueType="num">
                                      <p:cBhvr additive="base">
                                        <p:cTn id="44" dur="500" fill="hold"/>
                                        <p:tgtEl>
                                          <p:spTgt spid="28"/>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29"/>
                                        </p:tgtEl>
                                        <p:attrNameLst>
                                          <p:attrName>style.visibility</p:attrName>
                                        </p:attrNameLst>
                                      </p:cBhvr>
                                      <p:to>
                                        <p:strVal val="visible"/>
                                      </p:to>
                                    </p:set>
                                    <p:anim calcmode="lin" valueType="num">
                                      <p:cBhvr additive="base">
                                        <p:cTn id="47" dur="500" fill="hold"/>
                                        <p:tgtEl>
                                          <p:spTgt spid="29"/>
                                        </p:tgtEl>
                                        <p:attrNameLst>
                                          <p:attrName>ppt_x</p:attrName>
                                        </p:attrNameLst>
                                      </p:cBhvr>
                                      <p:tavLst>
                                        <p:tav tm="0">
                                          <p:val>
                                            <p:strVal val="#ppt_x"/>
                                          </p:val>
                                        </p:tav>
                                        <p:tav tm="100000">
                                          <p:val>
                                            <p:strVal val="#ppt_x"/>
                                          </p:val>
                                        </p:tav>
                                      </p:tavLst>
                                    </p:anim>
                                    <p:anim calcmode="lin" valueType="num">
                                      <p:cBhvr additive="base">
                                        <p:cTn id="48" dur="500" fill="hold"/>
                                        <p:tgtEl>
                                          <p:spTgt spid="29"/>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0"/>
                                        </p:tgtEl>
                                        <p:attrNameLst>
                                          <p:attrName>style.visibility</p:attrName>
                                        </p:attrNameLst>
                                      </p:cBhvr>
                                      <p:to>
                                        <p:strVal val="visible"/>
                                      </p:to>
                                    </p:set>
                                    <p:anim calcmode="lin" valueType="num">
                                      <p:cBhvr additive="base">
                                        <p:cTn id="51" dur="500" fill="hold"/>
                                        <p:tgtEl>
                                          <p:spTgt spid="30"/>
                                        </p:tgtEl>
                                        <p:attrNameLst>
                                          <p:attrName>ppt_x</p:attrName>
                                        </p:attrNameLst>
                                      </p:cBhvr>
                                      <p:tavLst>
                                        <p:tav tm="0">
                                          <p:val>
                                            <p:strVal val="#ppt_x"/>
                                          </p:val>
                                        </p:tav>
                                        <p:tav tm="100000">
                                          <p:val>
                                            <p:strVal val="#ppt_x"/>
                                          </p:val>
                                        </p:tav>
                                      </p:tavLst>
                                    </p:anim>
                                    <p:anim calcmode="lin" valueType="num">
                                      <p:cBhvr additive="base">
                                        <p:cTn id="52" dur="500" fill="hold"/>
                                        <p:tgtEl>
                                          <p:spTgt spid="30"/>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31"/>
                                        </p:tgtEl>
                                        <p:attrNameLst>
                                          <p:attrName>style.visibility</p:attrName>
                                        </p:attrNameLst>
                                      </p:cBhvr>
                                      <p:to>
                                        <p:strVal val="visible"/>
                                      </p:to>
                                    </p:set>
                                    <p:anim calcmode="lin" valueType="num">
                                      <p:cBhvr additive="base">
                                        <p:cTn id="55" dur="500" fill="hold"/>
                                        <p:tgtEl>
                                          <p:spTgt spid="31"/>
                                        </p:tgtEl>
                                        <p:attrNameLst>
                                          <p:attrName>ppt_x</p:attrName>
                                        </p:attrNameLst>
                                      </p:cBhvr>
                                      <p:tavLst>
                                        <p:tav tm="0">
                                          <p:val>
                                            <p:strVal val="#ppt_x"/>
                                          </p:val>
                                        </p:tav>
                                        <p:tav tm="100000">
                                          <p:val>
                                            <p:strVal val="#ppt_x"/>
                                          </p:val>
                                        </p:tav>
                                      </p:tavLst>
                                    </p:anim>
                                    <p:anim calcmode="lin" valueType="num">
                                      <p:cBhvr additive="base">
                                        <p:cTn id="56" dur="500" fill="hold"/>
                                        <p:tgtEl>
                                          <p:spTgt spid="31"/>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additive="base">
                                        <p:cTn id="59" dur="500" fill="hold"/>
                                        <p:tgtEl>
                                          <p:spTgt spid="32"/>
                                        </p:tgtEl>
                                        <p:attrNameLst>
                                          <p:attrName>ppt_x</p:attrName>
                                        </p:attrNameLst>
                                      </p:cBhvr>
                                      <p:tavLst>
                                        <p:tav tm="0">
                                          <p:val>
                                            <p:strVal val="#ppt_x"/>
                                          </p:val>
                                        </p:tav>
                                        <p:tav tm="100000">
                                          <p:val>
                                            <p:strVal val="#ppt_x"/>
                                          </p:val>
                                        </p:tav>
                                      </p:tavLst>
                                    </p:anim>
                                    <p:anim calcmode="lin" valueType="num">
                                      <p:cBhvr additive="base">
                                        <p:cTn id="60" dur="500" fill="hold"/>
                                        <p:tgtEl>
                                          <p:spTgt spid="32"/>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33"/>
                                        </p:tgtEl>
                                        <p:attrNameLst>
                                          <p:attrName>style.visibility</p:attrName>
                                        </p:attrNameLst>
                                      </p:cBhvr>
                                      <p:to>
                                        <p:strVal val="visible"/>
                                      </p:to>
                                    </p:set>
                                    <p:anim calcmode="lin" valueType="num">
                                      <p:cBhvr additive="base">
                                        <p:cTn id="63" dur="500" fill="hold"/>
                                        <p:tgtEl>
                                          <p:spTgt spid="33"/>
                                        </p:tgtEl>
                                        <p:attrNameLst>
                                          <p:attrName>ppt_x</p:attrName>
                                        </p:attrNameLst>
                                      </p:cBhvr>
                                      <p:tavLst>
                                        <p:tav tm="0">
                                          <p:val>
                                            <p:strVal val="#ppt_x"/>
                                          </p:val>
                                        </p:tav>
                                        <p:tav tm="100000">
                                          <p:val>
                                            <p:strVal val="#ppt_x"/>
                                          </p:val>
                                        </p:tav>
                                      </p:tavLst>
                                    </p:anim>
                                    <p:anim calcmode="lin" valueType="num">
                                      <p:cBhvr additive="base">
                                        <p:cTn id="64" dur="500" fill="hold"/>
                                        <p:tgtEl>
                                          <p:spTgt spid="33"/>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34"/>
                                        </p:tgtEl>
                                        <p:attrNameLst>
                                          <p:attrName>style.visibility</p:attrName>
                                        </p:attrNameLst>
                                      </p:cBhvr>
                                      <p:to>
                                        <p:strVal val="visible"/>
                                      </p:to>
                                    </p:set>
                                    <p:anim calcmode="lin" valueType="num">
                                      <p:cBhvr additive="base">
                                        <p:cTn id="67" dur="500" fill="hold"/>
                                        <p:tgtEl>
                                          <p:spTgt spid="34"/>
                                        </p:tgtEl>
                                        <p:attrNameLst>
                                          <p:attrName>ppt_x</p:attrName>
                                        </p:attrNameLst>
                                      </p:cBhvr>
                                      <p:tavLst>
                                        <p:tav tm="0">
                                          <p:val>
                                            <p:strVal val="#ppt_x"/>
                                          </p:val>
                                        </p:tav>
                                        <p:tav tm="100000">
                                          <p:val>
                                            <p:strVal val="#ppt_x"/>
                                          </p:val>
                                        </p:tav>
                                      </p:tavLst>
                                    </p:anim>
                                    <p:anim calcmode="lin" valueType="num">
                                      <p:cBhvr additive="base">
                                        <p:cTn id="68" dur="500" fill="hold"/>
                                        <p:tgtEl>
                                          <p:spTgt spid="34"/>
                                        </p:tgtEl>
                                        <p:attrNameLst>
                                          <p:attrName>ppt_y</p:attrName>
                                        </p:attrNameLst>
                                      </p:cBhvr>
                                      <p:tavLst>
                                        <p:tav tm="0">
                                          <p:val>
                                            <p:strVal val="1+#ppt_h/2"/>
                                          </p:val>
                                        </p:tav>
                                        <p:tav tm="100000">
                                          <p:val>
                                            <p:strVal val="#ppt_y"/>
                                          </p:val>
                                        </p:tav>
                                      </p:tavLst>
                                    </p:anim>
                                  </p:childTnLst>
                                </p:cTn>
                              </p:par>
                              <p:par>
                                <p:cTn id="69" presetID="2" presetClass="entr" presetSubtype="4" fill="hold"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500" fill="hold"/>
                                        <p:tgtEl>
                                          <p:spTgt spid="35"/>
                                        </p:tgtEl>
                                        <p:attrNameLst>
                                          <p:attrName>ppt_x</p:attrName>
                                        </p:attrNameLst>
                                      </p:cBhvr>
                                      <p:tavLst>
                                        <p:tav tm="0">
                                          <p:val>
                                            <p:strVal val="#ppt_x"/>
                                          </p:val>
                                        </p:tav>
                                        <p:tav tm="100000">
                                          <p:val>
                                            <p:strVal val="#ppt_x"/>
                                          </p:val>
                                        </p:tav>
                                      </p:tavLst>
                                    </p:anim>
                                    <p:anim calcmode="lin" valueType="num">
                                      <p:cBhvr additive="base">
                                        <p:cTn id="72" dur="500" fill="hold"/>
                                        <p:tgtEl>
                                          <p:spTgt spid="35"/>
                                        </p:tgtEl>
                                        <p:attrNameLst>
                                          <p:attrName>ppt_y</p:attrName>
                                        </p:attrNameLst>
                                      </p:cBhvr>
                                      <p:tavLst>
                                        <p:tav tm="0">
                                          <p:val>
                                            <p:strVal val="1+#ppt_h/2"/>
                                          </p:val>
                                        </p:tav>
                                        <p:tav tm="100000">
                                          <p:val>
                                            <p:strVal val="#ppt_y"/>
                                          </p:val>
                                        </p:tav>
                                      </p:tavLst>
                                    </p:anim>
                                  </p:childTnLst>
                                </p:cTn>
                              </p:par>
                              <p:par>
                                <p:cTn id="73" presetID="2" presetClass="entr" presetSubtype="4" fill="hold" nodeType="withEffect">
                                  <p:stCondLst>
                                    <p:cond delay="0"/>
                                  </p:stCondLst>
                                  <p:childTnLst>
                                    <p:set>
                                      <p:cBhvr>
                                        <p:cTn id="74" dur="1" fill="hold">
                                          <p:stCondLst>
                                            <p:cond delay="0"/>
                                          </p:stCondLst>
                                        </p:cTn>
                                        <p:tgtEl>
                                          <p:spTgt spid="36"/>
                                        </p:tgtEl>
                                        <p:attrNameLst>
                                          <p:attrName>style.visibility</p:attrName>
                                        </p:attrNameLst>
                                      </p:cBhvr>
                                      <p:to>
                                        <p:strVal val="visible"/>
                                      </p:to>
                                    </p:set>
                                    <p:anim calcmode="lin" valueType="num">
                                      <p:cBhvr additive="base">
                                        <p:cTn id="75" dur="500" fill="hold"/>
                                        <p:tgtEl>
                                          <p:spTgt spid="36"/>
                                        </p:tgtEl>
                                        <p:attrNameLst>
                                          <p:attrName>ppt_x</p:attrName>
                                        </p:attrNameLst>
                                      </p:cBhvr>
                                      <p:tavLst>
                                        <p:tav tm="0">
                                          <p:val>
                                            <p:strVal val="#ppt_x"/>
                                          </p:val>
                                        </p:tav>
                                        <p:tav tm="100000">
                                          <p:val>
                                            <p:strVal val="#ppt_x"/>
                                          </p:val>
                                        </p:tav>
                                      </p:tavLst>
                                    </p:anim>
                                    <p:anim calcmode="lin" valueType="num">
                                      <p:cBhvr additive="base">
                                        <p:cTn id="76" dur="500" fill="hold"/>
                                        <p:tgtEl>
                                          <p:spTgt spid="36"/>
                                        </p:tgtEl>
                                        <p:attrNameLst>
                                          <p:attrName>ppt_y</p:attrName>
                                        </p:attrNameLst>
                                      </p:cBhvr>
                                      <p:tavLst>
                                        <p:tav tm="0">
                                          <p:val>
                                            <p:strVal val="1+#ppt_h/2"/>
                                          </p:val>
                                        </p:tav>
                                        <p:tav tm="100000">
                                          <p:val>
                                            <p:strVal val="#ppt_y"/>
                                          </p:val>
                                        </p:tav>
                                      </p:tavLst>
                                    </p:anim>
                                  </p:childTnLst>
                                </p:cTn>
                              </p:par>
                              <p:par>
                                <p:cTn id="77" presetID="2" presetClass="entr" presetSubtype="4" fill="hold" nodeType="withEffect">
                                  <p:stCondLst>
                                    <p:cond delay="0"/>
                                  </p:stCondLst>
                                  <p:childTnLst>
                                    <p:set>
                                      <p:cBhvr>
                                        <p:cTn id="78" dur="1" fill="hold">
                                          <p:stCondLst>
                                            <p:cond delay="0"/>
                                          </p:stCondLst>
                                        </p:cTn>
                                        <p:tgtEl>
                                          <p:spTgt spid="37"/>
                                        </p:tgtEl>
                                        <p:attrNameLst>
                                          <p:attrName>style.visibility</p:attrName>
                                        </p:attrNameLst>
                                      </p:cBhvr>
                                      <p:to>
                                        <p:strVal val="visible"/>
                                      </p:to>
                                    </p:set>
                                    <p:anim calcmode="lin" valueType="num">
                                      <p:cBhvr additive="base">
                                        <p:cTn id="79" dur="500" fill="hold"/>
                                        <p:tgtEl>
                                          <p:spTgt spid="37"/>
                                        </p:tgtEl>
                                        <p:attrNameLst>
                                          <p:attrName>ppt_x</p:attrName>
                                        </p:attrNameLst>
                                      </p:cBhvr>
                                      <p:tavLst>
                                        <p:tav tm="0">
                                          <p:val>
                                            <p:strVal val="#ppt_x"/>
                                          </p:val>
                                        </p:tav>
                                        <p:tav tm="100000">
                                          <p:val>
                                            <p:strVal val="#ppt_x"/>
                                          </p:val>
                                        </p:tav>
                                      </p:tavLst>
                                    </p:anim>
                                    <p:anim calcmode="lin" valueType="num">
                                      <p:cBhvr additive="base">
                                        <p:cTn id="80" dur="500" fill="hold"/>
                                        <p:tgtEl>
                                          <p:spTgt spid="37"/>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8"/>
                                        </p:tgtEl>
                                        <p:attrNameLst>
                                          <p:attrName>style.visibility</p:attrName>
                                        </p:attrNameLst>
                                      </p:cBhvr>
                                      <p:to>
                                        <p:strVal val="visible"/>
                                      </p:to>
                                    </p:set>
                                    <p:anim calcmode="lin" valueType="num">
                                      <p:cBhvr additive="base">
                                        <p:cTn id="83" dur="500" fill="hold"/>
                                        <p:tgtEl>
                                          <p:spTgt spid="38"/>
                                        </p:tgtEl>
                                        <p:attrNameLst>
                                          <p:attrName>ppt_x</p:attrName>
                                        </p:attrNameLst>
                                      </p:cBhvr>
                                      <p:tavLst>
                                        <p:tav tm="0">
                                          <p:val>
                                            <p:strVal val="#ppt_x"/>
                                          </p:val>
                                        </p:tav>
                                        <p:tav tm="100000">
                                          <p:val>
                                            <p:strVal val="#ppt_x"/>
                                          </p:val>
                                        </p:tav>
                                      </p:tavLst>
                                    </p:anim>
                                    <p:anim calcmode="lin" valueType="num">
                                      <p:cBhvr additive="base">
                                        <p:cTn id="84" dur="500" fill="hold"/>
                                        <p:tgtEl>
                                          <p:spTgt spid="38"/>
                                        </p:tgtEl>
                                        <p:attrNameLst>
                                          <p:attrName>ppt_y</p:attrName>
                                        </p:attrNameLst>
                                      </p:cBhvr>
                                      <p:tavLst>
                                        <p:tav tm="0">
                                          <p:val>
                                            <p:strVal val="1+#ppt_h/2"/>
                                          </p:val>
                                        </p:tav>
                                        <p:tav tm="100000">
                                          <p:val>
                                            <p:strVal val="#ppt_y"/>
                                          </p:val>
                                        </p:tav>
                                      </p:tavLst>
                                    </p:anim>
                                  </p:childTnLst>
                                </p:cTn>
                              </p:par>
                              <p:par>
                                <p:cTn id="85" presetID="2" presetClass="entr" presetSubtype="4" fill="hold" nodeType="withEffect">
                                  <p:stCondLst>
                                    <p:cond delay="0"/>
                                  </p:stCondLst>
                                  <p:childTnLst>
                                    <p:set>
                                      <p:cBhvr>
                                        <p:cTn id="86" dur="1" fill="hold">
                                          <p:stCondLst>
                                            <p:cond delay="0"/>
                                          </p:stCondLst>
                                        </p:cTn>
                                        <p:tgtEl>
                                          <p:spTgt spid="39"/>
                                        </p:tgtEl>
                                        <p:attrNameLst>
                                          <p:attrName>style.visibility</p:attrName>
                                        </p:attrNameLst>
                                      </p:cBhvr>
                                      <p:to>
                                        <p:strVal val="visible"/>
                                      </p:to>
                                    </p:set>
                                    <p:anim calcmode="lin" valueType="num">
                                      <p:cBhvr additive="base">
                                        <p:cTn id="87" dur="500" fill="hold"/>
                                        <p:tgtEl>
                                          <p:spTgt spid="39"/>
                                        </p:tgtEl>
                                        <p:attrNameLst>
                                          <p:attrName>ppt_x</p:attrName>
                                        </p:attrNameLst>
                                      </p:cBhvr>
                                      <p:tavLst>
                                        <p:tav tm="0">
                                          <p:val>
                                            <p:strVal val="#ppt_x"/>
                                          </p:val>
                                        </p:tav>
                                        <p:tav tm="100000">
                                          <p:val>
                                            <p:strVal val="#ppt_x"/>
                                          </p:val>
                                        </p:tav>
                                      </p:tavLst>
                                    </p:anim>
                                    <p:anim calcmode="lin" valueType="num">
                                      <p:cBhvr additive="base">
                                        <p:cTn id="88" dur="500" fill="hold"/>
                                        <p:tgtEl>
                                          <p:spTgt spid="39"/>
                                        </p:tgtEl>
                                        <p:attrNameLst>
                                          <p:attrName>ppt_y</p:attrName>
                                        </p:attrNameLst>
                                      </p:cBhvr>
                                      <p:tavLst>
                                        <p:tav tm="0">
                                          <p:val>
                                            <p:strVal val="1+#ppt_h/2"/>
                                          </p:val>
                                        </p:tav>
                                        <p:tav tm="100000">
                                          <p:val>
                                            <p:strVal val="#ppt_y"/>
                                          </p:val>
                                        </p:tav>
                                      </p:tavLst>
                                    </p:anim>
                                  </p:childTnLst>
                                </p:cTn>
                              </p:par>
                              <p:par>
                                <p:cTn id="89" presetID="2" presetClass="entr" presetSubtype="4" fill="hold" nodeType="withEffect">
                                  <p:stCondLst>
                                    <p:cond delay="0"/>
                                  </p:stCondLst>
                                  <p:childTnLst>
                                    <p:set>
                                      <p:cBhvr>
                                        <p:cTn id="90" dur="1" fill="hold">
                                          <p:stCondLst>
                                            <p:cond delay="0"/>
                                          </p:stCondLst>
                                        </p:cTn>
                                        <p:tgtEl>
                                          <p:spTgt spid="40"/>
                                        </p:tgtEl>
                                        <p:attrNameLst>
                                          <p:attrName>style.visibility</p:attrName>
                                        </p:attrNameLst>
                                      </p:cBhvr>
                                      <p:to>
                                        <p:strVal val="visible"/>
                                      </p:to>
                                    </p:set>
                                    <p:anim calcmode="lin" valueType="num">
                                      <p:cBhvr additive="base">
                                        <p:cTn id="91" dur="500" fill="hold"/>
                                        <p:tgtEl>
                                          <p:spTgt spid="40"/>
                                        </p:tgtEl>
                                        <p:attrNameLst>
                                          <p:attrName>ppt_x</p:attrName>
                                        </p:attrNameLst>
                                      </p:cBhvr>
                                      <p:tavLst>
                                        <p:tav tm="0">
                                          <p:val>
                                            <p:strVal val="#ppt_x"/>
                                          </p:val>
                                        </p:tav>
                                        <p:tav tm="100000">
                                          <p:val>
                                            <p:strVal val="#ppt_x"/>
                                          </p:val>
                                        </p:tav>
                                      </p:tavLst>
                                    </p:anim>
                                    <p:anim calcmode="lin" valueType="num">
                                      <p:cBhvr additive="base">
                                        <p:cTn id="92" dur="500" fill="hold"/>
                                        <p:tgtEl>
                                          <p:spTgt spid="40"/>
                                        </p:tgtEl>
                                        <p:attrNameLst>
                                          <p:attrName>ppt_y</p:attrName>
                                        </p:attrNameLst>
                                      </p:cBhvr>
                                      <p:tavLst>
                                        <p:tav tm="0">
                                          <p:val>
                                            <p:strVal val="1+#ppt_h/2"/>
                                          </p:val>
                                        </p:tav>
                                        <p:tav tm="100000">
                                          <p:val>
                                            <p:strVal val="#ppt_y"/>
                                          </p:val>
                                        </p:tav>
                                      </p:tavLst>
                                    </p:anim>
                                  </p:childTnLst>
                                </p:cTn>
                              </p:par>
                              <p:par>
                                <p:cTn id="93" presetID="2" presetClass="entr" presetSubtype="4" fill="hold" nodeType="withEffect">
                                  <p:stCondLst>
                                    <p:cond delay="0"/>
                                  </p:stCondLst>
                                  <p:childTnLst>
                                    <p:set>
                                      <p:cBhvr>
                                        <p:cTn id="94" dur="1" fill="hold">
                                          <p:stCondLst>
                                            <p:cond delay="0"/>
                                          </p:stCondLst>
                                        </p:cTn>
                                        <p:tgtEl>
                                          <p:spTgt spid="41"/>
                                        </p:tgtEl>
                                        <p:attrNameLst>
                                          <p:attrName>style.visibility</p:attrName>
                                        </p:attrNameLst>
                                      </p:cBhvr>
                                      <p:to>
                                        <p:strVal val="visible"/>
                                      </p:to>
                                    </p:set>
                                    <p:anim calcmode="lin" valueType="num">
                                      <p:cBhvr additive="base">
                                        <p:cTn id="95" dur="500" fill="hold"/>
                                        <p:tgtEl>
                                          <p:spTgt spid="41"/>
                                        </p:tgtEl>
                                        <p:attrNameLst>
                                          <p:attrName>ppt_x</p:attrName>
                                        </p:attrNameLst>
                                      </p:cBhvr>
                                      <p:tavLst>
                                        <p:tav tm="0">
                                          <p:val>
                                            <p:strVal val="#ppt_x"/>
                                          </p:val>
                                        </p:tav>
                                        <p:tav tm="100000">
                                          <p:val>
                                            <p:strVal val="#ppt_x"/>
                                          </p:val>
                                        </p:tav>
                                      </p:tavLst>
                                    </p:anim>
                                    <p:anim calcmode="lin" valueType="num">
                                      <p:cBhvr additive="base">
                                        <p:cTn id="96" dur="500" fill="hold"/>
                                        <p:tgtEl>
                                          <p:spTgt spid="41"/>
                                        </p:tgtEl>
                                        <p:attrNameLst>
                                          <p:attrName>ppt_y</p:attrName>
                                        </p:attrNameLst>
                                      </p:cBhvr>
                                      <p:tavLst>
                                        <p:tav tm="0">
                                          <p:val>
                                            <p:strVal val="1+#ppt_h/2"/>
                                          </p:val>
                                        </p:tav>
                                        <p:tav tm="100000">
                                          <p:val>
                                            <p:strVal val="#ppt_y"/>
                                          </p:val>
                                        </p:tav>
                                      </p:tavLst>
                                    </p:anim>
                                  </p:childTnLst>
                                </p:cTn>
                              </p:par>
                              <p:par>
                                <p:cTn id="97" presetID="2" presetClass="entr" presetSubtype="4" fill="hold" nodeType="withEffect">
                                  <p:stCondLst>
                                    <p:cond delay="0"/>
                                  </p:stCondLst>
                                  <p:childTnLst>
                                    <p:set>
                                      <p:cBhvr>
                                        <p:cTn id="98" dur="1" fill="hold">
                                          <p:stCondLst>
                                            <p:cond delay="0"/>
                                          </p:stCondLst>
                                        </p:cTn>
                                        <p:tgtEl>
                                          <p:spTgt spid="42"/>
                                        </p:tgtEl>
                                        <p:attrNameLst>
                                          <p:attrName>style.visibility</p:attrName>
                                        </p:attrNameLst>
                                      </p:cBhvr>
                                      <p:to>
                                        <p:strVal val="visible"/>
                                      </p:to>
                                    </p:set>
                                    <p:anim calcmode="lin" valueType="num">
                                      <p:cBhvr additive="base">
                                        <p:cTn id="99" dur="500" fill="hold"/>
                                        <p:tgtEl>
                                          <p:spTgt spid="42"/>
                                        </p:tgtEl>
                                        <p:attrNameLst>
                                          <p:attrName>ppt_x</p:attrName>
                                        </p:attrNameLst>
                                      </p:cBhvr>
                                      <p:tavLst>
                                        <p:tav tm="0">
                                          <p:val>
                                            <p:strVal val="#ppt_x"/>
                                          </p:val>
                                        </p:tav>
                                        <p:tav tm="100000">
                                          <p:val>
                                            <p:strVal val="#ppt_x"/>
                                          </p:val>
                                        </p:tav>
                                      </p:tavLst>
                                    </p:anim>
                                    <p:anim calcmode="lin" valueType="num">
                                      <p:cBhvr additive="base">
                                        <p:cTn id="100" dur="500" fill="hold"/>
                                        <p:tgtEl>
                                          <p:spTgt spid="42"/>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43"/>
                                        </p:tgtEl>
                                        <p:attrNameLst>
                                          <p:attrName>style.visibility</p:attrName>
                                        </p:attrNameLst>
                                      </p:cBhvr>
                                      <p:to>
                                        <p:strVal val="visible"/>
                                      </p:to>
                                    </p:set>
                                    <p:anim calcmode="lin" valueType="num">
                                      <p:cBhvr additive="base">
                                        <p:cTn id="103" dur="500" fill="hold"/>
                                        <p:tgtEl>
                                          <p:spTgt spid="43"/>
                                        </p:tgtEl>
                                        <p:attrNameLst>
                                          <p:attrName>ppt_x</p:attrName>
                                        </p:attrNameLst>
                                      </p:cBhvr>
                                      <p:tavLst>
                                        <p:tav tm="0">
                                          <p:val>
                                            <p:strVal val="#ppt_x"/>
                                          </p:val>
                                        </p:tav>
                                        <p:tav tm="100000">
                                          <p:val>
                                            <p:strVal val="#ppt_x"/>
                                          </p:val>
                                        </p:tav>
                                      </p:tavLst>
                                    </p:anim>
                                    <p:anim calcmode="lin" valueType="num">
                                      <p:cBhvr additive="base">
                                        <p:cTn id="104" dur="500" fill="hold"/>
                                        <p:tgtEl>
                                          <p:spTgt spid="43"/>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44"/>
                                        </p:tgtEl>
                                        <p:attrNameLst>
                                          <p:attrName>style.visibility</p:attrName>
                                        </p:attrNameLst>
                                      </p:cBhvr>
                                      <p:to>
                                        <p:strVal val="visible"/>
                                      </p:to>
                                    </p:set>
                                    <p:anim calcmode="lin" valueType="num">
                                      <p:cBhvr additive="base">
                                        <p:cTn id="107" dur="500" fill="hold"/>
                                        <p:tgtEl>
                                          <p:spTgt spid="44"/>
                                        </p:tgtEl>
                                        <p:attrNameLst>
                                          <p:attrName>ppt_x</p:attrName>
                                        </p:attrNameLst>
                                      </p:cBhvr>
                                      <p:tavLst>
                                        <p:tav tm="0">
                                          <p:val>
                                            <p:strVal val="#ppt_x"/>
                                          </p:val>
                                        </p:tav>
                                        <p:tav tm="100000">
                                          <p:val>
                                            <p:strVal val="#ppt_x"/>
                                          </p:val>
                                        </p:tav>
                                      </p:tavLst>
                                    </p:anim>
                                    <p:anim calcmode="lin" valueType="num">
                                      <p:cBhvr additive="base">
                                        <p:cTn id="108" dur="500" fill="hold"/>
                                        <p:tgtEl>
                                          <p:spTgt spid="44"/>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7"/>
                                        </p:tgtEl>
                                        <p:attrNameLst>
                                          <p:attrName>style.visibility</p:attrName>
                                        </p:attrNameLst>
                                      </p:cBhvr>
                                      <p:to>
                                        <p:strVal val="visible"/>
                                      </p:to>
                                    </p:set>
                                    <p:anim calcmode="lin" valueType="num">
                                      <p:cBhvr additive="base">
                                        <p:cTn id="111" dur="500" fill="hold"/>
                                        <p:tgtEl>
                                          <p:spTgt spid="47"/>
                                        </p:tgtEl>
                                        <p:attrNameLst>
                                          <p:attrName>ppt_x</p:attrName>
                                        </p:attrNameLst>
                                      </p:cBhvr>
                                      <p:tavLst>
                                        <p:tav tm="0">
                                          <p:val>
                                            <p:strVal val="#ppt_x"/>
                                          </p:val>
                                        </p:tav>
                                        <p:tav tm="100000">
                                          <p:val>
                                            <p:strVal val="#ppt_x"/>
                                          </p:val>
                                        </p:tav>
                                      </p:tavLst>
                                    </p:anim>
                                    <p:anim calcmode="lin" valueType="num">
                                      <p:cBhvr additive="base">
                                        <p:cTn id="112" dur="500" fill="hold"/>
                                        <p:tgtEl>
                                          <p:spTgt spid="4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8"/>
                                        </p:tgtEl>
                                        <p:attrNameLst>
                                          <p:attrName>style.visibility</p:attrName>
                                        </p:attrNameLst>
                                      </p:cBhvr>
                                      <p:to>
                                        <p:strVal val="visible"/>
                                      </p:to>
                                    </p:set>
                                    <p:anim calcmode="lin" valueType="num">
                                      <p:cBhvr additive="base">
                                        <p:cTn id="115" dur="500" fill="hold"/>
                                        <p:tgtEl>
                                          <p:spTgt spid="48"/>
                                        </p:tgtEl>
                                        <p:attrNameLst>
                                          <p:attrName>ppt_x</p:attrName>
                                        </p:attrNameLst>
                                      </p:cBhvr>
                                      <p:tavLst>
                                        <p:tav tm="0">
                                          <p:val>
                                            <p:strVal val="#ppt_x"/>
                                          </p:val>
                                        </p:tav>
                                        <p:tav tm="100000">
                                          <p:val>
                                            <p:strVal val="#ppt_x"/>
                                          </p:val>
                                        </p:tav>
                                      </p:tavLst>
                                    </p:anim>
                                    <p:anim calcmode="lin" valueType="num">
                                      <p:cBhvr additive="base">
                                        <p:cTn id="116" dur="500" fill="hold"/>
                                        <p:tgtEl>
                                          <p:spTgt spid="48"/>
                                        </p:tgtEl>
                                        <p:attrNameLst>
                                          <p:attrName>ppt_y</p:attrName>
                                        </p:attrNameLst>
                                      </p:cBhvr>
                                      <p:tavLst>
                                        <p:tav tm="0">
                                          <p:val>
                                            <p:strVal val="1+#ppt_h/2"/>
                                          </p:val>
                                        </p:tav>
                                        <p:tav tm="100000">
                                          <p:val>
                                            <p:strVal val="#ppt_y"/>
                                          </p:val>
                                        </p:tav>
                                      </p:tavLst>
                                    </p:anim>
                                  </p:childTnLst>
                                </p:cTn>
                              </p:par>
                              <p:par>
                                <p:cTn id="117" presetID="2" presetClass="entr" presetSubtype="4" fill="hold" nodeType="with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additive="base">
                                        <p:cTn id="119" dur="500" fill="hold"/>
                                        <p:tgtEl>
                                          <p:spTgt spid="49"/>
                                        </p:tgtEl>
                                        <p:attrNameLst>
                                          <p:attrName>ppt_x</p:attrName>
                                        </p:attrNameLst>
                                      </p:cBhvr>
                                      <p:tavLst>
                                        <p:tav tm="0">
                                          <p:val>
                                            <p:strVal val="#ppt_x"/>
                                          </p:val>
                                        </p:tav>
                                        <p:tav tm="100000">
                                          <p:val>
                                            <p:strVal val="#ppt_x"/>
                                          </p:val>
                                        </p:tav>
                                      </p:tavLst>
                                    </p:anim>
                                    <p:anim calcmode="lin" valueType="num">
                                      <p:cBhvr additive="base">
                                        <p:cTn id="120" dur="500" fill="hold"/>
                                        <p:tgtEl>
                                          <p:spTgt spid="4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50"/>
                                        </p:tgtEl>
                                        <p:attrNameLst>
                                          <p:attrName>style.visibility</p:attrName>
                                        </p:attrNameLst>
                                      </p:cBhvr>
                                      <p:to>
                                        <p:strVal val="visible"/>
                                      </p:to>
                                    </p:set>
                                    <p:anim calcmode="lin" valueType="num">
                                      <p:cBhvr additive="base">
                                        <p:cTn id="123" dur="500" fill="hold"/>
                                        <p:tgtEl>
                                          <p:spTgt spid="50"/>
                                        </p:tgtEl>
                                        <p:attrNameLst>
                                          <p:attrName>ppt_x</p:attrName>
                                        </p:attrNameLst>
                                      </p:cBhvr>
                                      <p:tavLst>
                                        <p:tav tm="0">
                                          <p:val>
                                            <p:strVal val="#ppt_x"/>
                                          </p:val>
                                        </p:tav>
                                        <p:tav tm="100000">
                                          <p:val>
                                            <p:strVal val="#ppt_x"/>
                                          </p:val>
                                        </p:tav>
                                      </p:tavLst>
                                    </p:anim>
                                    <p:anim calcmode="lin" valueType="num">
                                      <p:cBhvr additive="base">
                                        <p:cTn id="124" dur="500" fill="hold"/>
                                        <p:tgtEl>
                                          <p:spTgt spid="5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51"/>
                                        </p:tgtEl>
                                        <p:attrNameLst>
                                          <p:attrName>style.visibility</p:attrName>
                                        </p:attrNameLst>
                                      </p:cBhvr>
                                      <p:to>
                                        <p:strVal val="visible"/>
                                      </p:to>
                                    </p:set>
                                    <p:anim calcmode="lin" valueType="num">
                                      <p:cBhvr additive="base">
                                        <p:cTn id="127" dur="500" fill="hold"/>
                                        <p:tgtEl>
                                          <p:spTgt spid="51"/>
                                        </p:tgtEl>
                                        <p:attrNameLst>
                                          <p:attrName>ppt_x</p:attrName>
                                        </p:attrNameLst>
                                      </p:cBhvr>
                                      <p:tavLst>
                                        <p:tav tm="0">
                                          <p:val>
                                            <p:strVal val="#ppt_x"/>
                                          </p:val>
                                        </p:tav>
                                        <p:tav tm="100000">
                                          <p:val>
                                            <p:strVal val="#ppt_x"/>
                                          </p:val>
                                        </p:tav>
                                      </p:tavLst>
                                    </p:anim>
                                    <p:anim calcmode="lin" valueType="num">
                                      <p:cBhvr additive="base">
                                        <p:cTn id="128" dur="500" fill="hold"/>
                                        <p:tgtEl>
                                          <p:spTgt spid="51"/>
                                        </p:tgtEl>
                                        <p:attrNameLst>
                                          <p:attrName>ppt_y</p:attrName>
                                        </p:attrNameLst>
                                      </p:cBhvr>
                                      <p:tavLst>
                                        <p:tav tm="0">
                                          <p:val>
                                            <p:strVal val="1+#ppt_h/2"/>
                                          </p:val>
                                        </p:tav>
                                        <p:tav tm="100000">
                                          <p:val>
                                            <p:strVal val="#ppt_y"/>
                                          </p:val>
                                        </p:tav>
                                      </p:tavLst>
                                    </p:anim>
                                  </p:childTnLst>
                                </p:cTn>
                              </p:par>
                              <p:par>
                                <p:cTn id="129" presetID="2" presetClass="entr" presetSubtype="4" fill="hold" nodeType="withEffect">
                                  <p:stCondLst>
                                    <p:cond delay="0"/>
                                  </p:stCondLst>
                                  <p:childTnLst>
                                    <p:set>
                                      <p:cBhvr>
                                        <p:cTn id="130" dur="1" fill="hold">
                                          <p:stCondLst>
                                            <p:cond delay="0"/>
                                          </p:stCondLst>
                                        </p:cTn>
                                        <p:tgtEl>
                                          <p:spTgt spid="52"/>
                                        </p:tgtEl>
                                        <p:attrNameLst>
                                          <p:attrName>style.visibility</p:attrName>
                                        </p:attrNameLst>
                                      </p:cBhvr>
                                      <p:to>
                                        <p:strVal val="visible"/>
                                      </p:to>
                                    </p:set>
                                    <p:anim calcmode="lin" valueType="num">
                                      <p:cBhvr additive="base">
                                        <p:cTn id="131" dur="500" fill="hold"/>
                                        <p:tgtEl>
                                          <p:spTgt spid="52"/>
                                        </p:tgtEl>
                                        <p:attrNameLst>
                                          <p:attrName>ppt_x</p:attrName>
                                        </p:attrNameLst>
                                      </p:cBhvr>
                                      <p:tavLst>
                                        <p:tav tm="0">
                                          <p:val>
                                            <p:strVal val="#ppt_x"/>
                                          </p:val>
                                        </p:tav>
                                        <p:tav tm="100000">
                                          <p:val>
                                            <p:strVal val="#ppt_x"/>
                                          </p:val>
                                        </p:tav>
                                      </p:tavLst>
                                    </p:anim>
                                    <p:anim calcmode="lin" valueType="num">
                                      <p:cBhvr additive="base">
                                        <p:cTn id="132" dur="500" fill="hold"/>
                                        <p:tgtEl>
                                          <p:spTgt spid="5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additive="base">
                                        <p:cTn id="135" dur="500" fill="hold"/>
                                        <p:tgtEl>
                                          <p:spTgt spid="53"/>
                                        </p:tgtEl>
                                        <p:attrNameLst>
                                          <p:attrName>ppt_x</p:attrName>
                                        </p:attrNameLst>
                                      </p:cBhvr>
                                      <p:tavLst>
                                        <p:tav tm="0">
                                          <p:val>
                                            <p:strVal val="#ppt_x"/>
                                          </p:val>
                                        </p:tav>
                                        <p:tav tm="100000">
                                          <p:val>
                                            <p:strVal val="#ppt_x"/>
                                          </p:val>
                                        </p:tav>
                                      </p:tavLst>
                                    </p:anim>
                                    <p:anim calcmode="lin" valueType="num">
                                      <p:cBhvr additive="base">
                                        <p:cTn id="136" dur="500" fill="hold"/>
                                        <p:tgtEl>
                                          <p:spTgt spid="5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54"/>
                                        </p:tgtEl>
                                        <p:attrNameLst>
                                          <p:attrName>style.visibility</p:attrName>
                                        </p:attrNameLst>
                                      </p:cBhvr>
                                      <p:to>
                                        <p:strVal val="visible"/>
                                      </p:to>
                                    </p:set>
                                    <p:anim calcmode="lin" valueType="num">
                                      <p:cBhvr additive="base">
                                        <p:cTn id="139" dur="500" fill="hold"/>
                                        <p:tgtEl>
                                          <p:spTgt spid="54"/>
                                        </p:tgtEl>
                                        <p:attrNameLst>
                                          <p:attrName>ppt_x</p:attrName>
                                        </p:attrNameLst>
                                      </p:cBhvr>
                                      <p:tavLst>
                                        <p:tav tm="0">
                                          <p:val>
                                            <p:strVal val="#ppt_x"/>
                                          </p:val>
                                        </p:tav>
                                        <p:tav tm="100000">
                                          <p:val>
                                            <p:strVal val="#ppt_x"/>
                                          </p:val>
                                        </p:tav>
                                      </p:tavLst>
                                    </p:anim>
                                    <p:anim calcmode="lin" valueType="num">
                                      <p:cBhvr additive="base">
                                        <p:cTn id="140" dur="500" fill="hold"/>
                                        <p:tgtEl>
                                          <p:spTgt spid="5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55"/>
                                        </p:tgtEl>
                                        <p:attrNameLst>
                                          <p:attrName>style.visibility</p:attrName>
                                        </p:attrNameLst>
                                      </p:cBhvr>
                                      <p:to>
                                        <p:strVal val="visible"/>
                                      </p:to>
                                    </p:set>
                                    <p:anim calcmode="lin" valueType="num">
                                      <p:cBhvr additive="base">
                                        <p:cTn id="143" dur="500" fill="hold"/>
                                        <p:tgtEl>
                                          <p:spTgt spid="55"/>
                                        </p:tgtEl>
                                        <p:attrNameLst>
                                          <p:attrName>ppt_x</p:attrName>
                                        </p:attrNameLst>
                                      </p:cBhvr>
                                      <p:tavLst>
                                        <p:tav tm="0">
                                          <p:val>
                                            <p:strVal val="#ppt_x"/>
                                          </p:val>
                                        </p:tav>
                                        <p:tav tm="100000">
                                          <p:val>
                                            <p:strVal val="#ppt_x"/>
                                          </p:val>
                                        </p:tav>
                                      </p:tavLst>
                                    </p:anim>
                                    <p:anim calcmode="lin" valueType="num">
                                      <p:cBhvr additive="base">
                                        <p:cTn id="144" dur="500" fill="hold"/>
                                        <p:tgtEl>
                                          <p:spTgt spid="5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56"/>
                                        </p:tgtEl>
                                        <p:attrNameLst>
                                          <p:attrName>style.visibility</p:attrName>
                                        </p:attrNameLst>
                                      </p:cBhvr>
                                      <p:to>
                                        <p:strVal val="visible"/>
                                      </p:to>
                                    </p:set>
                                    <p:anim calcmode="lin" valueType="num">
                                      <p:cBhvr additive="base">
                                        <p:cTn id="147" dur="500" fill="hold"/>
                                        <p:tgtEl>
                                          <p:spTgt spid="56"/>
                                        </p:tgtEl>
                                        <p:attrNameLst>
                                          <p:attrName>ppt_x</p:attrName>
                                        </p:attrNameLst>
                                      </p:cBhvr>
                                      <p:tavLst>
                                        <p:tav tm="0">
                                          <p:val>
                                            <p:strVal val="#ppt_x"/>
                                          </p:val>
                                        </p:tav>
                                        <p:tav tm="100000">
                                          <p:val>
                                            <p:strVal val="#ppt_x"/>
                                          </p:val>
                                        </p:tav>
                                      </p:tavLst>
                                    </p:anim>
                                    <p:anim calcmode="lin" valueType="num">
                                      <p:cBhvr additive="base">
                                        <p:cTn id="148" dur="500" fill="hold"/>
                                        <p:tgtEl>
                                          <p:spTgt spid="5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7"/>
                                        </p:tgtEl>
                                        <p:attrNameLst>
                                          <p:attrName>style.visibility</p:attrName>
                                        </p:attrNameLst>
                                      </p:cBhvr>
                                      <p:to>
                                        <p:strVal val="visible"/>
                                      </p:to>
                                    </p:set>
                                    <p:anim calcmode="lin" valueType="num">
                                      <p:cBhvr additive="base">
                                        <p:cTn id="151" dur="500" fill="hold"/>
                                        <p:tgtEl>
                                          <p:spTgt spid="57"/>
                                        </p:tgtEl>
                                        <p:attrNameLst>
                                          <p:attrName>ppt_x</p:attrName>
                                        </p:attrNameLst>
                                      </p:cBhvr>
                                      <p:tavLst>
                                        <p:tav tm="0">
                                          <p:val>
                                            <p:strVal val="#ppt_x"/>
                                          </p:val>
                                        </p:tav>
                                        <p:tav tm="100000">
                                          <p:val>
                                            <p:strVal val="#ppt_x"/>
                                          </p:val>
                                        </p:tav>
                                      </p:tavLst>
                                    </p:anim>
                                    <p:anim calcmode="lin" valueType="num">
                                      <p:cBhvr additive="base">
                                        <p:cTn id="152" dur="500" fill="hold"/>
                                        <p:tgtEl>
                                          <p:spTgt spid="57"/>
                                        </p:tgtEl>
                                        <p:attrNameLst>
                                          <p:attrName>ppt_y</p:attrName>
                                        </p:attrNameLst>
                                      </p:cBhvr>
                                      <p:tavLst>
                                        <p:tav tm="0">
                                          <p:val>
                                            <p:strVal val="1+#ppt_h/2"/>
                                          </p:val>
                                        </p:tav>
                                        <p:tav tm="100000">
                                          <p:val>
                                            <p:strVal val="#ppt_y"/>
                                          </p:val>
                                        </p:tav>
                                      </p:tavLst>
                                    </p:anim>
                                  </p:childTnLst>
                                </p:cTn>
                              </p:par>
                              <p:par>
                                <p:cTn id="153" presetID="2" presetClass="entr" presetSubtype="4" fill="hold" nodeType="withEffect">
                                  <p:stCondLst>
                                    <p:cond delay="0"/>
                                  </p:stCondLst>
                                  <p:childTnLst>
                                    <p:set>
                                      <p:cBhvr>
                                        <p:cTn id="154" dur="1" fill="hold">
                                          <p:stCondLst>
                                            <p:cond delay="0"/>
                                          </p:stCondLst>
                                        </p:cTn>
                                        <p:tgtEl>
                                          <p:spTgt spid="58"/>
                                        </p:tgtEl>
                                        <p:attrNameLst>
                                          <p:attrName>style.visibility</p:attrName>
                                        </p:attrNameLst>
                                      </p:cBhvr>
                                      <p:to>
                                        <p:strVal val="visible"/>
                                      </p:to>
                                    </p:set>
                                    <p:anim calcmode="lin" valueType="num">
                                      <p:cBhvr additive="base">
                                        <p:cTn id="155" dur="500" fill="hold"/>
                                        <p:tgtEl>
                                          <p:spTgt spid="58"/>
                                        </p:tgtEl>
                                        <p:attrNameLst>
                                          <p:attrName>ppt_x</p:attrName>
                                        </p:attrNameLst>
                                      </p:cBhvr>
                                      <p:tavLst>
                                        <p:tav tm="0">
                                          <p:val>
                                            <p:strVal val="#ppt_x"/>
                                          </p:val>
                                        </p:tav>
                                        <p:tav tm="100000">
                                          <p:val>
                                            <p:strVal val="#ppt_x"/>
                                          </p:val>
                                        </p:tav>
                                      </p:tavLst>
                                    </p:anim>
                                    <p:anim calcmode="lin" valueType="num">
                                      <p:cBhvr additive="base">
                                        <p:cTn id="156" dur="500" fill="hold"/>
                                        <p:tgtEl>
                                          <p:spTgt spid="5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9"/>
                                        </p:tgtEl>
                                        <p:attrNameLst>
                                          <p:attrName>style.visibility</p:attrName>
                                        </p:attrNameLst>
                                      </p:cBhvr>
                                      <p:to>
                                        <p:strVal val="visible"/>
                                      </p:to>
                                    </p:set>
                                    <p:anim calcmode="lin" valueType="num">
                                      <p:cBhvr additive="base">
                                        <p:cTn id="159" dur="500" fill="hold"/>
                                        <p:tgtEl>
                                          <p:spTgt spid="59"/>
                                        </p:tgtEl>
                                        <p:attrNameLst>
                                          <p:attrName>ppt_x</p:attrName>
                                        </p:attrNameLst>
                                      </p:cBhvr>
                                      <p:tavLst>
                                        <p:tav tm="0">
                                          <p:val>
                                            <p:strVal val="#ppt_x"/>
                                          </p:val>
                                        </p:tav>
                                        <p:tav tm="100000">
                                          <p:val>
                                            <p:strVal val="#ppt_x"/>
                                          </p:val>
                                        </p:tav>
                                      </p:tavLst>
                                    </p:anim>
                                    <p:anim calcmode="lin" valueType="num">
                                      <p:cBhvr additive="base">
                                        <p:cTn id="160" dur="500" fill="hold"/>
                                        <p:tgtEl>
                                          <p:spTgt spid="5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60"/>
                                        </p:tgtEl>
                                        <p:attrNameLst>
                                          <p:attrName>style.visibility</p:attrName>
                                        </p:attrNameLst>
                                      </p:cBhvr>
                                      <p:to>
                                        <p:strVal val="visible"/>
                                      </p:to>
                                    </p:set>
                                    <p:anim calcmode="lin" valueType="num">
                                      <p:cBhvr additive="base">
                                        <p:cTn id="163" dur="500" fill="hold"/>
                                        <p:tgtEl>
                                          <p:spTgt spid="60"/>
                                        </p:tgtEl>
                                        <p:attrNameLst>
                                          <p:attrName>ppt_x</p:attrName>
                                        </p:attrNameLst>
                                      </p:cBhvr>
                                      <p:tavLst>
                                        <p:tav tm="0">
                                          <p:val>
                                            <p:strVal val="#ppt_x"/>
                                          </p:val>
                                        </p:tav>
                                        <p:tav tm="100000">
                                          <p:val>
                                            <p:strVal val="#ppt_x"/>
                                          </p:val>
                                        </p:tav>
                                      </p:tavLst>
                                    </p:anim>
                                    <p:anim calcmode="lin" valueType="num">
                                      <p:cBhvr additive="base">
                                        <p:cTn id="164" dur="500" fill="hold"/>
                                        <p:tgtEl>
                                          <p:spTgt spid="60"/>
                                        </p:tgtEl>
                                        <p:attrNameLst>
                                          <p:attrName>ppt_y</p:attrName>
                                        </p:attrNameLst>
                                      </p:cBhvr>
                                      <p:tavLst>
                                        <p:tav tm="0">
                                          <p:val>
                                            <p:strVal val="1+#ppt_h/2"/>
                                          </p:val>
                                        </p:tav>
                                        <p:tav tm="100000">
                                          <p:val>
                                            <p:strVal val="#ppt_y"/>
                                          </p:val>
                                        </p:tav>
                                      </p:tavLst>
                                    </p:anim>
                                  </p:childTnLst>
                                </p:cTn>
                              </p:par>
                              <p:par>
                                <p:cTn id="165" presetID="2" presetClass="entr" presetSubtype="4" fill="hold" nodeType="withEffect">
                                  <p:stCondLst>
                                    <p:cond delay="0"/>
                                  </p:stCondLst>
                                  <p:childTnLst>
                                    <p:set>
                                      <p:cBhvr>
                                        <p:cTn id="166" dur="1" fill="hold">
                                          <p:stCondLst>
                                            <p:cond delay="0"/>
                                          </p:stCondLst>
                                        </p:cTn>
                                        <p:tgtEl>
                                          <p:spTgt spid="61"/>
                                        </p:tgtEl>
                                        <p:attrNameLst>
                                          <p:attrName>style.visibility</p:attrName>
                                        </p:attrNameLst>
                                      </p:cBhvr>
                                      <p:to>
                                        <p:strVal val="visible"/>
                                      </p:to>
                                    </p:set>
                                    <p:anim calcmode="lin" valueType="num">
                                      <p:cBhvr additive="base">
                                        <p:cTn id="167" dur="500" fill="hold"/>
                                        <p:tgtEl>
                                          <p:spTgt spid="61"/>
                                        </p:tgtEl>
                                        <p:attrNameLst>
                                          <p:attrName>ppt_x</p:attrName>
                                        </p:attrNameLst>
                                      </p:cBhvr>
                                      <p:tavLst>
                                        <p:tav tm="0">
                                          <p:val>
                                            <p:strVal val="#ppt_x"/>
                                          </p:val>
                                        </p:tav>
                                        <p:tav tm="100000">
                                          <p:val>
                                            <p:strVal val="#ppt_x"/>
                                          </p:val>
                                        </p:tav>
                                      </p:tavLst>
                                    </p:anim>
                                    <p:anim calcmode="lin" valueType="num">
                                      <p:cBhvr additive="base">
                                        <p:cTn id="168" dur="500" fill="hold"/>
                                        <p:tgtEl>
                                          <p:spTgt spid="6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62"/>
                                        </p:tgtEl>
                                        <p:attrNameLst>
                                          <p:attrName>style.visibility</p:attrName>
                                        </p:attrNameLst>
                                      </p:cBhvr>
                                      <p:to>
                                        <p:strVal val="visible"/>
                                      </p:to>
                                    </p:set>
                                    <p:anim calcmode="lin" valueType="num">
                                      <p:cBhvr additive="base">
                                        <p:cTn id="171" dur="500" fill="hold"/>
                                        <p:tgtEl>
                                          <p:spTgt spid="62"/>
                                        </p:tgtEl>
                                        <p:attrNameLst>
                                          <p:attrName>ppt_x</p:attrName>
                                        </p:attrNameLst>
                                      </p:cBhvr>
                                      <p:tavLst>
                                        <p:tav tm="0">
                                          <p:val>
                                            <p:strVal val="#ppt_x"/>
                                          </p:val>
                                        </p:tav>
                                        <p:tav tm="100000">
                                          <p:val>
                                            <p:strVal val="#ppt_x"/>
                                          </p:val>
                                        </p:tav>
                                      </p:tavLst>
                                    </p:anim>
                                    <p:anim calcmode="lin" valueType="num">
                                      <p:cBhvr additive="base">
                                        <p:cTn id="172" dur="500" fill="hold"/>
                                        <p:tgtEl>
                                          <p:spTgt spid="62"/>
                                        </p:tgtEl>
                                        <p:attrNameLst>
                                          <p:attrName>ppt_y</p:attrName>
                                        </p:attrNameLst>
                                      </p:cBhvr>
                                      <p:tavLst>
                                        <p:tav tm="0">
                                          <p:val>
                                            <p:strVal val="1+#ppt_h/2"/>
                                          </p:val>
                                        </p:tav>
                                        <p:tav tm="100000">
                                          <p:val>
                                            <p:strVal val="#ppt_y"/>
                                          </p:val>
                                        </p:tav>
                                      </p:tavLst>
                                    </p:anim>
                                  </p:childTnLst>
                                </p:cTn>
                              </p:par>
                              <p:par>
                                <p:cTn id="173" presetID="2" presetClass="entr" presetSubtype="4" fill="hold" nodeType="withEffect">
                                  <p:stCondLst>
                                    <p:cond delay="0"/>
                                  </p:stCondLst>
                                  <p:childTnLst>
                                    <p:set>
                                      <p:cBhvr>
                                        <p:cTn id="174" dur="1" fill="hold">
                                          <p:stCondLst>
                                            <p:cond delay="0"/>
                                          </p:stCondLst>
                                        </p:cTn>
                                        <p:tgtEl>
                                          <p:spTgt spid="63"/>
                                        </p:tgtEl>
                                        <p:attrNameLst>
                                          <p:attrName>style.visibility</p:attrName>
                                        </p:attrNameLst>
                                      </p:cBhvr>
                                      <p:to>
                                        <p:strVal val="visible"/>
                                      </p:to>
                                    </p:set>
                                    <p:anim calcmode="lin" valueType="num">
                                      <p:cBhvr additive="base">
                                        <p:cTn id="175" dur="500" fill="hold"/>
                                        <p:tgtEl>
                                          <p:spTgt spid="63"/>
                                        </p:tgtEl>
                                        <p:attrNameLst>
                                          <p:attrName>ppt_x</p:attrName>
                                        </p:attrNameLst>
                                      </p:cBhvr>
                                      <p:tavLst>
                                        <p:tav tm="0">
                                          <p:val>
                                            <p:strVal val="#ppt_x"/>
                                          </p:val>
                                        </p:tav>
                                        <p:tav tm="100000">
                                          <p:val>
                                            <p:strVal val="#ppt_x"/>
                                          </p:val>
                                        </p:tav>
                                      </p:tavLst>
                                    </p:anim>
                                    <p:anim calcmode="lin" valueType="num">
                                      <p:cBhvr additive="base">
                                        <p:cTn id="176" dur="500" fill="hold"/>
                                        <p:tgtEl>
                                          <p:spTgt spid="6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64"/>
                                        </p:tgtEl>
                                        <p:attrNameLst>
                                          <p:attrName>style.visibility</p:attrName>
                                        </p:attrNameLst>
                                      </p:cBhvr>
                                      <p:to>
                                        <p:strVal val="visible"/>
                                      </p:to>
                                    </p:set>
                                    <p:anim calcmode="lin" valueType="num">
                                      <p:cBhvr additive="base">
                                        <p:cTn id="179" dur="500" fill="hold"/>
                                        <p:tgtEl>
                                          <p:spTgt spid="64"/>
                                        </p:tgtEl>
                                        <p:attrNameLst>
                                          <p:attrName>ppt_x</p:attrName>
                                        </p:attrNameLst>
                                      </p:cBhvr>
                                      <p:tavLst>
                                        <p:tav tm="0">
                                          <p:val>
                                            <p:strVal val="#ppt_x"/>
                                          </p:val>
                                        </p:tav>
                                        <p:tav tm="100000">
                                          <p:val>
                                            <p:strVal val="#ppt_x"/>
                                          </p:val>
                                        </p:tav>
                                      </p:tavLst>
                                    </p:anim>
                                    <p:anim calcmode="lin" valueType="num">
                                      <p:cBhvr additive="base">
                                        <p:cTn id="180" dur="500" fill="hold"/>
                                        <p:tgtEl>
                                          <p:spTgt spid="64"/>
                                        </p:tgtEl>
                                        <p:attrNameLst>
                                          <p:attrName>ppt_y</p:attrName>
                                        </p:attrNameLst>
                                      </p:cBhvr>
                                      <p:tavLst>
                                        <p:tav tm="0">
                                          <p:val>
                                            <p:strVal val="1+#ppt_h/2"/>
                                          </p:val>
                                        </p:tav>
                                        <p:tav tm="100000">
                                          <p:val>
                                            <p:strVal val="#ppt_y"/>
                                          </p:val>
                                        </p:tav>
                                      </p:tavLst>
                                    </p:anim>
                                  </p:childTnLst>
                                </p:cTn>
                              </p:par>
                              <p:par>
                                <p:cTn id="181" presetID="2" presetClass="entr" presetSubtype="4" fill="hold" nodeType="withEffect">
                                  <p:stCondLst>
                                    <p:cond delay="0"/>
                                  </p:stCondLst>
                                  <p:childTnLst>
                                    <p:set>
                                      <p:cBhvr>
                                        <p:cTn id="182" dur="1" fill="hold">
                                          <p:stCondLst>
                                            <p:cond delay="0"/>
                                          </p:stCondLst>
                                        </p:cTn>
                                        <p:tgtEl>
                                          <p:spTgt spid="65"/>
                                        </p:tgtEl>
                                        <p:attrNameLst>
                                          <p:attrName>style.visibility</p:attrName>
                                        </p:attrNameLst>
                                      </p:cBhvr>
                                      <p:to>
                                        <p:strVal val="visible"/>
                                      </p:to>
                                    </p:set>
                                    <p:anim calcmode="lin" valueType="num">
                                      <p:cBhvr additive="base">
                                        <p:cTn id="183" dur="500" fill="hold"/>
                                        <p:tgtEl>
                                          <p:spTgt spid="65"/>
                                        </p:tgtEl>
                                        <p:attrNameLst>
                                          <p:attrName>ppt_x</p:attrName>
                                        </p:attrNameLst>
                                      </p:cBhvr>
                                      <p:tavLst>
                                        <p:tav tm="0">
                                          <p:val>
                                            <p:strVal val="#ppt_x"/>
                                          </p:val>
                                        </p:tav>
                                        <p:tav tm="100000">
                                          <p:val>
                                            <p:strVal val="#ppt_x"/>
                                          </p:val>
                                        </p:tav>
                                      </p:tavLst>
                                    </p:anim>
                                    <p:anim calcmode="lin" valueType="num">
                                      <p:cBhvr additive="base">
                                        <p:cTn id="184" dur="500" fill="hold"/>
                                        <p:tgtEl>
                                          <p:spTgt spid="6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66"/>
                                        </p:tgtEl>
                                        <p:attrNameLst>
                                          <p:attrName>style.visibility</p:attrName>
                                        </p:attrNameLst>
                                      </p:cBhvr>
                                      <p:to>
                                        <p:strVal val="visible"/>
                                      </p:to>
                                    </p:set>
                                    <p:anim calcmode="lin" valueType="num">
                                      <p:cBhvr additive="base">
                                        <p:cTn id="187" dur="500" fill="hold"/>
                                        <p:tgtEl>
                                          <p:spTgt spid="66"/>
                                        </p:tgtEl>
                                        <p:attrNameLst>
                                          <p:attrName>ppt_x</p:attrName>
                                        </p:attrNameLst>
                                      </p:cBhvr>
                                      <p:tavLst>
                                        <p:tav tm="0">
                                          <p:val>
                                            <p:strVal val="#ppt_x"/>
                                          </p:val>
                                        </p:tav>
                                        <p:tav tm="100000">
                                          <p:val>
                                            <p:strVal val="#ppt_x"/>
                                          </p:val>
                                        </p:tav>
                                      </p:tavLst>
                                    </p:anim>
                                    <p:anim calcmode="lin" valueType="num">
                                      <p:cBhvr additive="base">
                                        <p:cTn id="188" dur="500" fill="hold"/>
                                        <p:tgtEl>
                                          <p:spTgt spid="66"/>
                                        </p:tgtEl>
                                        <p:attrNameLst>
                                          <p:attrName>ppt_y</p:attrName>
                                        </p:attrNameLst>
                                      </p:cBhvr>
                                      <p:tavLst>
                                        <p:tav tm="0">
                                          <p:val>
                                            <p:strVal val="1+#ppt_h/2"/>
                                          </p:val>
                                        </p:tav>
                                        <p:tav tm="100000">
                                          <p:val>
                                            <p:strVal val="#ppt_y"/>
                                          </p:val>
                                        </p:tav>
                                      </p:tavLst>
                                    </p:anim>
                                  </p:childTnLst>
                                </p:cTn>
                              </p:par>
                              <p:par>
                                <p:cTn id="189" presetID="2" presetClass="entr" presetSubtype="4" fill="hold" nodeType="withEffect">
                                  <p:stCondLst>
                                    <p:cond delay="0"/>
                                  </p:stCondLst>
                                  <p:childTnLst>
                                    <p:set>
                                      <p:cBhvr>
                                        <p:cTn id="190" dur="1" fill="hold">
                                          <p:stCondLst>
                                            <p:cond delay="0"/>
                                          </p:stCondLst>
                                        </p:cTn>
                                        <p:tgtEl>
                                          <p:spTgt spid="67"/>
                                        </p:tgtEl>
                                        <p:attrNameLst>
                                          <p:attrName>style.visibility</p:attrName>
                                        </p:attrNameLst>
                                      </p:cBhvr>
                                      <p:to>
                                        <p:strVal val="visible"/>
                                      </p:to>
                                    </p:set>
                                    <p:anim calcmode="lin" valueType="num">
                                      <p:cBhvr additive="base">
                                        <p:cTn id="191" dur="500" fill="hold"/>
                                        <p:tgtEl>
                                          <p:spTgt spid="67"/>
                                        </p:tgtEl>
                                        <p:attrNameLst>
                                          <p:attrName>ppt_x</p:attrName>
                                        </p:attrNameLst>
                                      </p:cBhvr>
                                      <p:tavLst>
                                        <p:tav tm="0">
                                          <p:val>
                                            <p:strVal val="#ppt_x"/>
                                          </p:val>
                                        </p:tav>
                                        <p:tav tm="100000">
                                          <p:val>
                                            <p:strVal val="#ppt_x"/>
                                          </p:val>
                                        </p:tav>
                                      </p:tavLst>
                                    </p:anim>
                                    <p:anim calcmode="lin" valueType="num">
                                      <p:cBhvr additive="base">
                                        <p:cTn id="192" dur="500" fill="hold"/>
                                        <p:tgtEl>
                                          <p:spTgt spid="6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8"/>
                                        </p:tgtEl>
                                        <p:attrNameLst>
                                          <p:attrName>style.visibility</p:attrName>
                                        </p:attrNameLst>
                                      </p:cBhvr>
                                      <p:to>
                                        <p:strVal val="visible"/>
                                      </p:to>
                                    </p:set>
                                    <p:anim calcmode="lin" valueType="num">
                                      <p:cBhvr additive="base">
                                        <p:cTn id="195" dur="500" fill="hold"/>
                                        <p:tgtEl>
                                          <p:spTgt spid="68"/>
                                        </p:tgtEl>
                                        <p:attrNameLst>
                                          <p:attrName>ppt_x</p:attrName>
                                        </p:attrNameLst>
                                      </p:cBhvr>
                                      <p:tavLst>
                                        <p:tav tm="0">
                                          <p:val>
                                            <p:strVal val="#ppt_x"/>
                                          </p:val>
                                        </p:tav>
                                        <p:tav tm="100000">
                                          <p:val>
                                            <p:strVal val="#ppt_x"/>
                                          </p:val>
                                        </p:tav>
                                      </p:tavLst>
                                    </p:anim>
                                    <p:anim calcmode="lin" valueType="num">
                                      <p:cBhvr additive="base">
                                        <p:cTn id="196" dur="500" fill="hold"/>
                                        <p:tgtEl>
                                          <p:spTgt spid="68"/>
                                        </p:tgtEl>
                                        <p:attrNameLst>
                                          <p:attrName>ppt_y</p:attrName>
                                        </p:attrNameLst>
                                      </p:cBhvr>
                                      <p:tavLst>
                                        <p:tav tm="0">
                                          <p:val>
                                            <p:strVal val="1+#ppt_h/2"/>
                                          </p:val>
                                        </p:tav>
                                        <p:tav tm="100000">
                                          <p:val>
                                            <p:strVal val="#ppt_y"/>
                                          </p:val>
                                        </p:tav>
                                      </p:tavLst>
                                    </p:anim>
                                  </p:childTnLst>
                                </p:cTn>
                              </p:par>
                              <p:par>
                                <p:cTn id="197" presetID="2" presetClass="entr" presetSubtype="4" fill="hold" nodeType="withEffect">
                                  <p:stCondLst>
                                    <p:cond delay="0"/>
                                  </p:stCondLst>
                                  <p:childTnLst>
                                    <p:set>
                                      <p:cBhvr>
                                        <p:cTn id="198" dur="1" fill="hold">
                                          <p:stCondLst>
                                            <p:cond delay="0"/>
                                          </p:stCondLst>
                                        </p:cTn>
                                        <p:tgtEl>
                                          <p:spTgt spid="69"/>
                                        </p:tgtEl>
                                        <p:attrNameLst>
                                          <p:attrName>style.visibility</p:attrName>
                                        </p:attrNameLst>
                                      </p:cBhvr>
                                      <p:to>
                                        <p:strVal val="visible"/>
                                      </p:to>
                                    </p:set>
                                    <p:anim calcmode="lin" valueType="num">
                                      <p:cBhvr additive="base">
                                        <p:cTn id="199" dur="500" fill="hold"/>
                                        <p:tgtEl>
                                          <p:spTgt spid="69"/>
                                        </p:tgtEl>
                                        <p:attrNameLst>
                                          <p:attrName>ppt_x</p:attrName>
                                        </p:attrNameLst>
                                      </p:cBhvr>
                                      <p:tavLst>
                                        <p:tav tm="0">
                                          <p:val>
                                            <p:strVal val="#ppt_x"/>
                                          </p:val>
                                        </p:tav>
                                        <p:tav tm="100000">
                                          <p:val>
                                            <p:strVal val="#ppt_x"/>
                                          </p:val>
                                        </p:tav>
                                      </p:tavLst>
                                    </p:anim>
                                    <p:anim calcmode="lin" valueType="num">
                                      <p:cBhvr additive="base">
                                        <p:cTn id="200" dur="500" fill="hold"/>
                                        <p:tgtEl>
                                          <p:spTgt spid="6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70"/>
                                        </p:tgtEl>
                                        <p:attrNameLst>
                                          <p:attrName>style.visibility</p:attrName>
                                        </p:attrNameLst>
                                      </p:cBhvr>
                                      <p:to>
                                        <p:strVal val="visible"/>
                                      </p:to>
                                    </p:set>
                                    <p:anim calcmode="lin" valueType="num">
                                      <p:cBhvr additive="base">
                                        <p:cTn id="203" dur="500" fill="hold"/>
                                        <p:tgtEl>
                                          <p:spTgt spid="70"/>
                                        </p:tgtEl>
                                        <p:attrNameLst>
                                          <p:attrName>ppt_x</p:attrName>
                                        </p:attrNameLst>
                                      </p:cBhvr>
                                      <p:tavLst>
                                        <p:tav tm="0">
                                          <p:val>
                                            <p:strVal val="#ppt_x"/>
                                          </p:val>
                                        </p:tav>
                                        <p:tav tm="100000">
                                          <p:val>
                                            <p:strVal val="#ppt_x"/>
                                          </p:val>
                                        </p:tav>
                                      </p:tavLst>
                                    </p:anim>
                                    <p:anim calcmode="lin" valueType="num">
                                      <p:cBhvr additive="base">
                                        <p:cTn id="204" dur="500" fill="hold"/>
                                        <p:tgtEl>
                                          <p:spTgt spid="70"/>
                                        </p:tgtEl>
                                        <p:attrNameLst>
                                          <p:attrName>ppt_y</p:attrName>
                                        </p:attrNameLst>
                                      </p:cBhvr>
                                      <p:tavLst>
                                        <p:tav tm="0">
                                          <p:val>
                                            <p:strVal val="1+#ppt_h/2"/>
                                          </p:val>
                                        </p:tav>
                                        <p:tav tm="100000">
                                          <p:val>
                                            <p:strVal val="#ppt_y"/>
                                          </p:val>
                                        </p:tav>
                                      </p:tavLst>
                                    </p:anim>
                                  </p:childTnLst>
                                </p:cTn>
                              </p:par>
                              <p:par>
                                <p:cTn id="205" presetID="2" presetClass="entr" presetSubtype="4" fill="hold" nodeType="withEffect">
                                  <p:stCondLst>
                                    <p:cond delay="0"/>
                                  </p:stCondLst>
                                  <p:childTnLst>
                                    <p:set>
                                      <p:cBhvr>
                                        <p:cTn id="206" dur="1" fill="hold">
                                          <p:stCondLst>
                                            <p:cond delay="0"/>
                                          </p:stCondLst>
                                        </p:cTn>
                                        <p:tgtEl>
                                          <p:spTgt spid="71"/>
                                        </p:tgtEl>
                                        <p:attrNameLst>
                                          <p:attrName>style.visibility</p:attrName>
                                        </p:attrNameLst>
                                      </p:cBhvr>
                                      <p:to>
                                        <p:strVal val="visible"/>
                                      </p:to>
                                    </p:set>
                                    <p:anim calcmode="lin" valueType="num">
                                      <p:cBhvr additive="base">
                                        <p:cTn id="207" dur="500" fill="hold"/>
                                        <p:tgtEl>
                                          <p:spTgt spid="71"/>
                                        </p:tgtEl>
                                        <p:attrNameLst>
                                          <p:attrName>ppt_x</p:attrName>
                                        </p:attrNameLst>
                                      </p:cBhvr>
                                      <p:tavLst>
                                        <p:tav tm="0">
                                          <p:val>
                                            <p:strVal val="#ppt_x"/>
                                          </p:val>
                                        </p:tav>
                                        <p:tav tm="100000">
                                          <p:val>
                                            <p:strVal val="#ppt_x"/>
                                          </p:val>
                                        </p:tav>
                                      </p:tavLst>
                                    </p:anim>
                                    <p:anim calcmode="lin" valueType="num">
                                      <p:cBhvr additive="base">
                                        <p:cTn id="208" dur="500" fill="hold"/>
                                        <p:tgtEl>
                                          <p:spTgt spid="7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72"/>
                                        </p:tgtEl>
                                        <p:attrNameLst>
                                          <p:attrName>style.visibility</p:attrName>
                                        </p:attrNameLst>
                                      </p:cBhvr>
                                      <p:to>
                                        <p:strVal val="visible"/>
                                      </p:to>
                                    </p:set>
                                    <p:anim calcmode="lin" valueType="num">
                                      <p:cBhvr additive="base">
                                        <p:cTn id="211" dur="500" fill="hold"/>
                                        <p:tgtEl>
                                          <p:spTgt spid="72"/>
                                        </p:tgtEl>
                                        <p:attrNameLst>
                                          <p:attrName>ppt_x</p:attrName>
                                        </p:attrNameLst>
                                      </p:cBhvr>
                                      <p:tavLst>
                                        <p:tav tm="0">
                                          <p:val>
                                            <p:strVal val="#ppt_x"/>
                                          </p:val>
                                        </p:tav>
                                        <p:tav tm="100000">
                                          <p:val>
                                            <p:strVal val="#ppt_x"/>
                                          </p:val>
                                        </p:tav>
                                      </p:tavLst>
                                    </p:anim>
                                    <p:anim calcmode="lin" valueType="num">
                                      <p:cBhvr additive="base">
                                        <p:cTn id="212" dur="500" fill="hold"/>
                                        <p:tgtEl>
                                          <p:spTgt spid="72"/>
                                        </p:tgtEl>
                                        <p:attrNameLst>
                                          <p:attrName>ppt_y</p:attrName>
                                        </p:attrNameLst>
                                      </p:cBhvr>
                                      <p:tavLst>
                                        <p:tav tm="0">
                                          <p:val>
                                            <p:strVal val="1+#ppt_h/2"/>
                                          </p:val>
                                        </p:tav>
                                        <p:tav tm="100000">
                                          <p:val>
                                            <p:strVal val="#ppt_y"/>
                                          </p:val>
                                        </p:tav>
                                      </p:tavLst>
                                    </p:anim>
                                  </p:childTnLst>
                                </p:cTn>
                              </p:par>
                              <p:par>
                                <p:cTn id="213" presetID="2" presetClass="entr" presetSubtype="4" fill="hold" nodeType="withEffect">
                                  <p:stCondLst>
                                    <p:cond delay="0"/>
                                  </p:stCondLst>
                                  <p:childTnLst>
                                    <p:set>
                                      <p:cBhvr>
                                        <p:cTn id="214" dur="1" fill="hold">
                                          <p:stCondLst>
                                            <p:cond delay="0"/>
                                          </p:stCondLst>
                                        </p:cTn>
                                        <p:tgtEl>
                                          <p:spTgt spid="73"/>
                                        </p:tgtEl>
                                        <p:attrNameLst>
                                          <p:attrName>style.visibility</p:attrName>
                                        </p:attrNameLst>
                                      </p:cBhvr>
                                      <p:to>
                                        <p:strVal val="visible"/>
                                      </p:to>
                                    </p:set>
                                    <p:anim calcmode="lin" valueType="num">
                                      <p:cBhvr additive="base">
                                        <p:cTn id="215" dur="500" fill="hold"/>
                                        <p:tgtEl>
                                          <p:spTgt spid="73"/>
                                        </p:tgtEl>
                                        <p:attrNameLst>
                                          <p:attrName>ppt_x</p:attrName>
                                        </p:attrNameLst>
                                      </p:cBhvr>
                                      <p:tavLst>
                                        <p:tav tm="0">
                                          <p:val>
                                            <p:strVal val="#ppt_x"/>
                                          </p:val>
                                        </p:tav>
                                        <p:tav tm="100000">
                                          <p:val>
                                            <p:strVal val="#ppt_x"/>
                                          </p:val>
                                        </p:tav>
                                      </p:tavLst>
                                    </p:anim>
                                    <p:anim calcmode="lin" valueType="num">
                                      <p:cBhvr additive="base">
                                        <p:cTn id="216" dur="500" fill="hold"/>
                                        <p:tgtEl>
                                          <p:spTgt spid="7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74"/>
                                        </p:tgtEl>
                                        <p:attrNameLst>
                                          <p:attrName>style.visibility</p:attrName>
                                        </p:attrNameLst>
                                      </p:cBhvr>
                                      <p:to>
                                        <p:strVal val="visible"/>
                                      </p:to>
                                    </p:set>
                                    <p:anim calcmode="lin" valueType="num">
                                      <p:cBhvr additive="base">
                                        <p:cTn id="219" dur="500" fill="hold"/>
                                        <p:tgtEl>
                                          <p:spTgt spid="74"/>
                                        </p:tgtEl>
                                        <p:attrNameLst>
                                          <p:attrName>ppt_x</p:attrName>
                                        </p:attrNameLst>
                                      </p:cBhvr>
                                      <p:tavLst>
                                        <p:tav tm="0">
                                          <p:val>
                                            <p:strVal val="#ppt_x"/>
                                          </p:val>
                                        </p:tav>
                                        <p:tav tm="100000">
                                          <p:val>
                                            <p:strVal val="#ppt_x"/>
                                          </p:val>
                                        </p:tav>
                                      </p:tavLst>
                                    </p:anim>
                                    <p:anim calcmode="lin" valueType="num">
                                      <p:cBhvr additive="base">
                                        <p:cTn id="220" dur="500" fill="hold"/>
                                        <p:tgtEl>
                                          <p:spTgt spid="7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75"/>
                                        </p:tgtEl>
                                        <p:attrNameLst>
                                          <p:attrName>style.visibility</p:attrName>
                                        </p:attrNameLst>
                                      </p:cBhvr>
                                      <p:to>
                                        <p:strVal val="visible"/>
                                      </p:to>
                                    </p:set>
                                    <p:anim calcmode="lin" valueType="num">
                                      <p:cBhvr additive="base">
                                        <p:cTn id="223" dur="500" fill="hold"/>
                                        <p:tgtEl>
                                          <p:spTgt spid="75"/>
                                        </p:tgtEl>
                                        <p:attrNameLst>
                                          <p:attrName>ppt_x</p:attrName>
                                        </p:attrNameLst>
                                      </p:cBhvr>
                                      <p:tavLst>
                                        <p:tav tm="0">
                                          <p:val>
                                            <p:strVal val="#ppt_x"/>
                                          </p:val>
                                        </p:tav>
                                        <p:tav tm="100000">
                                          <p:val>
                                            <p:strVal val="#ppt_x"/>
                                          </p:val>
                                        </p:tav>
                                      </p:tavLst>
                                    </p:anim>
                                    <p:anim calcmode="lin" valueType="num">
                                      <p:cBhvr additive="base">
                                        <p:cTn id="224" dur="500" fill="hold"/>
                                        <p:tgtEl>
                                          <p:spTgt spid="7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76"/>
                                        </p:tgtEl>
                                        <p:attrNameLst>
                                          <p:attrName>style.visibility</p:attrName>
                                        </p:attrNameLst>
                                      </p:cBhvr>
                                      <p:to>
                                        <p:strVal val="visible"/>
                                      </p:to>
                                    </p:set>
                                    <p:anim calcmode="lin" valueType="num">
                                      <p:cBhvr additive="base">
                                        <p:cTn id="227" dur="500" fill="hold"/>
                                        <p:tgtEl>
                                          <p:spTgt spid="76"/>
                                        </p:tgtEl>
                                        <p:attrNameLst>
                                          <p:attrName>ppt_x</p:attrName>
                                        </p:attrNameLst>
                                      </p:cBhvr>
                                      <p:tavLst>
                                        <p:tav tm="0">
                                          <p:val>
                                            <p:strVal val="#ppt_x"/>
                                          </p:val>
                                        </p:tav>
                                        <p:tav tm="100000">
                                          <p:val>
                                            <p:strVal val="#ppt_x"/>
                                          </p:val>
                                        </p:tav>
                                      </p:tavLst>
                                    </p:anim>
                                    <p:anim calcmode="lin" valueType="num">
                                      <p:cBhvr additive="base">
                                        <p:cTn id="228" dur="500" fill="hold"/>
                                        <p:tgtEl>
                                          <p:spTgt spid="7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77"/>
                                        </p:tgtEl>
                                        <p:attrNameLst>
                                          <p:attrName>style.visibility</p:attrName>
                                        </p:attrNameLst>
                                      </p:cBhvr>
                                      <p:to>
                                        <p:strVal val="visible"/>
                                      </p:to>
                                    </p:set>
                                    <p:anim calcmode="lin" valueType="num">
                                      <p:cBhvr additive="base">
                                        <p:cTn id="231" dur="500" fill="hold"/>
                                        <p:tgtEl>
                                          <p:spTgt spid="77"/>
                                        </p:tgtEl>
                                        <p:attrNameLst>
                                          <p:attrName>ppt_x</p:attrName>
                                        </p:attrNameLst>
                                      </p:cBhvr>
                                      <p:tavLst>
                                        <p:tav tm="0">
                                          <p:val>
                                            <p:strVal val="#ppt_x"/>
                                          </p:val>
                                        </p:tav>
                                        <p:tav tm="100000">
                                          <p:val>
                                            <p:strVal val="#ppt_x"/>
                                          </p:val>
                                        </p:tav>
                                      </p:tavLst>
                                    </p:anim>
                                    <p:anim calcmode="lin" valueType="num">
                                      <p:cBhvr additive="base">
                                        <p:cTn id="232" dur="500" fill="hold"/>
                                        <p:tgtEl>
                                          <p:spTgt spid="7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78"/>
                                        </p:tgtEl>
                                        <p:attrNameLst>
                                          <p:attrName>style.visibility</p:attrName>
                                        </p:attrNameLst>
                                      </p:cBhvr>
                                      <p:to>
                                        <p:strVal val="visible"/>
                                      </p:to>
                                    </p:set>
                                    <p:anim calcmode="lin" valueType="num">
                                      <p:cBhvr additive="base">
                                        <p:cTn id="235" dur="500" fill="hold"/>
                                        <p:tgtEl>
                                          <p:spTgt spid="78"/>
                                        </p:tgtEl>
                                        <p:attrNameLst>
                                          <p:attrName>ppt_x</p:attrName>
                                        </p:attrNameLst>
                                      </p:cBhvr>
                                      <p:tavLst>
                                        <p:tav tm="0">
                                          <p:val>
                                            <p:strVal val="#ppt_x"/>
                                          </p:val>
                                        </p:tav>
                                        <p:tav tm="100000">
                                          <p:val>
                                            <p:strVal val="#ppt_x"/>
                                          </p:val>
                                        </p:tav>
                                      </p:tavLst>
                                    </p:anim>
                                    <p:anim calcmode="lin" valueType="num">
                                      <p:cBhvr additive="base">
                                        <p:cTn id="236" dur="500" fill="hold"/>
                                        <p:tgtEl>
                                          <p:spTgt spid="7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79"/>
                                        </p:tgtEl>
                                        <p:attrNameLst>
                                          <p:attrName>style.visibility</p:attrName>
                                        </p:attrNameLst>
                                      </p:cBhvr>
                                      <p:to>
                                        <p:strVal val="visible"/>
                                      </p:to>
                                    </p:set>
                                    <p:anim calcmode="lin" valueType="num">
                                      <p:cBhvr additive="base">
                                        <p:cTn id="239" dur="500" fill="hold"/>
                                        <p:tgtEl>
                                          <p:spTgt spid="79"/>
                                        </p:tgtEl>
                                        <p:attrNameLst>
                                          <p:attrName>ppt_x</p:attrName>
                                        </p:attrNameLst>
                                      </p:cBhvr>
                                      <p:tavLst>
                                        <p:tav tm="0">
                                          <p:val>
                                            <p:strVal val="#ppt_x"/>
                                          </p:val>
                                        </p:tav>
                                        <p:tav tm="100000">
                                          <p:val>
                                            <p:strVal val="#ppt_x"/>
                                          </p:val>
                                        </p:tav>
                                      </p:tavLst>
                                    </p:anim>
                                    <p:anim calcmode="lin" valueType="num">
                                      <p:cBhvr additive="base">
                                        <p:cTn id="240" dur="500" fill="hold"/>
                                        <p:tgtEl>
                                          <p:spTgt spid="7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80"/>
                                        </p:tgtEl>
                                        <p:attrNameLst>
                                          <p:attrName>style.visibility</p:attrName>
                                        </p:attrNameLst>
                                      </p:cBhvr>
                                      <p:to>
                                        <p:strVal val="visible"/>
                                      </p:to>
                                    </p:set>
                                    <p:anim calcmode="lin" valueType="num">
                                      <p:cBhvr additive="base">
                                        <p:cTn id="243" dur="500" fill="hold"/>
                                        <p:tgtEl>
                                          <p:spTgt spid="80"/>
                                        </p:tgtEl>
                                        <p:attrNameLst>
                                          <p:attrName>ppt_x</p:attrName>
                                        </p:attrNameLst>
                                      </p:cBhvr>
                                      <p:tavLst>
                                        <p:tav tm="0">
                                          <p:val>
                                            <p:strVal val="#ppt_x"/>
                                          </p:val>
                                        </p:tav>
                                        <p:tav tm="100000">
                                          <p:val>
                                            <p:strVal val="#ppt_x"/>
                                          </p:val>
                                        </p:tav>
                                      </p:tavLst>
                                    </p:anim>
                                    <p:anim calcmode="lin" valueType="num">
                                      <p:cBhvr additive="base">
                                        <p:cTn id="244" dur="500" fill="hold"/>
                                        <p:tgtEl>
                                          <p:spTgt spid="8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81"/>
                                        </p:tgtEl>
                                        <p:attrNameLst>
                                          <p:attrName>style.visibility</p:attrName>
                                        </p:attrNameLst>
                                      </p:cBhvr>
                                      <p:to>
                                        <p:strVal val="visible"/>
                                      </p:to>
                                    </p:set>
                                    <p:anim calcmode="lin" valueType="num">
                                      <p:cBhvr additive="base">
                                        <p:cTn id="247" dur="500" fill="hold"/>
                                        <p:tgtEl>
                                          <p:spTgt spid="81"/>
                                        </p:tgtEl>
                                        <p:attrNameLst>
                                          <p:attrName>ppt_x</p:attrName>
                                        </p:attrNameLst>
                                      </p:cBhvr>
                                      <p:tavLst>
                                        <p:tav tm="0">
                                          <p:val>
                                            <p:strVal val="#ppt_x"/>
                                          </p:val>
                                        </p:tav>
                                        <p:tav tm="100000">
                                          <p:val>
                                            <p:strVal val="#ppt_x"/>
                                          </p:val>
                                        </p:tav>
                                      </p:tavLst>
                                    </p:anim>
                                    <p:anim calcmode="lin" valueType="num">
                                      <p:cBhvr additive="base">
                                        <p:cTn id="248" dur="500" fill="hold"/>
                                        <p:tgtEl>
                                          <p:spTgt spid="8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82"/>
                                        </p:tgtEl>
                                        <p:attrNameLst>
                                          <p:attrName>style.visibility</p:attrName>
                                        </p:attrNameLst>
                                      </p:cBhvr>
                                      <p:to>
                                        <p:strVal val="visible"/>
                                      </p:to>
                                    </p:set>
                                    <p:anim calcmode="lin" valueType="num">
                                      <p:cBhvr additive="base">
                                        <p:cTn id="251" dur="500" fill="hold"/>
                                        <p:tgtEl>
                                          <p:spTgt spid="82"/>
                                        </p:tgtEl>
                                        <p:attrNameLst>
                                          <p:attrName>ppt_x</p:attrName>
                                        </p:attrNameLst>
                                      </p:cBhvr>
                                      <p:tavLst>
                                        <p:tav tm="0">
                                          <p:val>
                                            <p:strVal val="#ppt_x"/>
                                          </p:val>
                                        </p:tav>
                                        <p:tav tm="100000">
                                          <p:val>
                                            <p:strVal val="#ppt_x"/>
                                          </p:val>
                                        </p:tav>
                                      </p:tavLst>
                                    </p:anim>
                                    <p:anim calcmode="lin" valueType="num">
                                      <p:cBhvr additive="base">
                                        <p:cTn id="252" dur="500" fill="hold"/>
                                        <p:tgtEl>
                                          <p:spTgt spid="8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83"/>
                                        </p:tgtEl>
                                        <p:attrNameLst>
                                          <p:attrName>style.visibility</p:attrName>
                                        </p:attrNameLst>
                                      </p:cBhvr>
                                      <p:to>
                                        <p:strVal val="visible"/>
                                      </p:to>
                                    </p:set>
                                    <p:anim calcmode="lin" valueType="num">
                                      <p:cBhvr additive="base">
                                        <p:cTn id="255" dur="500" fill="hold"/>
                                        <p:tgtEl>
                                          <p:spTgt spid="83"/>
                                        </p:tgtEl>
                                        <p:attrNameLst>
                                          <p:attrName>ppt_x</p:attrName>
                                        </p:attrNameLst>
                                      </p:cBhvr>
                                      <p:tavLst>
                                        <p:tav tm="0">
                                          <p:val>
                                            <p:strVal val="#ppt_x"/>
                                          </p:val>
                                        </p:tav>
                                        <p:tav tm="100000">
                                          <p:val>
                                            <p:strVal val="#ppt_x"/>
                                          </p:val>
                                        </p:tav>
                                      </p:tavLst>
                                    </p:anim>
                                    <p:anim calcmode="lin" valueType="num">
                                      <p:cBhvr additive="base">
                                        <p:cTn id="256" dur="500" fill="hold"/>
                                        <p:tgtEl>
                                          <p:spTgt spid="8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84"/>
                                        </p:tgtEl>
                                        <p:attrNameLst>
                                          <p:attrName>style.visibility</p:attrName>
                                        </p:attrNameLst>
                                      </p:cBhvr>
                                      <p:to>
                                        <p:strVal val="visible"/>
                                      </p:to>
                                    </p:set>
                                    <p:anim calcmode="lin" valueType="num">
                                      <p:cBhvr additive="base">
                                        <p:cTn id="259" dur="500" fill="hold"/>
                                        <p:tgtEl>
                                          <p:spTgt spid="84"/>
                                        </p:tgtEl>
                                        <p:attrNameLst>
                                          <p:attrName>ppt_x</p:attrName>
                                        </p:attrNameLst>
                                      </p:cBhvr>
                                      <p:tavLst>
                                        <p:tav tm="0">
                                          <p:val>
                                            <p:strVal val="#ppt_x"/>
                                          </p:val>
                                        </p:tav>
                                        <p:tav tm="100000">
                                          <p:val>
                                            <p:strVal val="#ppt_x"/>
                                          </p:val>
                                        </p:tav>
                                      </p:tavLst>
                                    </p:anim>
                                    <p:anim calcmode="lin" valueType="num">
                                      <p:cBhvr additive="base">
                                        <p:cTn id="260" dur="500" fill="hold"/>
                                        <p:tgtEl>
                                          <p:spTgt spid="8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85"/>
                                        </p:tgtEl>
                                        <p:attrNameLst>
                                          <p:attrName>style.visibility</p:attrName>
                                        </p:attrNameLst>
                                      </p:cBhvr>
                                      <p:to>
                                        <p:strVal val="visible"/>
                                      </p:to>
                                    </p:set>
                                    <p:anim calcmode="lin" valueType="num">
                                      <p:cBhvr additive="base">
                                        <p:cTn id="263" dur="500" fill="hold"/>
                                        <p:tgtEl>
                                          <p:spTgt spid="85"/>
                                        </p:tgtEl>
                                        <p:attrNameLst>
                                          <p:attrName>ppt_x</p:attrName>
                                        </p:attrNameLst>
                                      </p:cBhvr>
                                      <p:tavLst>
                                        <p:tav tm="0">
                                          <p:val>
                                            <p:strVal val="#ppt_x"/>
                                          </p:val>
                                        </p:tav>
                                        <p:tav tm="100000">
                                          <p:val>
                                            <p:strVal val="#ppt_x"/>
                                          </p:val>
                                        </p:tav>
                                      </p:tavLst>
                                    </p:anim>
                                    <p:anim calcmode="lin" valueType="num">
                                      <p:cBhvr additive="base">
                                        <p:cTn id="264" dur="500" fill="hold"/>
                                        <p:tgtEl>
                                          <p:spTgt spid="8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86"/>
                                        </p:tgtEl>
                                        <p:attrNameLst>
                                          <p:attrName>style.visibility</p:attrName>
                                        </p:attrNameLst>
                                      </p:cBhvr>
                                      <p:to>
                                        <p:strVal val="visible"/>
                                      </p:to>
                                    </p:set>
                                    <p:anim calcmode="lin" valueType="num">
                                      <p:cBhvr additive="base">
                                        <p:cTn id="267" dur="500" fill="hold"/>
                                        <p:tgtEl>
                                          <p:spTgt spid="86"/>
                                        </p:tgtEl>
                                        <p:attrNameLst>
                                          <p:attrName>ppt_x</p:attrName>
                                        </p:attrNameLst>
                                      </p:cBhvr>
                                      <p:tavLst>
                                        <p:tav tm="0">
                                          <p:val>
                                            <p:strVal val="#ppt_x"/>
                                          </p:val>
                                        </p:tav>
                                        <p:tav tm="100000">
                                          <p:val>
                                            <p:strVal val="#ppt_x"/>
                                          </p:val>
                                        </p:tav>
                                      </p:tavLst>
                                    </p:anim>
                                    <p:anim calcmode="lin" valueType="num">
                                      <p:cBhvr additive="base">
                                        <p:cTn id="268" dur="500" fill="hold"/>
                                        <p:tgtEl>
                                          <p:spTgt spid="8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87"/>
                                        </p:tgtEl>
                                        <p:attrNameLst>
                                          <p:attrName>style.visibility</p:attrName>
                                        </p:attrNameLst>
                                      </p:cBhvr>
                                      <p:to>
                                        <p:strVal val="visible"/>
                                      </p:to>
                                    </p:set>
                                    <p:anim calcmode="lin" valueType="num">
                                      <p:cBhvr additive="base">
                                        <p:cTn id="271" dur="500" fill="hold"/>
                                        <p:tgtEl>
                                          <p:spTgt spid="87"/>
                                        </p:tgtEl>
                                        <p:attrNameLst>
                                          <p:attrName>ppt_x</p:attrName>
                                        </p:attrNameLst>
                                      </p:cBhvr>
                                      <p:tavLst>
                                        <p:tav tm="0">
                                          <p:val>
                                            <p:strVal val="#ppt_x"/>
                                          </p:val>
                                        </p:tav>
                                        <p:tav tm="100000">
                                          <p:val>
                                            <p:strVal val="#ppt_x"/>
                                          </p:val>
                                        </p:tav>
                                      </p:tavLst>
                                    </p:anim>
                                    <p:anim calcmode="lin" valueType="num">
                                      <p:cBhvr additive="base">
                                        <p:cTn id="272" dur="500" fill="hold"/>
                                        <p:tgtEl>
                                          <p:spTgt spid="8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88"/>
                                        </p:tgtEl>
                                        <p:attrNameLst>
                                          <p:attrName>style.visibility</p:attrName>
                                        </p:attrNameLst>
                                      </p:cBhvr>
                                      <p:to>
                                        <p:strVal val="visible"/>
                                      </p:to>
                                    </p:set>
                                    <p:anim calcmode="lin" valueType="num">
                                      <p:cBhvr additive="base">
                                        <p:cTn id="275" dur="500" fill="hold"/>
                                        <p:tgtEl>
                                          <p:spTgt spid="88"/>
                                        </p:tgtEl>
                                        <p:attrNameLst>
                                          <p:attrName>ppt_x</p:attrName>
                                        </p:attrNameLst>
                                      </p:cBhvr>
                                      <p:tavLst>
                                        <p:tav tm="0">
                                          <p:val>
                                            <p:strVal val="#ppt_x"/>
                                          </p:val>
                                        </p:tav>
                                        <p:tav tm="100000">
                                          <p:val>
                                            <p:strVal val="#ppt_x"/>
                                          </p:val>
                                        </p:tav>
                                      </p:tavLst>
                                    </p:anim>
                                    <p:anim calcmode="lin" valueType="num">
                                      <p:cBhvr additive="base">
                                        <p:cTn id="276" dur="500" fill="hold"/>
                                        <p:tgtEl>
                                          <p:spTgt spid="8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89"/>
                                        </p:tgtEl>
                                        <p:attrNameLst>
                                          <p:attrName>style.visibility</p:attrName>
                                        </p:attrNameLst>
                                      </p:cBhvr>
                                      <p:to>
                                        <p:strVal val="visible"/>
                                      </p:to>
                                    </p:set>
                                    <p:anim calcmode="lin" valueType="num">
                                      <p:cBhvr additive="base">
                                        <p:cTn id="279" dur="500" fill="hold"/>
                                        <p:tgtEl>
                                          <p:spTgt spid="89"/>
                                        </p:tgtEl>
                                        <p:attrNameLst>
                                          <p:attrName>ppt_x</p:attrName>
                                        </p:attrNameLst>
                                      </p:cBhvr>
                                      <p:tavLst>
                                        <p:tav tm="0">
                                          <p:val>
                                            <p:strVal val="#ppt_x"/>
                                          </p:val>
                                        </p:tav>
                                        <p:tav tm="100000">
                                          <p:val>
                                            <p:strVal val="#ppt_x"/>
                                          </p:val>
                                        </p:tav>
                                      </p:tavLst>
                                    </p:anim>
                                    <p:anim calcmode="lin" valueType="num">
                                      <p:cBhvr additive="base">
                                        <p:cTn id="280" dur="500" fill="hold"/>
                                        <p:tgtEl>
                                          <p:spTgt spid="8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90"/>
                                        </p:tgtEl>
                                        <p:attrNameLst>
                                          <p:attrName>style.visibility</p:attrName>
                                        </p:attrNameLst>
                                      </p:cBhvr>
                                      <p:to>
                                        <p:strVal val="visible"/>
                                      </p:to>
                                    </p:set>
                                    <p:anim calcmode="lin" valueType="num">
                                      <p:cBhvr additive="base">
                                        <p:cTn id="283" dur="500" fill="hold"/>
                                        <p:tgtEl>
                                          <p:spTgt spid="90"/>
                                        </p:tgtEl>
                                        <p:attrNameLst>
                                          <p:attrName>ppt_x</p:attrName>
                                        </p:attrNameLst>
                                      </p:cBhvr>
                                      <p:tavLst>
                                        <p:tav tm="0">
                                          <p:val>
                                            <p:strVal val="#ppt_x"/>
                                          </p:val>
                                        </p:tav>
                                        <p:tav tm="100000">
                                          <p:val>
                                            <p:strVal val="#ppt_x"/>
                                          </p:val>
                                        </p:tav>
                                      </p:tavLst>
                                    </p:anim>
                                    <p:anim calcmode="lin" valueType="num">
                                      <p:cBhvr additive="base">
                                        <p:cTn id="284" dur="500" fill="hold"/>
                                        <p:tgtEl>
                                          <p:spTgt spid="9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91"/>
                                        </p:tgtEl>
                                        <p:attrNameLst>
                                          <p:attrName>style.visibility</p:attrName>
                                        </p:attrNameLst>
                                      </p:cBhvr>
                                      <p:to>
                                        <p:strVal val="visible"/>
                                      </p:to>
                                    </p:set>
                                    <p:anim calcmode="lin" valueType="num">
                                      <p:cBhvr additive="base">
                                        <p:cTn id="287" dur="500" fill="hold"/>
                                        <p:tgtEl>
                                          <p:spTgt spid="91"/>
                                        </p:tgtEl>
                                        <p:attrNameLst>
                                          <p:attrName>ppt_x</p:attrName>
                                        </p:attrNameLst>
                                      </p:cBhvr>
                                      <p:tavLst>
                                        <p:tav tm="0">
                                          <p:val>
                                            <p:strVal val="#ppt_x"/>
                                          </p:val>
                                        </p:tav>
                                        <p:tav tm="100000">
                                          <p:val>
                                            <p:strVal val="#ppt_x"/>
                                          </p:val>
                                        </p:tav>
                                      </p:tavLst>
                                    </p:anim>
                                    <p:anim calcmode="lin" valueType="num">
                                      <p:cBhvr additive="base">
                                        <p:cTn id="288" dur="500" fill="hold"/>
                                        <p:tgtEl>
                                          <p:spTgt spid="91"/>
                                        </p:tgtEl>
                                        <p:attrNameLst>
                                          <p:attrName>ppt_y</p:attrName>
                                        </p:attrNameLst>
                                      </p:cBhvr>
                                      <p:tavLst>
                                        <p:tav tm="0">
                                          <p:val>
                                            <p:strVal val="1+#ppt_h/2"/>
                                          </p:val>
                                        </p:tav>
                                        <p:tav tm="100000">
                                          <p:val>
                                            <p:strVal val="#ppt_y"/>
                                          </p:val>
                                        </p:tav>
                                      </p:tavLst>
                                    </p:anim>
                                  </p:childTnLst>
                                </p:cTn>
                              </p:par>
                              <p:par>
                                <p:cTn id="289" presetID="2" presetClass="entr" presetSubtype="4" fill="hold" grpId="0" nodeType="withEffect">
                                  <p:stCondLst>
                                    <p:cond delay="0"/>
                                  </p:stCondLst>
                                  <p:childTnLst>
                                    <p:set>
                                      <p:cBhvr>
                                        <p:cTn id="290" dur="1" fill="hold">
                                          <p:stCondLst>
                                            <p:cond delay="0"/>
                                          </p:stCondLst>
                                        </p:cTn>
                                        <p:tgtEl>
                                          <p:spTgt spid="92"/>
                                        </p:tgtEl>
                                        <p:attrNameLst>
                                          <p:attrName>style.visibility</p:attrName>
                                        </p:attrNameLst>
                                      </p:cBhvr>
                                      <p:to>
                                        <p:strVal val="visible"/>
                                      </p:to>
                                    </p:set>
                                    <p:anim calcmode="lin" valueType="num">
                                      <p:cBhvr additive="base">
                                        <p:cTn id="291" dur="500" fill="hold"/>
                                        <p:tgtEl>
                                          <p:spTgt spid="92"/>
                                        </p:tgtEl>
                                        <p:attrNameLst>
                                          <p:attrName>ppt_x</p:attrName>
                                        </p:attrNameLst>
                                      </p:cBhvr>
                                      <p:tavLst>
                                        <p:tav tm="0">
                                          <p:val>
                                            <p:strVal val="#ppt_x"/>
                                          </p:val>
                                        </p:tav>
                                        <p:tav tm="100000">
                                          <p:val>
                                            <p:strVal val="#ppt_x"/>
                                          </p:val>
                                        </p:tav>
                                      </p:tavLst>
                                    </p:anim>
                                    <p:anim calcmode="lin" valueType="num">
                                      <p:cBhvr additive="base">
                                        <p:cTn id="292" dur="500" fill="hold"/>
                                        <p:tgtEl>
                                          <p:spTgt spid="92"/>
                                        </p:tgtEl>
                                        <p:attrNameLst>
                                          <p:attrName>ppt_y</p:attrName>
                                        </p:attrNameLst>
                                      </p:cBhvr>
                                      <p:tavLst>
                                        <p:tav tm="0">
                                          <p:val>
                                            <p:strVal val="1+#ppt_h/2"/>
                                          </p:val>
                                        </p:tav>
                                        <p:tav tm="100000">
                                          <p:val>
                                            <p:strVal val="#ppt_y"/>
                                          </p:val>
                                        </p:tav>
                                      </p:tavLst>
                                    </p:anim>
                                  </p:childTnLst>
                                </p:cTn>
                              </p:par>
                              <p:par>
                                <p:cTn id="293" presetID="2" presetClass="entr" presetSubtype="4" fill="hold" grpId="0" nodeType="withEffect">
                                  <p:stCondLst>
                                    <p:cond delay="0"/>
                                  </p:stCondLst>
                                  <p:childTnLst>
                                    <p:set>
                                      <p:cBhvr>
                                        <p:cTn id="294" dur="1" fill="hold">
                                          <p:stCondLst>
                                            <p:cond delay="0"/>
                                          </p:stCondLst>
                                        </p:cTn>
                                        <p:tgtEl>
                                          <p:spTgt spid="93"/>
                                        </p:tgtEl>
                                        <p:attrNameLst>
                                          <p:attrName>style.visibility</p:attrName>
                                        </p:attrNameLst>
                                      </p:cBhvr>
                                      <p:to>
                                        <p:strVal val="visible"/>
                                      </p:to>
                                    </p:set>
                                    <p:anim calcmode="lin" valueType="num">
                                      <p:cBhvr additive="base">
                                        <p:cTn id="295" dur="500" fill="hold"/>
                                        <p:tgtEl>
                                          <p:spTgt spid="93"/>
                                        </p:tgtEl>
                                        <p:attrNameLst>
                                          <p:attrName>ppt_x</p:attrName>
                                        </p:attrNameLst>
                                      </p:cBhvr>
                                      <p:tavLst>
                                        <p:tav tm="0">
                                          <p:val>
                                            <p:strVal val="#ppt_x"/>
                                          </p:val>
                                        </p:tav>
                                        <p:tav tm="100000">
                                          <p:val>
                                            <p:strVal val="#ppt_x"/>
                                          </p:val>
                                        </p:tav>
                                      </p:tavLst>
                                    </p:anim>
                                    <p:anim calcmode="lin" valueType="num">
                                      <p:cBhvr additive="base">
                                        <p:cTn id="296" dur="500" fill="hold"/>
                                        <p:tgtEl>
                                          <p:spTgt spid="93"/>
                                        </p:tgtEl>
                                        <p:attrNameLst>
                                          <p:attrName>ppt_y</p:attrName>
                                        </p:attrNameLst>
                                      </p:cBhvr>
                                      <p:tavLst>
                                        <p:tav tm="0">
                                          <p:val>
                                            <p:strVal val="1+#ppt_h/2"/>
                                          </p:val>
                                        </p:tav>
                                        <p:tav tm="100000">
                                          <p:val>
                                            <p:strVal val="#ppt_y"/>
                                          </p:val>
                                        </p:tav>
                                      </p:tavLst>
                                    </p:anim>
                                  </p:childTnLst>
                                </p:cTn>
                              </p:par>
                              <p:par>
                                <p:cTn id="297" presetID="2" presetClass="entr" presetSubtype="4" fill="hold" grpId="0" nodeType="withEffect">
                                  <p:stCondLst>
                                    <p:cond delay="0"/>
                                  </p:stCondLst>
                                  <p:childTnLst>
                                    <p:set>
                                      <p:cBhvr>
                                        <p:cTn id="298" dur="1" fill="hold">
                                          <p:stCondLst>
                                            <p:cond delay="0"/>
                                          </p:stCondLst>
                                        </p:cTn>
                                        <p:tgtEl>
                                          <p:spTgt spid="94"/>
                                        </p:tgtEl>
                                        <p:attrNameLst>
                                          <p:attrName>style.visibility</p:attrName>
                                        </p:attrNameLst>
                                      </p:cBhvr>
                                      <p:to>
                                        <p:strVal val="visible"/>
                                      </p:to>
                                    </p:set>
                                    <p:anim calcmode="lin" valueType="num">
                                      <p:cBhvr additive="base">
                                        <p:cTn id="299" dur="500" fill="hold"/>
                                        <p:tgtEl>
                                          <p:spTgt spid="94"/>
                                        </p:tgtEl>
                                        <p:attrNameLst>
                                          <p:attrName>ppt_x</p:attrName>
                                        </p:attrNameLst>
                                      </p:cBhvr>
                                      <p:tavLst>
                                        <p:tav tm="0">
                                          <p:val>
                                            <p:strVal val="#ppt_x"/>
                                          </p:val>
                                        </p:tav>
                                        <p:tav tm="100000">
                                          <p:val>
                                            <p:strVal val="#ppt_x"/>
                                          </p:val>
                                        </p:tav>
                                      </p:tavLst>
                                    </p:anim>
                                    <p:anim calcmode="lin" valueType="num">
                                      <p:cBhvr additive="base">
                                        <p:cTn id="300" dur="500" fill="hold"/>
                                        <p:tgtEl>
                                          <p:spTgt spid="94"/>
                                        </p:tgtEl>
                                        <p:attrNameLst>
                                          <p:attrName>ppt_y</p:attrName>
                                        </p:attrNameLst>
                                      </p:cBhvr>
                                      <p:tavLst>
                                        <p:tav tm="0">
                                          <p:val>
                                            <p:strVal val="1+#ppt_h/2"/>
                                          </p:val>
                                        </p:tav>
                                        <p:tav tm="100000">
                                          <p:val>
                                            <p:strVal val="#ppt_y"/>
                                          </p:val>
                                        </p:tav>
                                      </p:tavLst>
                                    </p:anim>
                                  </p:childTnLst>
                                </p:cTn>
                              </p:par>
                              <p:par>
                                <p:cTn id="301" presetID="2" presetClass="entr" presetSubtype="4" fill="hold" grpId="0" nodeType="withEffect">
                                  <p:stCondLst>
                                    <p:cond delay="0"/>
                                  </p:stCondLst>
                                  <p:childTnLst>
                                    <p:set>
                                      <p:cBhvr>
                                        <p:cTn id="302" dur="1" fill="hold">
                                          <p:stCondLst>
                                            <p:cond delay="0"/>
                                          </p:stCondLst>
                                        </p:cTn>
                                        <p:tgtEl>
                                          <p:spTgt spid="95"/>
                                        </p:tgtEl>
                                        <p:attrNameLst>
                                          <p:attrName>style.visibility</p:attrName>
                                        </p:attrNameLst>
                                      </p:cBhvr>
                                      <p:to>
                                        <p:strVal val="visible"/>
                                      </p:to>
                                    </p:set>
                                    <p:anim calcmode="lin" valueType="num">
                                      <p:cBhvr additive="base">
                                        <p:cTn id="303" dur="500" fill="hold"/>
                                        <p:tgtEl>
                                          <p:spTgt spid="95"/>
                                        </p:tgtEl>
                                        <p:attrNameLst>
                                          <p:attrName>ppt_x</p:attrName>
                                        </p:attrNameLst>
                                      </p:cBhvr>
                                      <p:tavLst>
                                        <p:tav tm="0">
                                          <p:val>
                                            <p:strVal val="#ppt_x"/>
                                          </p:val>
                                        </p:tav>
                                        <p:tav tm="100000">
                                          <p:val>
                                            <p:strVal val="#ppt_x"/>
                                          </p:val>
                                        </p:tav>
                                      </p:tavLst>
                                    </p:anim>
                                    <p:anim calcmode="lin" valueType="num">
                                      <p:cBhvr additive="base">
                                        <p:cTn id="304" dur="500" fill="hold"/>
                                        <p:tgtEl>
                                          <p:spTgt spid="95"/>
                                        </p:tgtEl>
                                        <p:attrNameLst>
                                          <p:attrName>ppt_y</p:attrName>
                                        </p:attrNameLst>
                                      </p:cBhvr>
                                      <p:tavLst>
                                        <p:tav tm="0">
                                          <p:val>
                                            <p:strVal val="1+#ppt_h/2"/>
                                          </p:val>
                                        </p:tav>
                                        <p:tav tm="100000">
                                          <p:val>
                                            <p:strVal val="#ppt_y"/>
                                          </p:val>
                                        </p:tav>
                                      </p:tavLst>
                                    </p:anim>
                                  </p:childTnLst>
                                </p:cTn>
                              </p:par>
                              <p:par>
                                <p:cTn id="305" presetID="2" presetClass="entr" presetSubtype="4" fill="hold" grpId="0" nodeType="withEffect">
                                  <p:stCondLst>
                                    <p:cond delay="0"/>
                                  </p:stCondLst>
                                  <p:childTnLst>
                                    <p:set>
                                      <p:cBhvr>
                                        <p:cTn id="306" dur="1" fill="hold">
                                          <p:stCondLst>
                                            <p:cond delay="0"/>
                                          </p:stCondLst>
                                        </p:cTn>
                                        <p:tgtEl>
                                          <p:spTgt spid="96"/>
                                        </p:tgtEl>
                                        <p:attrNameLst>
                                          <p:attrName>style.visibility</p:attrName>
                                        </p:attrNameLst>
                                      </p:cBhvr>
                                      <p:to>
                                        <p:strVal val="visible"/>
                                      </p:to>
                                    </p:set>
                                    <p:anim calcmode="lin" valueType="num">
                                      <p:cBhvr additive="base">
                                        <p:cTn id="307" dur="500" fill="hold"/>
                                        <p:tgtEl>
                                          <p:spTgt spid="96"/>
                                        </p:tgtEl>
                                        <p:attrNameLst>
                                          <p:attrName>ppt_x</p:attrName>
                                        </p:attrNameLst>
                                      </p:cBhvr>
                                      <p:tavLst>
                                        <p:tav tm="0">
                                          <p:val>
                                            <p:strVal val="#ppt_x"/>
                                          </p:val>
                                        </p:tav>
                                        <p:tav tm="100000">
                                          <p:val>
                                            <p:strVal val="#ppt_x"/>
                                          </p:val>
                                        </p:tav>
                                      </p:tavLst>
                                    </p:anim>
                                    <p:anim calcmode="lin" valueType="num">
                                      <p:cBhvr additive="base">
                                        <p:cTn id="308" dur="500" fill="hold"/>
                                        <p:tgtEl>
                                          <p:spTgt spid="96"/>
                                        </p:tgtEl>
                                        <p:attrNameLst>
                                          <p:attrName>ppt_y</p:attrName>
                                        </p:attrNameLst>
                                      </p:cBhvr>
                                      <p:tavLst>
                                        <p:tav tm="0">
                                          <p:val>
                                            <p:strVal val="1+#ppt_h/2"/>
                                          </p:val>
                                        </p:tav>
                                        <p:tav tm="100000">
                                          <p:val>
                                            <p:strVal val="#ppt_y"/>
                                          </p:val>
                                        </p:tav>
                                      </p:tavLst>
                                    </p:anim>
                                  </p:childTnLst>
                                </p:cTn>
                              </p:par>
                              <p:par>
                                <p:cTn id="309" presetID="2" presetClass="entr" presetSubtype="4" fill="hold" grpId="0" nodeType="withEffect">
                                  <p:stCondLst>
                                    <p:cond delay="0"/>
                                  </p:stCondLst>
                                  <p:childTnLst>
                                    <p:set>
                                      <p:cBhvr>
                                        <p:cTn id="310" dur="1" fill="hold">
                                          <p:stCondLst>
                                            <p:cond delay="0"/>
                                          </p:stCondLst>
                                        </p:cTn>
                                        <p:tgtEl>
                                          <p:spTgt spid="97"/>
                                        </p:tgtEl>
                                        <p:attrNameLst>
                                          <p:attrName>style.visibility</p:attrName>
                                        </p:attrNameLst>
                                      </p:cBhvr>
                                      <p:to>
                                        <p:strVal val="visible"/>
                                      </p:to>
                                    </p:set>
                                    <p:anim calcmode="lin" valueType="num">
                                      <p:cBhvr additive="base">
                                        <p:cTn id="311" dur="500" fill="hold"/>
                                        <p:tgtEl>
                                          <p:spTgt spid="97"/>
                                        </p:tgtEl>
                                        <p:attrNameLst>
                                          <p:attrName>ppt_x</p:attrName>
                                        </p:attrNameLst>
                                      </p:cBhvr>
                                      <p:tavLst>
                                        <p:tav tm="0">
                                          <p:val>
                                            <p:strVal val="#ppt_x"/>
                                          </p:val>
                                        </p:tav>
                                        <p:tav tm="100000">
                                          <p:val>
                                            <p:strVal val="#ppt_x"/>
                                          </p:val>
                                        </p:tav>
                                      </p:tavLst>
                                    </p:anim>
                                    <p:anim calcmode="lin" valueType="num">
                                      <p:cBhvr additive="base">
                                        <p:cTn id="312" dur="500" fill="hold"/>
                                        <p:tgtEl>
                                          <p:spTgt spid="97"/>
                                        </p:tgtEl>
                                        <p:attrNameLst>
                                          <p:attrName>ppt_y</p:attrName>
                                        </p:attrNameLst>
                                      </p:cBhvr>
                                      <p:tavLst>
                                        <p:tav tm="0">
                                          <p:val>
                                            <p:strVal val="1+#ppt_h/2"/>
                                          </p:val>
                                        </p:tav>
                                        <p:tav tm="100000">
                                          <p:val>
                                            <p:strVal val="#ppt_y"/>
                                          </p:val>
                                        </p:tav>
                                      </p:tavLst>
                                    </p:anim>
                                  </p:childTnLst>
                                </p:cTn>
                              </p:par>
                              <p:par>
                                <p:cTn id="313" presetID="2" presetClass="entr" presetSubtype="4" fill="hold" grpId="0" nodeType="withEffect">
                                  <p:stCondLst>
                                    <p:cond delay="0"/>
                                  </p:stCondLst>
                                  <p:childTnLst>
                                    <p:set>
                                      <p:cBhvr>
                                        <p:cTn id="314" dur="1" fill="hold">
                                          <p:stCondLst>
                                            <p:cond delay="0"/>
                                          </p:stCondLst>
                                        </p:cTn>
                                        <p:tgtEl>
                                          <p:spTgt spid="98"/>
                                        </p:tgtEl>
                                        <p:attrNameLst>
                                          <p:attrName>style.visibility</p:attrName>
                                        </p:attrNameLst>
                                      </p:cBhvr>
                                      <p:to>
                                        <p:strVal val="visible"/>
                                      </p:to>
                                    </p:set>
                                    <p:anim calcmode="lin" valueType="num">
                                      <p:cBhvr additive="base">
                                        <p:cTn id="315" dur="500" fill="hold"/>
                                        <p:tgtEl>
                                          <p:spTgt spid="98"/>
                                        </p:tgtEl>
                                        <p:attrNameLst>
                                          <p:attrName>ppt_x</p:attrName>
                                        </p:attrNameLst>
                                      </p:cBhvr>
                                      <p:tavLst>
                                        <p:tav tm="0">
                                          <p:val>
                                            <p:strVal val="#ppt_x"/>
                                          </p:val>
                                        </p:tav>
                                        <p:tav tm="100000">
                                          <p:val>
                                            <p:strVal val="#ppt_x"/>
                                          </p:val>
                                        </p:tav>
                                      </p:tavLst>
                                    </p:anim>
                                    <p:anim calcmode="lin" valueType="num">
                                      <p:cBhvr additive="base">
                                        <p:cTn id="316" dur="500" fill="hold"/>
                                        <p:tgtEl>
                                          <p:spTgt spid="98"/>
                                        </p:tgtEl>
                                        <p:attrNameLst>
                                          <p:attrName>ppt_y</p:attrName>
                                        </p:attrNameLst>
                                      </p:cBhvr>
                                      <p:tavLst>
                                        <p:tav tm="0">
                                          <p:val>
                                            <p:strVal val="1+#ppt_h/2"/>
                                          </p:val>
                                        </p:tav>
                                        <p:tav tm="100000">
                                          <p:val>
                                            <p:strVal val="#ppt_y"/>
                                          </p:val>
                                        </p:tav>
                                      </p:tavLst>
                                    </p:anim>
                                  </p:childTnLst>
                                </p:cTn>
                              </p:par>
                              <p:par>
                                <p:cTn id="317" presetID="2" presetClass="entr" presetSubtype="4" fill="hold" grpId="0" nodeType="withEffect">
                                  <p:stCondLst>
                                    <p:cond delay="0"/>
                                  </p:stCondLst>
                                  <p:childTnLst>
                                    <p:set>
                                      <p:cBhvr>
                                        <p:cTn id="318" dur="1" fill="hold">
                                          <p:stCondLst>
                                            <p:cond delay="0"/>
                                          </p:stCondLst>
                                        </p:cTn>
                                        <p:tgtEl>
                                          <p:spTgt spid="99"/>
                                        </p:tgtEl>
                                        <p:attrNameLst>
                                          <p:attrName>style.visibility</p:attrName>
                                        </p:attrNameLst>
                                      </p:cBhvr>
                                      <p:to>
                                        <p:strVal val="visible"/>
                                      </p:to>
                                    </p:set>
                                    <p:anim calcmode="lin" valueType="num">
                                      <p:cBhvr additive="base">
                                        <p:cTn id="319" dur="500" fill="hold"/>
                                        <p:tgtEl>
                                          <p:spTgt spid="99"/>
                                        </p:tgtEl>
                                        <p:attrNameLst>
                                          <p:attrName>ppt_x</p:attrName>
                                        </p:attrNameLst>
                                      </p:cBhvr>
                                      <p:tavLst>
                                        <p:tav tm="0">
                                          <p:val>
                                            <p:strVal val="#ppt_x"/>
                                          </p:val>
                                        </p:tav>
                                        <p:tav tm="100000">
                                          <p:val>
                                            <p:strVal val="#ppt_x"/>
                                          </p:val>
                                        </p:tav>
                                      </p:tavLst>
                                    </p:anim>
                                    <p:anim calcmode="lin" valueType="num">
                                      <p:cBhvr additive="base">
                                        <p:cTn id="320" dur="500" fill="hold"/>
                                        <p:tgtEl>
                                          <p:spTgt spid="99"/>
                                        </p:tgtEl>
                                        <p:attrNameLst>
                                          <p:attrName>ppt_y</p:attrName>
                                        </p:attrNameLst>
                                      </p:cBhvr>
                                      <p:tavLst>
                                        <p:tav tm="0">
                                          <p:val>
                                            <p:strVal val="1+#ppt_h/2"/>
                                          </p:val>
                                        </p:tav>
                                        <p:tav tm="100000">
                                          <p:val>
                                            <p:strVal val="#ppt_y"/>
                                          </p:val>
                                        </p:tav>
                                      </p:tavLst>
                                    </p:anim>
                                  </p:childTnLst>
                                </p:cTn>
                              </p:par>
                              <p:par>
                                <p:cTn id="321" presetID="2" presetClass="entr" presetSubtype="4" fill="hold" grpId="0" nodeType="withEffect">
                                  <p:stCondLst>
                                    <p:cond delay="0"/>
                                  </p:stCondLst>
                                  <p:childTnLst>
                                    <p:set>
                                      <p:cBhvr>
                                        <p:cTn id="322" dur="1" fill="hold">
                                          <p:stCondLst>
                                            <p:cond delay="0"/>
                                          </p:stCondLst>
                                        </p:cTn>
                                        <p:tgtEl>
                                          <p:spTgt spid="100"/>
                                        </p:tgtEl>
                                        <p:attrNameLst>
                                          <p:attrName>style.visibility</p:attrName>
                                        </p:attrNameLst>
                                      </p:cBhvr>
                                      <p:to>
                                        <p:strVal val="visible"/>
                                      </p:to>
                                    </p:set>
                                    <p:anim calcmode="lin" valueType="num">
                                      <p:cBhvr additive="base">
                                        <p:cTn id="323" dur="500" fill="hold"/>
                                        <p:tgtEl>
                                          <p:spTgt spid="100"/>
                                        </p:tgtEl>
                                        <p:attrNameLst>
                                          <p:attrName>ppt_x</p:attrName>
                                        </p:attrNameLst>
                                      </p:cBhvr>
                                      <p:tavLst>
                                        <p:tav tm="0">
                                          <p:val>
                                            <p:strVal val="#ppt_x"/>
                                          </p:val>
                                        </p:tav>
                                        <p:tav tm="100000">
                                          <p:val>
                                            <p:strVal val="#ppt_x"/>
                                          </p:val>
                                        </p:tav>
                                      </p:tavLst>
                                    </p:anim>
                                    <p:anim calcmode="lin" valueType="num">
                                      <p:cBhvr additive="base">
                                        <p:cTn id="324" dur="500" fill="hold"/>
                                        <p:tgtEl>
                                          <p:spTgt spid="100"/>
                                        </p:tgtEl>
                                        <p:attrNameLst>
                                          <p:attrName>ppt_y</p:attrName>
                                        </p:attrNameLst>
                                      </p:cBhvr>
                                      <p:tavLst>
                                        <p:tav tm="0">
                                          <p:val>
                                            <p:strVal val="1+#ppt_h/2"/>
                                          </p:val>
                                        </p:tav>
                                        <p:tav tm="100000">
                                          <p:val>
                                            <p:strVal val="#ppt_y"/>
                                          </p:val>
                                        </p:tav>
                                      </p:tavLst>
                                    </p:anim>
                                  </p:childTnLst>
                                </p:cTn>
                              </p:par>
                              <p:par>
                                <p:cTn id="325" presetID="2" presetClass="entr" presetSubtype="4" fill="hold" grpId="0" nodeType="withEffect">
                                  <p:stCondLst>
                                    <p:cond delay="0"/>
                                  </p:stCondLst>
                                  <p:childTnLst>
                                    <p:set>
                                      <p:cBhvr>
                                        <p:cTn id="326" dur="1" fill="hold">
                                          <p:stCondLst>
                                            <p:cond delay="0"/>
                                          </p:stCondLst>
                                        </p:cTn>
                                        <p:tgtEl>
                                          <p:spTgt spid="101"/>
                                        </p:tgtEl>
                                        <p:attrNameLst>
                                          <p:attrName>style.visibility</p:attrName>
                                        </p:attrNameLst>
                                      </p:cBhvr>
                                      <p:to>
                                        <p:strVal val="visible"/>
                                      </p:to>
                                    </p:set>
                                    <p:anim calcmode="lin" valueType="num">
                                      <p:cBhvr additive="base">
                                        <p:cTn id="327" dur="500" fill="hold"/>
                                        <p:tgtEl>
                                          <p:spTgt spid="101"/>
                                        </p:tgtEl>
                                        <p:attrNameLst>
                                          <p:attrName>ppt_x</p:attrName>
                                        </p:attrNameLst>
                                      </p:cBhvr>
                                      <p:tavLst>
                                        <p:tav tm="0">
                                          <p:val>
                                            <p:strVal val="#ppt_x"/>
                                          </p:val>
                                        </p:tav>
                                        <p:tav tm="100000">
                                          <p:val>
                                            <p:strVal val="#ppt_x"/>
                                          </p:val>
                                        </p:tav>
                                      </p:tavLst>
                                    </p:anim>
                                    <p:anim calcmode="lin" valueType="num">
                                      <p:cBhvr additive="base">
                                        <p:cTn id="328" dur="500" fill="hold"/>
                                        <p:tgtEl>
                                          <p:spTgt spid="101"/>
                                        </p:tgtEl>
                                        <p:attrNameLst>
                                          <p:attrName>ppt_y</p:attrName>
                                        </p:attrNameLst>
                                      </p:cBhvr>
                                      <p:tavLst>
                                        <p:tav tm="0">
                                          <p:val>
                                            <p:strVal val="1+#ppt_h/2"/>
                                          </p:val>
                                        </p:tav>
                                        <p:tav tm="100000">
                                          <p:val>
                                            <p:strVal val="#ppt_y"/>
                                          </p:val>
                                        </p:tav>
                                      </p:tavLst>
                                    </p:anim>
                                  </p:childTnLst>
                                </p:cTn>
                              </p:par>
                              <p:par>
                                <p:cTn id="329" presetID="2" presetClass="entr" presetSubtype="4" fill="hold" grpId="0" nodeType="withEffect">
                                  <p:stCondLst>
                                    <p:cond delay="0"/>
                                  </p:stCondLst>
                                  <p:childTnLst>
                                    <p:set>
                                      <p:cBhvr>
                                        <p:cTn id="330" dur="1" fill="hold">
                                          <p:stCondLst>
                                            <p:cond delay="0"/>
                                          </p:stCondLst>
                                        </p:cTn>
                                        <p:tgtEl>
                                          <p:spTgt spid="102"/>
                                        </p:tgtEl>
                                        <p:attrNameLst>
                                          <p:attrName>style.visibility</p:attrName>
                                        </p:attrNameLst>
                                      </p:cBhvr>
                                      <p:to>
                                        <p:strVal val="visible"/>
                                      </p:to>
                                    </p:set>
                                    <p:anim calcmode="lin" valueType="num">
                                      <p:cBhvr additive="base">
                                        <p:cTn id="331" dur="500" fill="hold"/>
                                        <p:tgtEl>
                                          <p:spTgt spid="102"/>
                                        </p:tgtEl>
                                        <p:attrNameLst>
                                          <p:attrName>ppt_x</p:attrName>
                                        </p:attrNameLst>
                                      </p:cBhvr>
                                      <p:tavLst>
                                        <p:tav tm="0">
                                          <p:val>
                                            <p:strVal val="#ppt_x"/>
                                          </p:val>
                                        </p:tav>
                                        <p:tav tm="100000">
                                          <p:val>
                                            <p:strVal val="#ppt_x"/>
                                          </p:val>
                                        </p:tav>
                                      </p:tavLst>
                                    </p:anim>
                                    <p:anim calcmode="lin" valueType="num">
                                      <p:cBhvr additive="base">
                                        <p:cTn id="332" dur="500" fill="hold"/>
                                        <p:tgtEl>
                                          <p:spTgt spid="102"/>
                                        </p:tgtEl>
                                        <p:attrNameLst>
                                          <p:attrName>ppt_y</p:attrName>
                                        </p:attrNameLst>
                                      </p:cBhvr>
                                      <p:tavLst>
                                        <p:tav tm="0">
                                          <p:val>
                                            <p:strVal val="1+#ppt_h/2"/>
                                          </p:val>
                                        </p:tav>
                                        <p:tav tm="100000">
                                          <p:val>
                                            <p:strVal val="#ppt_y"/>
                                          </p:val>
                                        </p:tav>
                                      </p:tavLst>
                                    </p:anim>
                                  </p:childTnLst>
                                </p:cTn>
                              </p:par>
                              <p:par>
                                <p:cTn id="333" presetID="2" presetClass="entr" presetSubtype="4" fill="hold" grpId="0" nodeType="withEffect">
                                  <p:stCondLst>
                                    <p:cond delay="0"/>
                                  </p:stCondLst>
                                  <p:childTnLst>
                                    <p:set>
                                      <p:cBhvr>
                                        <p:cTn id="334" dur="1" fill="hold">
                                          <p:stCondLst>
                                            <p:cond delay="0"/>
                                          </p:stCondLst>
                                        </p:cTn>
                                        <p:tgtEl>
                                          <p:spTgt spid="103"/>
                                        </p:tgtEl>
                                        <p:attrNameLst>
                                          <p:attrName>style.visibility</p:attrName>
                                        </p:attrNameLst>
                                      </p:cBhvr>
                                      <p:to>
                                        <p:strVal val="visible"/>
                                      </p:to>
                                    </p:set>
                                    <p:anim calcmode="lin" valueType="num">
                                      <p:cBhvr additive="base">
                                        <p:cTn id="335" dur="500" fill="hold"/>
                                        <p:tgtEl>
                                          <p:spTgt spid="103"/>
                                        </p:tgtEl>
                                        <p:attrNameLst>
                                          <p:attrName>ppt_x</p:attrName>
                                        </p:attrNameLst>
                                      </p:cBhvr>
                                      <p:tavLst>
                                        <p:tav tm="0">
                                          <p:val>
                                            <p:strVal val="#ppt_x"/>
                                          </p:val>
                                        </p:tav>
                                        <p:tav tm="100000">
                                          <p:val>
                                            <p:strVal val="#ppt_x"/>
                                          </p:val>
                                        </p:tav>
                                      </p:tavLst>
                                    </p:anim>
                                    <p:anim calcmode="lin" valueType="num">
                                      <p:cBhvr additive="base">
                                        <p:cTn id="336" dur="500" fill="hold"/>
                                        <p:tgtEl>
                                          <p:spTgt spid="103"/>
                                        </p:tgtEl>
                                        <p:attrNameLst>
                                          <p:attrName>ppt_y</p:attrName>
                                        </p:attrNameLst>
                                      </p:cBhvr>
                                      <p:tavLst>
                                        <p:tav tm="0">
                                          <p:val>
                                            <p:strVal val="1+#ppt_h/2"/>
                                          </p:val>
                                        </p:tav>
                                        <p:tav tm="100000">
                                          <p:val>
                                            <p:strVal val="#ppt_y"/>
                                          </p:val>
                                        </p:tav>
                                      </p:tavLst>
                                    </p:anim>
                                  </p:childTnLst>
                                </p:cTn>
                              </p:par>
                              <p:par>
                                <p:cTn id="337" presetID="2" presetClass="entr" presetSubtype="4" fill="hold" grpId="0" nodeType="withEffect">
                                  <p:stCondLst>
                                    <p:cond delay="0"/>
                                  </p:stCondLst>
                                  <p:childTnLst>
                                    <p:set>
                                      <p:cBhvr>
                                        <p:cTn id="338" dur="1" fill="hold">
                                          <p:stCondLst>
                                            <p:cond delay="0"/>
                                          </p:stCondLst>
                                        </p:cTn>
                                        <p:tgtEl>
                                          <p:spTgt spid="104"/>
                                        </p:tgtEl>
                                        <p:attrNameLst>
                                          <p:attrName>style.visibility</p:attrName>
                                        </p:attrNameLst>
                                      </p:cBhvr>
                                      <p:to>
                                        <p:strVal val="visible"/>
                                      </p:to>
                                    </p:set>
                                    <p:anim calcmode="lin" valueType="num">
                                      <p:cBhvr additive="base">
                                        <p:cTn id="339" dur="500" fill="hold"/>
                                        <p:tgtEl>
                                          <p:spTgt spid="104"/>
                                        </p:tgtEl>
                                        <p:attrNameLst>
                                          <p:attrName>ppt_x</p:attrName>
                                        </p:attrNameLst>
                                      </p:cBhvr>
                                      <p:tavLst>
                                        <p:tav tm="0">
                                          <p:val>
                                            <p:strVal val="#ppt_x"/>
                                          </p:val>
                                        </p:tav>
                                        <p:tav tm="100000">
                                          <p:val>
                                            <p:strVal val="#ppt_x"/>
                                          </p:val>
                                        </p:tav>
                                      </p:tavLst>
                                    </p:anim>
                                    <p:anim calcmode="lin" valueType="num">
                                      <p:cBhvr additive="base">
                                        <p:cTn id="340" dur="500" fill="hold"/>
                                        <p:tgtEl>
                                          <p:spTgt spid="104"/>
                                        </p:tgtEl>
                                        <p:attrNameLst>
                                          <p:attrName>ppt_y</p:attrName>
                                        </p:attrNameLst>
                                      </p:cBhvr>
                                      <p:tavLst>
                                        <p:tav tm="0">
                                          <p:val>
                                            <p:strVal val="1+#ppt_h/2"/>
                                          </p:val>
                                        </p:tav>
                                        <p:tav tm="100000">
                                          <p:val>
                                            <p:strVal val="#ppt_y"/>
                                          </p:val>
                                        </p:tav>
                                      </p:tavLst>
                                    </p:anim>
                                  </p:childTnLst>
                                </p:cTn>
                              </p:par>
                              <p:par>
                                <p:cTn id="341" presetID="2" presetClass="entr" presetSubtype="4" fill="hold" grpId="0" nodeType="withEffect">
                                  <p:stCondLst>
                                    <p:cond delay="0"/>
                                  </p:stCondLst>
                                  <p:childTnLst>
                                    <p:set>
                                      <p:cBhvr>
                                        <p:cTn id="342" dur="1" fill="hold">
                                          <p:stCondLst>
                                            <p:cond delay="0"/>
                                          </p:stCondLst>
                                        </p:cTn>
                                        <p:tgtEl>
                                          <p:spTgt spid="105"/>
                                        </p:tgtEl>
                                        <p:attrNameLst>
                                          <p:attrName>style.visibility</p:attrName>
                                        </p:attrNameLst>
                                      </p:cBhvr>
                                      <p:to>
                                        <p:strVal val="visible"/>
                                      </p:to>
                                    </p:set>
                                    <p:anim calcmode="lin" valueType="num">
                                      <p:cBhvr additive="base">
                                        <p:cTn id="343" dur="500" fill="hold"/>
                                        <p:tgtEl>
                                          <p:spTgt spid="105"/>
                                        </p:tgtEl>
                                        <p:attrNameLst>
                                          <p:attrName>ppt_x</p:attrName>
                                        </p:attrNameLst>
                                      </p:cBhvr>
                                      <p:tavLst>
                                        <p:tav tm="0">
                                          <p:val>
                                            <p:strVal val="#ppt_x"/>
                                          </p:val>
                                        </p:tav>
                                        <p:tav tm="100000">
                                          <p:val>
                                            <p:strVal val="#ppt_x"/>
                                          </p:val>
                                        </p:tav>
                                      </p:tavLst>
                                    </p:anim>
                                    <p:anim calcmode="lin" valueType="num">
                                      <p:cBhvr additive="base">
                                        <p:cTn id="344" dur="500" fill="hold"/>
                                        <p:tgtEl>
                                          <p:spTgt spid="105"/>
                                        </p:tgtEl>
                                        <p:attrNameLst>
                                          <p:attrName>ppt_y</p:attrName>
                                        </p:attrNameLst>
                                      </p:cBhvr>
                                      <p:tavLst>
                                        <p:tav tm="0">
                                          <p:val>
                                            <p:strVal val="1+#ppt_h/2"/>
                                          </p:val>
                                        </p:tav>
                                        <p:tav tm="100000">
                                          <p:val>
                                            <p:strVal val="#ppt_y"/>
                                          </p:val>
                                        </p:tav>
                                      </p:tavLst>
                                    </p:anim>
                                  </p:childTnLst>
                                </p:cTn>
                              </p:par>
                              <p:par>
                                <p:cTn id="345" presetID="2" presetClass="entr" presetSubtype="4" fill="hold" grpId="0" nodeType="withEffect">
                                  <p:stCondLst>
                                    <p:cond delay="0"/>
                                  </p:stCondLst>
                                  <p:childTnLst>
                                    <p:set>
                                      <p:cBhvr>
                                        <p:cTn id="346" dur="1" fill="hold">
                                          <p:stCondLst>
                                            <p:cond delay="0"/>
                                          </p:stCondLst>
                                        </p:cTn>
                                        <p:tgtEl>
                                          <p:spTgt spid="106"/>
                                        </p:tgtEl>
                                        <p:attrNameLst>
                                          <p:attrName>style.visibility</p:attrName>
                                        </p:attrNameLst>
                                      </p:cBhvr>
                                      <p:to>
                                        <p:strVal val="visible"/>
                                      </p:to>
                                    </p:set>
                                    <p:anim calcmode="lin" valueType="num">
                                      <p:cBhvr additive="base">
                                        <p:cTn id="347" dur="500" fill="hold"/>
                                        <p:tgtEl>
                                          <p:spTgt spid="106"/>
                                        </p:tgtEl>
                                        <p:attrNameLst>
                                          <p:attrName>ppt_x</p:attrName>
                                        </p:attrNameLst>
                                      </p:cBhvr>
                                      <p:tavLst>
                                        <p:tav tm="0">
                                          <p:val>
                                            <p:strVal val="#ppt_x"/>
                                          </p:val>
                                        </p:tav>
                                        <p:tav tm="100000">
                                          <p:val>
                                            <p:strVal val="#ppt_x"/>
                                          </p:val>
                                        </p:tav>
                                      </p:tavLst>
                                    </p:anim>
                                    <p:anim calcmode="lin" valueType="num">
                                      <p:cBhvr additive="base">
                                        <p:cTn id="348" dur="500" fill="hold"/>
                                        <p:tgtEl>
                                          <p:spTgt spid="106"/>
                                        </p:tgtEl>
                                        <p:attrNameLst>
                                          <p:attrName>ppt_y</p:attrName>
                                        </p:attrNameLst>
                                      </p:cBhvr>
                                      <p:tavLst>
                                        <p:tav tm="0">
                                          <p:val>
                                            <p:strVal val="1+#ppt_h/2"/>
                                          </p:val>
                                        </p:tav>
                                        <p:tav tm="100000">
                                          <p:val>
                                            <p:strVal val="#ppt_y"/>
                                          </p:val>
                                        </p:tav>
                                      </p:tavLst>
                                    </p:anim>
                                  </p:childTnLst>
                                </p:cTn>
                              </p:par>
                              <p:par>
                                <p:cTn id="349" presetID="2" presetClass="entr" presetSubtype="4" fill="hold" grpId="0" nodeType="withEffect">
                                  <p:stCondLst>
                                    <p:cond delay="0"/>
                                  </p:stCondLst>
                                  <p:childTnLst>
                                    <p:set>
                                      <p:cBhvr>
                                        <p:cTn id="350" dur="1" fill="hold">
                                          <p:stCondLst>
                                            <p:cond delay="0"/>
                                          </p:stCondLst>
                                        </p:cTn>
                                        <p:tgtEl>
                                          <p:spTgt spid="107"/>
                                        </p:tgtEl>
                                        <p:attrNameLst>
                                          <p:attrName>style.visibility</p:attrName>
                                        </p:attrNameLst>
                                      </p:cBhvr>
                                      <p:to>
                                        <p:strVal val="visible"/>
                                      </p:to>
                                    </p:set>
                                    <p:anim calcmode="lin" valueType="num">
                                      <p:cBhvr additive="base">
                                        <p:cTn id="351" dur="500" fill="hold"/>
                                        <p:tgtEl>
                                          <p:spTgt spid="107"/>
                                        </p:tgtEl>
                                        <p:attrNameLst>
                                          <p:attrName>ppt_x</p:attrName>
                                        </p:attrNameLst>
                                      </p:cBhvr>
                                      <p:tavLst>
                                        <p:tav tm="0">
                                          <p:val>
                                            <p:strVal val="#ppt_x"/>
                                          </p:val>
                                        </p:tav>
                                        <p:tav tm="100000">
                                          <p:val>
                                            <p:strVal val="#ppt_x"/>
                                          </p:val>
                                        </p:tav>
                                      </p:tavLst>
                                    </p:anim>
                                    <p:anim calcmode="lin" valueType="num">
                                      <p:cBhvr additive="base">
                                        <p:cTn id="352" dur="500" fill="hold"/>
                                        <p:tgtEl>
                                          <p:spTgt spid="107"/>
                                        </p:tgtEl>
                                        <p:attrNameLst>
                                          <p:attrName>ppt_y</p:attrName>
                                        </p:attrNameLst>
                                      </p:cBhvr>
                                      <p:tavLst>
                                        <p:tav tm="0">
                                          <p:val>
                                            <p:strVal val="1+#ppt_h/2"/>
                                          </p:val>
                                        </p:tav>
                                        <p:tav tm="100000">
                                          <p:val>
                                            <p:strVal val="#ppt_y"/>
                                          </p:val>
                                        </p:tav>
                                      </p:tavLst>
                                    </p:anim>
                                  </p:childTnLst>
                                </p:cTn>
                              </p:par>
                              <p:par>
                                <p:cTn id="353" presetID="2" presetClass="entr" presetSubtype="4" fill="hold" grpId="0" nodeType="withEffect">
                                  <p:stCondLst>
                                    <p:cond delay="0"/>
                                  </p:stCondLst>
                                  <p:childTnLst>
                                    <p:set>
                                      <p:cBhvr>
                                        <p:cTn id="354" dur="1" fill="hold">
                                          <p:stCondLst>
                                            <p:cond delay="0"/>
                                          </p:stCondLst>
                                        </p:cTn>
                                        <p:tgtEl>
                                          <p:spTgt spid="108"/>
                                        </p:tgtEl>
                                        <p:attrNameLst>
                                          <p:attrName>style.visibility</p:attrName>
                                        </p:attrNameLst>
                                      </p:cBhvr>
                                      <p:to>
                                        <p:strVal val="visible"/>
                                      </p:to>
                                    </p:set>
                                    <p:anim calcmode="lin" valueType="num">
                                      <p:cBhvr additive="base">
                                        <p:cTn id="355" dur="500" fill="hold"/>
                                        <p:tgtEl>
                                          <p:spTgt spid="108"/>
                                        </p:tgtEl>
                                        <p:attrNameLst>
                                          <p:attrName>ppt_x</p:attrName>
                                        </p:attrNameLst>
                                      </p:cBhvr>
                                      <p:tavLst>
                                        <p:tav tm="0">
                                          <p:val>
                                            <p:strVal val="#ppt_x"/>
                                          </p:val>
                                        </p:tav>
                                        <p:tav tm="100000">
                                          <p:val>
                                            <p:strVal val="#ppt_x"/>
                                          </p:val>
                                        </p:tav>
                                      </p:tavLst>
                                    </p:anim>
                                    <p:anim calcmode="lin" valueType="num">
                                      <p:cBhvr additive="base">
                                        <p:cTn id="356" dur="500" fill="hold"/>
                                        <p:tgtEl>
                                          <p:spTgt spid="108"/>
                                        </p:tgtEl>
                                        <p:attrNameLst>
                                          <p:attrName>ppt_y</p:attrName>
                                        </p:attrNameLst>
                                      </p:cBhvr>
                                      <p:tavLst>
                                        <p:tav tm="0">
                                          <p:val>
                                            <p:strVal val="1+#ppt_h/2"/>
                                          </p:val>
                                        </p:tav>
                                        <p:tav tm="100000">
                                          <p:val>
                                            <p:strVal val="#ppt_y"/>
                                          </p:val>
                                        </p:tav>
                                      </p:tavLst>
                                    </p:anim>
                                  </p:childTnLst>
                                </p:cTn>
                              </p:par>
                              <p:par>
                                <p:cTn id="357" presetID="2" presetClass="entr" presetSubtype="4" fill="hold" grpId="0" nodeType="withEffect">
                                  <p:stCondLst>
                                    <p:cond delay="0"/>
                                  </p:stCondLst>
                                  <p:childTnLst>
                                    <p:set>
                                      <p:cBhvr>
                                        <p:cTn id="358" dur="1" fill="hold">
                                          <p:stCondLst>
                                            <p:cond delay="0"/>
                                          </p:stCondLst>
                                        </p:cTn>
                                        <p:tgtEl>
                                          <p:spTgt spid="109"/>
                                        </p:tgtEl>
                                        <p:attrNameLst>
                                          <p:attrName>style.visibility</p:attrName>
                                        </p:attrNameLst>
                                      </p:cBhvr>
                                      <p:to>
                                        <p:strVal val="visible"/>
                                      </p:to>
                                    </p:set>
                                    <p:anim calcmode="lin" valueType="num">
                                      <p:cBhvr additive="base">
                                        <p:cTn id="359" dur="500" fill="hold"/>
                                        <p:tgtEl>
                                          <p:spTgt spid="109"/>
                                        </p:tgtEl>
                                        <p:attrNameLst>
                                          <p:attrName>ppt_x</p:attrName>
                                        </p:attrNameLst>
                                      </p:cBhvr>
                                      <p:tavLst>
                                        <p:tav tm="0">
                                          <p:val>
                                            <p:strVal val="#ppt_x"/>
                                          </p:val>
                                        </p:tav>
                                        <p:tav tm="100000">
                                          <p:val>
                                            <p:strVal val="#ppt_x"/>
                                          </p:val>
                                        </p:tav>
                                      </p:tavLst>
                                    </p:anim>
                                    <p:anim calcmode="lin" valueType="num">
                                      <p:cBhvr additive="base">
                                        <p:cTn id="360" dur="500" fill="hold"/>
                                        <p:tgtEl>
                                          <p:spTgt spid="109"/>
                                        </p:tgtEl>
                                        <p:attrNameLst>
                                          <p:attrName>ppt_y</p:attrName>
                                        </p:attrNameLst>
                                      </p:cBhvr>
                                      <p:tavLst>
                                        <p:tav tm="0">
                                          <p:val>
                                            <p:strVal val="1+#ppt_h/2"/>
                                          </p:val>
                                        </p:tav>
                                        <p:tav tm="100000">
                                          <p:val>
                                            <p:strVal val="#ppt_y"/>
                                          </p:val>
                                        </p:tav>
                                      </p:tavLst>
                                    </p:anim>
                                  </p:childTnLst>
                                </p:cTn>
                              </p:par>
                              <p:par>
                                <p:cTn id="361" presetID="2" presetClass="entr" presetSubtype="4" fill="hold" grpId="0" nodeType="withEffect">
                                  <p:stCondLst>
                                    <p:cond delay="0"/>
                                  </p:stCondLst>
                                  <p:childTnLst>
                                    <p:set>
                                      <p:cBhvr>
                                        <p:cTn id="362" dur="1" fill="hold">
                                          <p:stCondLst>
                                            <p:cond delay="0"/>
                                          </p:stCondLst>
                                        </p:cTn>
                                        <p:tgtEl>
                                          <p:spTgt spid="110"/>
                                        </p:tgtEl>
                                        <p:attrNameLst>
                                          <p:attrName>style.visibility</p:attrName>
                                        </p:attrNameLst>
                                      </p:cBhvr>
                                      <p:to>
                                        <p:strVal val="visible"/>
                                      </p:to>
                                    </p:set>
                                    <p:anim calcmode="lin" valueType="num">
                                      <p:cBhvr additive="base">
                                        <p:cTn id="363" dur="500" fill="hold"/>
                                        <p:tgtEl>
                                          <p:spTgt spid="110"/>
                                        </p:tgtEl>
                                        <p:attrNameLst>
                                          <p:attrName>ppt_x</p:attrName>
                                        </p:attrNameLst>
                                      </p:cBhvr>
                                      <p:tavLst>
                                        <p:tav tm="0">
                                          <p:val>
                                            <p:strVal val="#ppt_x"/>
                                          </p:val>
                                        </p:tav>
                                        <p:tav tm="100000">
                                          <p:val>
                                            <p:strVal val="#ppt_x"/>
                                          </p:val>
                                        </p:tav>
                                      </p:tavLst>
                                    </p:anim>
                                    <p:anim calcmode="lin" valueType="num">
                                      <p:cBhvr additive="base">
                                        <p:cTn id="364" dur="500" fill="hold"/>
                                        <p:tgtEl>
                                          <p:spTgt spid="110"/>
                                        </p:tgtEl>
                                        <p:attrNameLst>
                                          <p:attrName>ppt_y</p:attrName>
                                        </p:attrNameLst>
                                      </p:cBhvr>
                                      <p:tavLst>
                                        <p:tav tm="0">
                                          <p:val>
                                            <p:strVal val="1+#ppt_h/2"/>
                                          </p:val>
                                        </p:tav>
                                        <p:tav tm="100000">
                                          <p:val>
                                            <p:strVal val="#ppt_y"/>
                                          </p:val>
                                        </p:tav>
                                      </p:tavLst>
                                    </p:anim>
                                  </p:childTnLst>
                                </p:cTn>
                              </p:par>
                              <p:par>
                                <p:cTn id="365" presetID="2" presetClass="entr" presetSubtype="4" fill="hold" grpId="0" nodeType="withEffect">
                                  <p:stCondLst>
                                    <p:cond delay="0"/>
                                  </p:stCondLst>
                                  <p:childTnLst>
                                    <p:set>
                                      <p:cBhvr>
                                        <p:cTn id="366" dur="1" fill="hold">
                                          <p:stCondLst>
                                            <p:cond delay="0"/>
                                          </p:stCondLst>
                                        </p:cTn>
                                        <p:tgtEl>
                                          <p:spTgt spid="111"/>
                                        </p:tgtEl>
                                        <p:attrNameLst>
                                          <p:attrName>style.visibility</p:attrName>
                                        </p:attrNameLst>
                                      </p:cBhvr>
                                      <p:to>
                                        <p:strVal val="visible"/>
                                      </p:to>
                                    </p:set>
                                    <p:anim calcmode="lin" valueType="num">
                                      <p:cBhvr additive="base">
                                        <p:cTn id="367" dur="500" fill="hold"/>
                                        <p:tgtEl>
                                          <p:spTgt spid="111"/>
                                        </p:tgtEl>
                                        <p:attrNameLst>
                                          <p:attrName>ppt_x</p:attrName>
                                        </p:attrNameLst>
                                      </p:cBhvr>
                                      <p:tavLst>
                                        <p:tav tm="0">
                                          <p:val>
                                            <p:strVal val="#ppt_x"/>
                                          </p:val>
                                        </p:tav>
                                        <p:tav tm="100000">
                                          <p:val>
                                            <p:strVal val="#ppt_x"/>
                                          </p:val>
                                        </p:tav>
                                      </p:tavLst>
                                    </p:anim>
                                    <p:anim calcmode="lin" valueType="num">
                                      <p:cBhvr additive="base">
                                        <p:cTn id="368" dur="500" fill="hold"/>
                                        <p:tgtEl>
                                          <p:spTgt spid="111"/>
                                        </p:tgtEl>
                                        <p:attrNameLst>
                                          <p:attrName>ppt_y</p:attrName>
                                        </p:attrNameLst>
                                      </p:cBhvr>
                                      <p:tavLst>
                                        <p:tav tm="0">
                                          <p:val>
                                            <p:strVal val="1+#ppt_h/2"/>
                                          </p:val>
                                        </p:tav>
                                        <p:tav tm="100000">
                                          <p:val>
                                            <p:strVal val="#ppt_y"/>
                                          </p:val>
                                        </p:tav>
                                      </p:tavLst>
                                    </p:anim>
                                  </p:childTnLst>
                                </p:cTn>
                              </p:par>
                              <p:par>
                                <p:cTn id="369" presetID="2" presetClass="entr" presetSubtype="4" fill="hold" grpId="0" nodeType="withEffect">
                                  <p:stCondLst>
                                    <p:cond delay="0"/>
                                  </p:stCondLst>
                                  <p:childTnLst>
                                    <p:set>
                                      <p:cBhvr>
                                        <p:cTn id="370" dur="1" fill="hold">
                                          <p:stCondLst>
                                            <p:cond delay="0"/>
                                          </p:stCondLst>
                                        </p:cTn>
                                        <p:tgtEl>
                                          <p:spTgt spid="112"/>
                                        </p:tgtEl>
                                        <p:attrNameLst>
                                          <p:attrName>style.visibility</p:attrName>
                                        </p:attrNameLst>
                                      </p:cBhvr>
                                      <p:to>
                                        <p:strVal val="visible"/>
                                      </p:to>
                                    </p:set>
                                    <p:anim calcmode="lin" valueType="num">
                                      <p:cBhvr additive="base">
                                        <p:cTn id="371" dur="500" fill="hold"/>
                                        <p:tgtEl>
                                          <p:spTgt spid="112"/>
                                        </p:tgtEl>
                                        <p:attrNameLst>
                                          <p:attrName>ppt_x</p:attrName>
                                        </p:attrNameLst>
                                      </p:cBhvr>
                                      <p:tavLst>
                                        <p:tav tm="0">
                                          <p:val>
                                            <p:strVal val="#ppt_x"/>
                                          </p:val>
                                        </p:tav>
                                        <p:tav tm="100000">
                                          <p:val>
                                            <p:strVal val="#ppt_x"/>
                                          </p:val>
                                        </p:tav>
                                      </p:tavLst>
                                    </p:anim>
                                    <p:anim calcmode="lin" valueType="num">
                                      <p:cBhvr additive="base">
                                        <p:cTn id="372" dur="500" fill="hold"/>
                                        <p:tgtEl>
                                          <p:spTgt spid="112"/>
                                        </p:tgtEl>
                                        <p:attrNameLst>
                                          <p:attrName>ppt_y</p:attrName>
                                        </p:attrNameLst>
                                      </p:cBhvr>
                                      <p:tavLst>
                                        <p:tav tm="0">
                                          <p:val>
                                            <p:strVal val="1+#ppt_h/2"/>
                                          </p:val>
                                        </p:tav>
                                        <p:tav tm="100000">
                                          <p:val>
                                            <p:strVal val="#ppt_y"/>
                                          </p:val>
                                        </p:tav>
                                      </p:tavLst>
                                    </p:anim>
                                  </p:childTnLst>
                                </p:cTn>
                              </p:par>
                              <p:par>
                                <p:cTn id="373" presetID="2" presetClass="entr" presetSubtype="4" fill="hold" grpId="0" nodeType="withEffect">
                                  <p:stCondLst>
                                    <p:cond delay="0"/>
                                  </p:stCondLst>
                                  <p:childTnLst>
                                    <p:set>
                                      <p:cBhvr>
                                        <p:cTn id="374" dur="1" fill="hold">
                                          <p:stCondLst>
                                            <p:cond delay="0"/>
                                          </p:stCondLst>
                                        </p:cTn>
                                        <p:tgtEl>
                                          <p:spTgt spid="113"/>
                                        </p:tgtEl>
                                        <p:attrNameLst>
                                          <p:attrName>style.visibility</p:attrName>
                                        </p:attrNameLst>
                                      </p:cBhvr>
                                      <p:to>
                                        <p:strVal val="visible"/>
                                      </p:to>
                                    </p:set>
                                    <p:anim calcmode="lin" valueType="num">
                                      <p:cBhvr additive="base">
                                        <p:cTn id="375" dur="500" fill="hold"/>
                                        <p:tgtEl>
                                          <p:spTgt spid="113"/>
                                        </p:tgtEl>
                                        <p:attrNameLst>
                                          <p:attrName>ppt_x</p:attrName>
                                        </p:attrNameLst>
                                      </p:cBhvr>
                                      <p:tavLst>
                                        <p:tav tm="0">
                                          <p:val>
                                            <p:strVal val="#ppt_x"/>
                                          </p:val>
                                        </p:tav>
                                        <p:tav tm="100000">
                                          <p:val>
                                            <p:strVal val="#ppt_x"/>
                                          </p:val>
                                        </p:tav>
                                      </p:tavLst>
                                    </p:anim>
                                    <p:anim calcmode="lin" valueType="num">
                                      <p:cBhvr additive="base">
                                        <p:cTn id="376" dur="500" fill="hold"/>
                                        <p:tgtEl>
                                          <p:spTgt spid="113"/>
                                        </p:tgtEl>
                                        <p:attrNameLst>
                                          <p:attrName>ppt_y</p:attrName>
                                        </p:attrNameLst>
                                      </p:cBhvr>
                                      <p:tavLst>
                                        <p:tav tm="0">
                                          <p:val>
                                            <p:strVal val="1+#ppt_h/2"/>
                                          </p:val>
                                        </p:tav>
                                        <p:tav tm="100000">
                                          <p:val>
                                            <p:strVal val="#ppt_y"/>
                                          </p:val>
                                        </p:tav>
                                      </p:tavLst>
                                    </p:anim>
                                  </p:childTnLst>
                                </p:cTn>
                              </p:par>
                              <p:par>
                                <p:cTn id="377" presetID="2" presetClass="entr" presetSubtype="4" fill="hold" grpId="0" nodeType="withEffect">
                                  <p:stCondLst>
                                    <p:cond delay="0"/>
                                  </p:stCondLst>
                                  <p:childTnLst>
                                    <p:set>
                                      <p:cBhvr>
                                        <p:cTn id="378" dur="1" fill="hold">
                                          <p:stCondLst>
                                            <p:cond delay="0"/>
                                          </p:stCondLst>
                                        </p:cTn>
                                        <p:tgtEl>
                                          <p:spTgt spid="46"/>
                                        </p:tgtEl>
                                        <p:attrNameLst>
                                          <p:attrName>style.visibility</p:attrName>
                                        </p:attrNameLst>
                                      </p:cBhvr>
                                      <p:to>
                                        <p:strVal val="visible"/>
                                      </p:to>
                                    </p:set>
                                    <p:anim calcmode="lin" valueType="num">
                                      <p:cBhvr additive="base">
                                        <p:cTn id="379" dur="500" fill="hold"/>
                                        <p:tgtEl>
                                          <p:spTgt spid="46"/>
                                        </p:tgtEl>
                                        <p:attrNameLst>
                                          <p:attrName>ppt_x</p:attrName>
                                        </p:attrNameLst>
                                      </p:cBhvr>
                                      <p:tavLst>
                                        <p:tav tm="0">
                                          <p:val>
                                            <p:strVal val="#ppt_x"/>
                                          </p:val>
                                        </p:tav>
                                        <p:tav tm="100000">
                                          <p:val>
                                            <p:strVal val="#ppt_x"/>
                                          </p:val>
                                        </p:tav>
                                      </p:tavLst>
                                    </p:anim>
                                    <p:anim calcmode="lin" valueType="num">
                                      <p:cBhvr additive="base">
                                        <p:cTn id="380" dur="500" fill="hold"/>
                                        <p:tgtEl>
                                          <p:spTgt spid="46"/>
                                        </p:tgtEl>
                                        <p:attrNameLst>
                                          <p:attrName>ppt_y</p:attrName>
                                        </p:attrNameLst>
                                      </p:cBhvr>
                                      <p:tavLst>
                                        <p:tav tm="0">
                                          <p:val>
                                            <p:strVal val="1+#ppt_h/2"/>
                                          </p:val>
                                        </p:tav>
                                        <p:tav tm="100000">
                                          <p:val>
                                            <p:strVal val="#ppt_y"/>
                                          </p:val>
                                        </p:tav>
                                      </p:tavLst>
                                    </p:anim>
                                  </p:childTnLst>
                                </p:cTn>
                              </p:par>
                            </p:childTnLst>
                          </p:cTn>
                        </p:par>
                      </p:childTnLst>
                    </p:cTn>
                  </p:par>
                  <p:par>
                    <p:cTn id="381" fill="hold">
                      <p:stCondLst>
                        <p:cond delay="indefinite"/>
                      </p:stCondLst>
                      <p:childTnLst>
                        <p:par>
                          <p:cTn id="382" fill="hold">
                            <p:stCondLst>
                              <p:cond delay="0"/>
                            </p:stCondLst>
                            <p:childTnLst>
                              <p:par>
                                <p:cTn id="383" presetID="31" presetClass="entr" presetSubtype="0" fill="hold" nodeType="clickEffect">
                                  <p:stCondLst>
                                    <p:cond delay="0"/>
                                  </p:stCondLst>
                                  <p:childTnLst>
                                    <p:set>
                                      <p:cBhvr>
                                        <p:cTn id="384" dur="1" fill="hold">
                                          <p:stCondLst>
                                            <p:cond delay="0"/>
                                          </p:stCondLst>
                                        </p:cTn>
                                        <p:tgtEl>
                                          <p:spTgt spid="5122"/>
                                        </p:tgtEl>
                                        <p:attrNameLst>
                                          <p:attrName>style.visibility</p:attrName>
                                        </p:attrNameLst>
                                      </p:cBhvr>
                                      <p:to>
                                        <p:strVal val="visible"/>
                                      </p:to>
                                    </p:set>
                                    <p:anim calcmode="lin" valueType="num">
                                      <p:cBhvr>
                                        <p:cTn id="385" dur="1000" fill="hold"/>
                                        <p:tgtEl>
                                          <p:spTgt spid="5122"/>
                                        </p:tgtEl>
                                        <p:attrNameLst>
                                          <p:attrName>ppt_w</p:attrName>
                                        </p:attrNameLst>
                                      </p:cBhvr>
                                      <p:tavLst>
                                        <p:tav tm="0">
                                          <p:val>
                                            <p:fltVal val="0"/>
                                          </p:val>
                                        </p:tav>
                                        <p:tav tm="100000">
                                          <p:val>
                                            <p:strVal val="#ppt_w"/>
                                          </p:val>
                                        </p:tav>
                                      </p:tavLst>
                                    </p:anim>
                                    <p:anim calcmode="lin" valueType="num">
                                      <p:cBhvr>
                                        <p:cTn id="386" dur="1000" fill="hold"/>
                                        <p:tgtEl>
                                          <p:spTgt spid="5122"/>
                                        </p:tgtEl>
                                        <p:attrNameLst>
                                          <p:attrName>ppt_h</p:attrName>
                                        </p:attrNameLst>
                                      </p:cBhvr>
                                      <p:tavLst>
                                        <p:tav tm="0">
                                          <p:val>
                                            <p:fltVal val="0"/>
                                          </p:val>
                                        </p:tav>
                                        <p:tav tm="100000">
                                          <p:val>
                                            <p:strVal val="#ppt_h"/>
                                          </p:val>
                                        </p:tav>
                                      </p:tavLst>
                                    </p:anim>
                                    <p:anim calcmode="lin" valueType="num">
                                      <p:cBhvr>
                                        <p:cTn id="387" dur="1000" fill="hold"/>
                                        <p:tgtEl>
                                          <p:spTgt spid="5122"/>
                                        </p:tgtEl>
                                        <p:attrNameLst>
                                          <p:attrName>style.rotation</p:attrName>
                                        </p:attrNameLst>
                                      </p:cBhvr>
                                      <p:tavLst>
                                        <p:tav tm="0">
                                          <p:val>
                                            <p:fltVal val="90"/>
                                          </p:val>
                                        </p:tav>
                                        <p:tav tm="100000">
                                          <p:val>
                                            <p:fltVal val="0"/>
                                          </p:val>
                                        </p:tav>
                                      </p:tavLst>
                                    </p:anim>
                                    <p:animEffect transition="in" filter="fade">
                                      <p:cBhvr>
                                        <p:cTn id="388" dur="1000"/>
                                        <p:tgtEl>
                                          <p:spTgt spid="5122"/>
                                        </p:tgtEl>
                                      </p:cBhvr>
                                    </p:animEffect>
                                  </p:childTnLst>
                                </p:cTn>
                              </p:par>
                              <p:par>
                                <p:cTn id="389" presetID="31" presetClass="entr" presetSubtype="0" fill="hold" grpId="0" nodeType="withEffect">
                                  <p:stCondLst>
                                    <p:cond delay="0"/>
                                  </p:stCondLst>
                                  <p:childTnLst>
                                    <p:set>
                                      <p:cBhvr>
                                        <p:cTn id="390" dur="1" fill="hold">
                                          <p:stCondLst>
                                            <p:cond delay="0"/>
                                          </p:stCondLst>
                                        </p:cTn>
                                        <p:tgtEl>
                                          <p:spTgt spid="115"/>
                                        </p:tgtEl>
                                        <p:attrNameLst>
                                          <p:attrName>style.visibility</p:attrName>
                                        </p:attrNameLst>
                                      </p:cBhvr>
                                      <p:to>
                                        <p:strVal val="visible"/>
                                      </p:to>
                                    </p:set>
                                    <p:anim calcmode="lin" valueType="num">
                                      <p:cBhvr>
                                        <p:cTn id="391" dur="1000" fill="hold"/>
                                        <p:tgtEl>
                                          <p:spTgt spid="115"/>
                                        </p:tgtEl>
                                        <p:attrNameLst>
                                          <p:attrName>ppt_w</p:attrName>
                                        </p:attrNameLst>
                                      </p:cBhvr>
                                      <p:tavLst>
                                        <p:tav tm="0">
                                          <p:val>
                                            <p:fltVal val="0"/>
                                          </p:val>
                                        </p:tav>
                                        <p:tav tm="100000">
                                          <p:val>
                                            <p:strVal val="#ppt_w"/>
                                          </p:val>
                                        </p:tav>
                                      </p:tavLst>
                                    </p:anim>
                                    <p:anim calcmode="lin" valueType="num">
                                      <p:cBhvr>
                                        <p:cTn id="392" dur="1000" fill="hold"/>
                                        <p:tgtEl>
                                          <p:spTgt spid="115"/>
                                        </p:tgtEl>
                                        <p:attrNameLst>
                                          <p:attrName>ppt_h</p:attrName>
                                        </p:attrNameLst>
                                      </p:cBhvr>
                                      <p:tavLst>
                                        <p:tav tm="0">
                                          <p:val>
                                            <p:fltVal val="0"/>
                                          </p:val>
                                        </p:tav>
                                        <p:tav tm="100000">
                                          <p:val>
                                            <p:strVal val="#ppt_h"/>
                                          </p:val>
                                        </p:tav>
                                      </p:tavLst>
                                    </p:anim>
                                    <p:anim calcmode="lin" valueType="num">
                                      <p:cBhvr>
                                        <p:cTn id="393" dur="1000" fill="hold"/>
                                        <p:tgtEl>
                                          <p:spTgt spid="115"/>
                                        </p:tgtEl>
                                        <p:attrNameLst>
                                          <p:attrName>style.rotation</p:attrName>
                                        </p:attrNameLst>
                                      </p:cBhvr>
                                      <p:tavLst>
                                        <p:tav tm="0">
                                          <p:val>
                                            <p:fltVal val="90"/>
                                          </p:val>
                                        </p:tav>
                                        <p:tav tm="100000">
                                          <p:val>
                                            <p:fltVal val="0"/>
                                          </p:val>
                                        </p:tav>
                                      </p:tavLst>
                                    </p:anim>
                                    <p:animEffect transition="in" filter="fade">
                                      <p:cBhvr>
                                        <p:cTn id="394" dur="1000"/>
                                        <p:tgtEl>
                                          <p:spTgt spid="115"/>
                                        </p:tgtEl>
                                      </p:cBhvr>
                                    </p:animEffect>
                                  </p:childTnLst>
                                </p:cTn>
                              </p:par>
                              <p:par>
                                <p:cTn id="395" presetID="31" presetClass="entr" presetSubtype="0" fill="hold" grpId="0" nodeType="withEffect">
                                  <p:stCondLst>
                                    <p:cond delay="0"/>
                                  </p:stCondLst>
                                  <p:childTnLst>
                                    <p:set>
                                      <p:cBhvr>
                                        <p:cTn id="396" dur="1" fill="hold">
                                          <p:stCondLst>
                                            <p:cond delay="0"/>
                                          </p:stCondLst>
                                        </p:cTn>
                                        <p:tgtEl>
                                          <p:spTgt spid="116"/>
                                        </p:tgtEl>
                                        <p:attrNameLst>
                                          <p:attrName>style.visibility</p:attrName>
                                        </p:attrNameLst>
                                      </p:cBhvr>
                                      <p:to>
                                        <p:strVal val="visible"/>
                                      </p:to>
                                    </p:set>
                                    <p:anim calcmode="lin" valueType="num">
                                      <p:cBhvr>
                                        <p:cTn id="397" dur="1000" fill="hold"/>
                                        <p:tgtEl>
                                          <p:spTgt spid="116"/>
                                        </p:tgtEl>
                                        <p:attrNameLst>
                                          <p:attrName>ppt_w</p:attrName>
                                        </p:attrNameLst>
                                      </p:cBhvr>
                                      <p:tavLst>
                                        <p:tav tm="0">
                                          <p:val>
                                            <p:fltVal val="0"/>
                                          </p:val>
                                        </p:tav>
                                        <p:tav tm="100000">
                                          <p:val>
                                            <p:strVal val="#ppt_w"/>
                                          </p:val>
                                        </p:tav>
                                      </p:tavLst>
                                    </p:anim>
                                    <p:anim calcmode="lin" valueType="num">
                                      <p:cBhvr>
                                        <p:cTn id="398" dur="1000" fill="hold"/>
                                        <p:tgtEl>
                                          <p:spTgt spid="116"/>
                                        </p:tgtEl>
                                        <p:attrNameLst>
                                          <p:attrName>ppt_h</p:attrName>
                                        </p:attrNameLst>
                                      </p:cBhvr>
                                      <p:tavLst>
                                        <p:tav tm="0">
                                          <p:val>
                                            <p:fltVal val="0"/>
                                          </p:val>
                                        </p:tav>
                                        <p:tav tm="100000">
                                          <p:val>
                                            <p:strVal val="#ppt_h"/>
                                          </p:val>
                                        </p:tav>
                                      </p:tavLst>
                                    </p:anim>
                                    <p:anim calcmode="lin" valueType="num">
                                      <p:cBhvr>
                                        <p:cTn id="399" dur="1000" fill="hold"/>
                                        <p:tgtEl>
                                          <p:spTgt spid="116"/>
                                        </p:tgtEl>
                                        <p:attrNameLst>
                                          <p:attrName>style.rotation</p:attrName>
                                        </p:attrNameLst>
                                      </p:cBhvr>
                                      <p:tavLst>
                                        <p:tav tm="0">
                                          <p:val>
                                            <p:fltVal val="90"/>
                                          </p:val>
                                        </p:tav>
                                        <p:tav tm="100000">
                                          <p:val>
                                            <p:fltVal val="0"/>
                                          </p:val>
                                        </p:tav>
                                      </p:tavLst>
                                    </p:anim>
                                    <p:animEffect transition="in" filter="fade">
                                      <p:cBhvr>
                                        <p:cTn id="400" dur="1000"/>
                                        <p:tgtEl>
                                          <p:spTgt spid="116"/>
                                        </p:tgtEl>
                                      </p:cBhvr>
                                    </p:animEffect>
                                  </p:childTnLst>
                                </p:cTn>
                              </p:par>
                            </p:childTnLst>
                          </p:cTn>
                        </p:par>
                      </p:childTnLst>
                    </p:cTn>
                  </p:par>
                  <p:par>
                    <p:cTn id="401" fill="hold">
                      <p:stCondLst>
                        <p:cond delay="indefinite"/>
                      </p:stCondLst>
                      <p:childTnLst>
                        <p:par>
                          <p:cTn id="402" fill="hold">
                            <p:stCondLst>
                              <p:cond delay="0"/>
                            </p:stCondLst>
                            <p:childTnLst>
                              <p:par>
                                <p:cTn id="403" presetID="2" presetClass="entr" presetSubtype="4" fill="hold" grpId="0" nodeType="clickEffect">
                                  <p:stCondLst>
                                    <p:cond delay="0"/>
                                  </p:stCondLst>
                                  <p:childTnLst>
                                    <p:set>
                                      <p:cBhvr>
                                        <p:cTn id="404" dur="1" fill="hold">
                                          <p:stCondLst>
                                            <p:cond delay="0"/>
                                          </p:stCondLst>
                                        </p:cTn>
                                        <p:tgtEl>
                                          <p:spTgt spid="114"/>
                                        </p:tgtEl>
                                        <p:attrNameLst>
                                          <p:attrName>style.visibility</p:attrName>
                                        </p:attrNameLst>
                                      </p:cBhvr>
                                      <p:to>
                                        <p:strVal val="visible"/>
                                      </p:to>
                                    </p:set>
                                    <p:anim calcmode="lin" valueType="num">
                                      <p:cBhvr additive="base">
                                        <p:cTn id="405" dur="500" fill="hold"/>
                                        <p:tgtEl>
                                          <p:spTgt spid="114"/>
                                        </p:tgtEl>
                                        <p:attrNameLst>
                                          <p:attrName>ppt_x</p:attrName>
                                        </p:attrNameLst>
                                      </p:cBhvr>
                                      <p:tavLst>
                                        <p:tav tm="0">
                                          <p:val>
                                            <p:strVal val="#ppt_x"/>
                                          </p:val>
                                        </p:tav>
                                        <p:tav tm="100000">
                                          <p:val>
                                            <p:strVal val="#ppt_x"/>
                                          </p:val>
                                        </p:tav>
                                      </p:tavLst>
                                    </p:anim>
                                    <p:anim calcmode="lin" valueType="num">
                                      <p:cBhvr additive="base">
                                        <p:cTn id="406" dur="500" fill="hold"/>
                                        <p:tgtEl>
                                          <p:spTgt spid="1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6" grpId="0" animBg="1"/>
      <p:bldP spid="30" grpId="0" animBg="1"/>
      <p:bldP spid="34" grpId="0" animBg="1"/>
      <p:bldP spid="38" grpId="0" animBg="1"/>
      <p:bldP spid="43" grpId="0"/>
      <p:bldP spid="44" grpId="0"/>
      <p:bldP spid="46" grpId="0" animBg="1"/>
      <p:bldP spid="47" grpId="0" animBg="1"/>
      <p:bldP spid="48" grpId="0" animBg="1"/>
      <p:bldP spid="50" grpId="0" animBg="1"/>
      <p:bldP spid="51" grpId="0"/>
      <p:bldP spid="53" grpId="0"/>
      <p:bldP spid="54" grpId="0" animBg="1"/>
      <p:bldP spid="55" grpId="0"/>
      <p:bldP spid="56" grpId="0" animBg="1"/>
      <p:bldP spid="57" grpId="0"/>
      <p:bldP spid="59" grpId="0"/>
      <p:bldP spid="60" grpId="0"/>
      <p:bldP spid="62" grpId="0"/>
      <p:bldP spid="64" grpId="0"/>
      <p:bldP spid="66" grpId="0"/>
      <p:bldP spid="68" grpId="0"/>
      <p:bldP spid="70" grpId="0"/>
      <p:bldP spid="72" grpId="0"/>
      <p:bldP spid="74" grpId="0"/>
      <p:bldP spid="75" grpId="0" animBg="1"/>
      <p:bldP spid="76" grpId="0" animBg="1"/>
      <p:bldP spid="77" grpId="0"/>
      <p:bldP spid="78" grpId="0"/>
      <p:bldP spid="79" grpId="0" animBg="1"/>
      <p:bldP spid="80" grpId="0"/>
      <p:bldP spid="81" grpId="0"/>
      <p:bldP spid="82" grpId="0"/>
      <p:bldP spid="83" grpId="0"/>
      <p:bldP spid="84" grpId="0" animBg="1"/>
      <p:bldP spid="85" grpId="0"/>
      <p:bldP spid="86" grpId="0"/>
      <p:bldP spid="87" grpId="0" animBg="1"/>
      <p:bldP spid="88" grpId="0"/>
      <p:bldP spid="89" grpId="0"/>
      <p:bldP spid="90" grpId="0"/>
      <p:bldP spid="91" grpId="0"/>
      <p:bldP spid="92" grpId="0" animBg="1"/>
      <p:bldP spid="93" grpId="0"/>
      <p:bldP spid="94" grpId="0"/>
      <p:bldP spid="95" grpId="0"/>
      <p:bldP spid="96" grpId="0"/>
      <p:bldP spid="97" grpId="0"/>
      <p:bldP spid="98" grpId="0" animBg="1"/>
      <p:bldP spid="99" grpId="0"/>
      <p:bldP spid="100" grpId="0"/>
      <p:bldP spid="101" grpId="0" animBg="1"/>
      <p:bldP spid="102" grpId="0"/>
      <p:bldP spid="103" grpId="0"/>
      <p:bldP spid="104" grpId="0"/>
      <p:bldP spid="105" grpId="0"/>
      <p:bldP spid="106" grpId="0"/>
      <p:bldP spid="107" grpId="0"/>
      <p:bldP spid="108" grpId="0"/>
      <p:bldP spid="109" grpId="0"/>
      <p:bldP spid="110" grpId="0"/>
      <p:bldP spid="111" grpId="0"/>
      <p:bldP spid="112" grpId="0"/>
      <p:bldP spid="113" grpId="0"/>
      <p:bldP spid="114" grpId="0" animBg="1"/>
      <p:bldP spid="115" grpId="0" animBg="1"/>
      <p:bldP spid="11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Tool for Undertakings Project (TfU)</a:t>
            </a:r>
            <a:endParaRPr lang="en-GB" dirty="0"/>
          </a:p>
        </p:txBody>
      </p:sp>
      <p:sp>
        <p:nvSpPr>
          <p:cNvPr id="3" name="Content Placeholder 2"/>
          <p:cNvSpPr>
            <a:spLocks noGrp="1"/>
          </p:cNvSpPr>
          <p:nvPr>
            <p:ph idx="1"/>
          </p:nvPr>
        </p:nvSpPr>
        <p:spPr/>
        <p:txBody>
          <a:bodyPr/>
          <a:lstStyle/>
          <a:p>
            <a:pPr marL="0" indent="0">
              <a:buNone/>
            </a:pPr>
            <a:r>
              <a:rPr lang="en-GB" dirty="0" smtClean="0">
                <a:solidFill>
                  <a:srgbClr val="0070C0"/>
                </a:solidFill>
              </a:rPr>
              <a:t>The Goals</a:t>
            </a:r>
            <a:endParaRPr lang="en-GB" dirty="0">
              <a:solidFill>
                <a:srgbClr val="0070C0"/>
              </a:solidFill>
            </a:endParaRPr>
          </a:p>
        </p:txBody>
      </p:sp>
      <p:sp>
        <p:nvSpPr>
          <p:cNvPr id="4" name="Hexagon 3"/>
          <p:cNvSpPr/>
          <p:nvPr/>
        </p:nvSpPr>
        <p:spPr bwMode="auto">
          <a:xfrm>
            <a:off x="2438402" y="1310827"/>
            <a:ext cx="1439863" cy="1152525"/>
          </a:xfrm>
          <a:prstGeom prst="hexagon">
            <a:avLst/>
          </a:prstGeom>
          <a:ln>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anchor="ctr"/>
          <a:lstStyle/>
          <a:p>
            <a:pPr marL="0" lvl="1" algn="ctr" eaLnBrk="0" fontAlgn="base" hangingPunct="0">
              <a:spcBef>
                <a:spcPct val="0"/>
              </a:spcBef>
              <a:spcAft>
                <a:spcPct val="0"/>
              </a:spcAft>
              <a:defRPr/>
            </a:pPr>
            <a:r>
              <a:rPr lang="en-GB" sz="1100" dirty="0">
                <a:solidFill>
                  <a:srgbClr val="000000"/>
                </a:solidFill>
                <a:latin typeface="Arial Narrow" pitchFamily="34" charset="0"/>
              </a:rPr>
              <a:t>Distribution license for all Europe. Preferable </a:t>
            </a:r>
            <a:r>
              <a:rPr lang="en-GB" sz="1100" dirty="0" smtClean="0">
                <a:solidFill>
                  <a:srgbClr val="000000"/>
                </a:solidFill>
                <a:latin typeface="Arial Narrow" pitchFamily="34" charset="0"/>
              </a:rPr>
              <a:t>EUPL </a:t>
            </a:r>
            <a:r>
              <a:rPr lang="en-GB" sz="1100" dirty="0">
                <a:solidFill>
                  <a:srgbClr val="000000"/>
                </a:solidFill>
                <a:latin typeface="Arial Narrow" pitchFamily="34" charset="0"/>
              </a:rPr>
              <a:t>license</a:t>
            </a:r>
          </a:p>
        </p:txBody>
      </p:sp>
      <p:sp>
        <p:nvSpPr>
          <p:cNvPr id="5" name="Hexagon 4"/>
          <p:cNvSpPr/>
          <p:nvPr/>
        </p:nvSpPr>
        <p:spPr bwMode="auto">
          <a:xfrm>
            <a:off x="3622677" y="1909314"/>
            <a:ext cx="1427163" cy="1171575"/>
          </a:xfrm>
          <a:prstGeom prst="hexagon">
            <a:avLst/>
          </a:prstGeom>
          <a:ln>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anchor="ctr"/>
          <a:lstStyle/>
          <a:p>
            <a:pPr marL="0" lvl="1" algn="ctr" eaLnBrk="0" fontAlgn="base" hangingPunct="0">
              <a:spcBef>
                <a:spcPct val="0"/>
              </a:spcBef>
              <a:spcAft>
                <a:spcPct val="0"/>
              </a:spcAft>
              <a:defRPr/>
            </a:pPr>
            <a:r>
              <a:rPr lang="en-GB" sz="1100" dirty="0">
                <a:solidFill>
                  <a:srgbClr val="000000"/>
                </a:solidFill>
                <a:latin typeface="Arial Narrow" pitchFamily="34" charset="0"/>
              </a:rPr>
              <a:t>Using the input forms in a similar layout as the public reference templates.</a:t>
            </a:r>
            <a:endParaRPr lang="en-GB" sz="3200" dirty="0">
              <a:solidFill>
                <a:srgbClr val="000000"/>
              </a:solidFill>
              <a:latin typeface="Arial" charset="0"/>
            </a:endParaRPr>
          </a:p>
        </p:txBody>
      </p:sp>
      <p:sp>
        <p:nvSpPr>
          <p:cNvPr id="6" name="Hexagon 5"/>
          <p:cNvSpPr/>
          <p:nvPr/>
        </p:nvSpPr>
        <p:spPr bwMode="auto">
          <a:xfrm>
            <a:off x="3622027" y="3126736"/>
            <a:ext cx="1440160" cy="1152128"/>
          </a:xfrm>
          <a:prstGeom prst="hexagon">
            <a:avLst/>
          </a:prstGeom>
          <a:gradFill flip="none" rotWithShape="1">
            <a:gsLst>
              <a:gs pos="41000">
                <a:schemeClr val="accent1"/>
              </a:gs>
              <a:gs pos="60000">
                <a:schemeClr val="accent6">
                  <a:tint val="37000"/>
                  <a:satMod val="300000"/>
                </a:schemeClr>
              </a:gs>
              <a:gs pos="100000">
                <a:schemeClr val="accent6">
                  <a:tint val="15000"/>
                  <a:satMod val="350000"/>
                </a:schemeClr>
              </a:gs>
            </a:gsLst>
            <a:lin ang="2400000" scaled="0"/>
            <a:tileRect/>
          </a:gradFill>
          <a:ln>
            <a:headEnd type="none" w="med" len="med"/>
            <a:tailEnd type="none" w="med" len="med"/>
          </a:ln>
          <a:effectLst>
            <a:innerShdw blurRad="114300">
              <a:prstClr val="black"/>
            </a:innerShdw>
          </a:effectLst>
          <a:scene3d>
            <a:camera prst="orthographicFront"/>
            <a:lightRig rig="threePt" dir="t"/>
          </a:scene3d>
          <a:sp3d>
            <a:bevelT w="165100" prst="coolSlant"/>
          </a:sp3d>
          <a:extLst/>
        </p:spPr>
        <p:style>
          <a:lnRef idx="1">
            <a:schemeClr val="accent6"/>
          </a:lnRef>
          <a:fillRef idx="2">
            <a:schemeClr val="accent6"/>
          </a:fillRef>
          <a:effectRef idx="1">
            <a:schemeClr val="accent6"/>
          </a:effectRef>
          <a:fontRef idx="minor">
            <a:schemeClr val="dk1"/>
          </a:fontRef>
        </p:style>
        <p:txBody>
          <a:bodyPr anchor="ctr"/>
          <a:lstStyle/>
          <a:p>
            <a:pPr marL="0" lvl="1" algn="ctr" eaLnBrk="0" fontAlgn="base" hangingPunct="0">
              <a:spcBef>
                <a:spcPct val="0"/>
              </a:spcBef>
              <a:spcAft>
                <a:spcPct val="0"/>
              </a:spcAft>
              <a:defRPr/>
            </a:pPr>
            <a:r>
              <a:rPr lang="en-GB" sz="1200" dirty="0">
                <a:solidFill>
                  <a:srgbClr val="000000"/>
                </a:solidFill>
                <a:latin typeface="Arial Narrow" pitchFamily="34" charset="0"/>
              </a:rPr>
              <a:t>Use of XBRL label, rendering, reference, formulas, etc.</a:t>
            </a:r>
          </a:p>
        </p:txBody>
      </p:sp>
      <p:sp>
        <p:nvSpPr>
          <p:cNvPr id="7" name="Hexagon 6"/>
          <p:cNvSpPr/>
          <p:nvPr/>
        </p:nvSpPr>
        <p:spPr bwMode="auto">
          <a:xfrm>
            <a:off x="4794252" y="2490338"/>
            <a:ext cx="1450975" cy="1200151"/>
          </a:xfrm>
          <a:prstGeom prst="hexagon">
            <a:avLst/>
          </a:prstGeom>
          <a:ln>
            <a:headEnd type="none" w="med" len="med"/>
            <a:tailEnd type="none" w="med" len="med"/>
          </a:ln>
          <a:extLst/>
        </p:spPr>
        <p:style>
          <a:lnRef idx="1">
            <a:schemeClr val="accent6"/>
          </a:lnRef>
          <a:fillRef idx="2">
            <a:schemeClr val="accent6"/>
          </a:fillRef>
          <a:effectRef idx="1">
            <a:schemeClr val="accent6"/>
          </a:effectRef>
          <a:fontRef idx="minor">
            <a:schemeClr val="dk1"/>
          </a:fontRef>
        </p:style>
        <p:txBody>
          <a:bodyPr anchor="ctr"/>
          <a:lstStyle/>
          <a:p>
            <a:pPr marL="0" lvl="1" algn="ctr" eaLnBrk="0" fontAlgn="base" hangingPunct="0">
              <a:spcBef>
                <a:spcPct val="0"/>
              </a:spcBef>
              <a:spcAft>
                <a:spcPct val="0"/>
              </a:spcAft>
              <a:defRPr/>
            </a:pPr>
            <a:r>
              <a:rPr lang="en-GB" sz="1100" dirty="0">
                <a:solidFill>
                  <a:srgbClr val="000000"/>
                </a:solidFill>
                <a:latin typeface="Arial Narrow" pitchFamily="34" charset="0"/>
              </a:rPr>
              <a:t>Allowing reusing or extension of the tool for national extensions</a:t>
            </a:r>
          </a:p>
        </p:txBody>
      </p:sp>
      <p:sp>
        <p:nvSpPr>
          <p:cNvPr id="8" name="Hexagon 7"/>
          <p:cNvSpPr/>
          <p:nvPr/>
        </p:nvSpPr>
        <p:spPr bwMode="auto">
          <a:xfrm>
            <a:off x="2428924" y="2514373"/>
            <a:ext cx="1440160" cy="1152128"/>
          </a:xfrm>
          <a:prstGeom prst="hexagon">
            <a:avLst/>
          </a:prstGeom>
          <a:solidFill>
            <a:schemeClr val="accent1"/>
          </a:solidFill>
          <a:ln>
            <a:headEnd type="none" w="med" len="med"/>
            <a:tailEnd type="none" w="med" len="med"/>
          </a:ln>
          <a:effectLst>
            <a:innerShdw blurRad="114300">
              <a:prstClr val="black"/>
            </a:innerShdw>
          </a:effectLst>
          <a:scene3d>
            <a:camera prst="orthographicFront"/>
            <a:lightRig rig="threePt" dir="t"/>
          </a:scene3d>
          <a:sp3d>
            <a:bevelT w="165100" prst="coolSlant"/>
          </a:sp3d>
          <a:extLst/>
        </p:spPr>
        <p:style>
          <a:lnRef idx="1">
            <a:schemeClr val="accent1"/>
          </a:lnRef>
          <a:fillRef idx="2">
            <a:schemeClr val="accent1"/>
          </a:fillRef>
          <a:effectRef idx="1">
            <a:schemeClr val="accent1"/>
          </a:effectRef>
          <a:fontRef idx="minor">
            <a:schemeClr val="dk1"/>
          </a:fontRef>
        </p:style>
        <p:txBody>
          <a:bodyPr anchor="ctr"/>
          <a:lstStyle/>
          <a:p>
            <a:pPr marL="0" lvl="1" algn="ctr" eaLnBrk="0" fontAlgn="base" hangingPunct="0">
              <a:spcBef>
                <a:spcPct val="0"/>
              </a:spcBef>
              <a:spcAft>
                <a:spcPct val="0"/>
              </a:spcAft>
              <a:defRPr/>
            </a:pPr>
            <a:r>
              <a:rPr lang="en-GB" sz="1100" dirty="0">
                <a:solidFill>
                  <a:srgbClr val="000000"/>
                </a:solidFill>
                <a:latin typeface="Arial Narrow" pitchFamily="34" charset="0"/>
              </a:rPr>
              <a:t>Easy to use for administrative staff with limited IT knowledge</a:t>
            </a:r>
          </a:p>
        </p:txBody>
      </p:sp>
      <p:sp>
        <p:nvSpPr>
          <p:cNvPr id="9" name="Hexagon 8"/>
          <p:cNvSpPr/>
          <p:nvPr/>
        </p:nvSpPr>
        <p:spPr bwMode="auto">
          <a:xfrm>
            <a:off x="4791077" y="4889053"/>
            <a:ext cx="1425575" cy="1146175"/>
          </a:xfrm>
          <a:prstGeom prst="hexagon">
            <a:avLst/>
          </a:prstGeom>
          <a:ln>
            <a:headEnd type="none" w="med" len="med"/>
            <a:tailEnd type="none" w="med" len="med"/>
          </a:ln>
          <a:extLst/>
        </p:spPr>
        <p:style>
          <a:lnRef idx="1">
            <a:schemeClr val="accent6"/>
          </a:lnRef>
          <a:fillRef idx="2">
            <a:schemeClr val="accent6"/>
          </a:fillRef>
          <a:effectRef idx="1">
            <a:schemeClr val="accent6"/>
          </a:effectRef>
          <a:fontRef idx="minor">
            <a:schemeClr val="dk1"/>
          </a:fontRef>
        </p:style>
        <p:txBody>
          <a:bodyPr anchor="ctr"/>
          <a:lstStyle/>
          <a:p>
            <a:pPr marL="0" lvl="1" algn="ctr" eaLnBrk="0" fontAlgn="base" hangingPunct="0">
              <a:spcBef>
                <a:spcPct val="0"/>
              </a:spcBef>
              <a:spcAft>
                <a:spcPct val="0"/>
              </a:spcAft>
              <a:defRPr/>
            </a:pPr>
            <a:r>
              <a:rPr lang="en-GB" sz="1200" dirty="0">
                <a:solidFill>
                  <a:srgbClr val="000000"/>
                </a:solidFill>
                <a:latin typeface="Arial Narrow" pitchFamily="34" charset="0"/>
              </a:rPr>
              <a:t>Multiplatform</a:t>
            </a:r>
          </a:p>
        </p:txBody>
      </p:sp>
      <p:sp>
        <p:nvSpPr>
          <p:cNvPr id="10" name="Hexagon 9"/>
          <p:cNvSpPr/>
          <p:nvPr/>
        </p:nvSpPr>
        <p:spPr bwMode="auto">
          <a:xfrm>
            <a:off x="5962652" y="3123752"/>
            <a:ext cx="1439863" cy="1152525"/>
          </a:xfrm>
          <a:prstGeom prst="hexagon">
            <a:avLst/>
          </a:prstGeom>
          <a:ln>
            <a:headEnd type="none" w="med" len="med"/>
            <a:tailEnd type="none" w="med" len="med"/>
          </a:ln>
          <a:extLst/>
        </p:spPr>
        <p:style>
          <a:lnRef idx="1">
            <a:schemeClr val="accent6"/>
          </a:lnRef>
          <a:fillRef idx="2">
            <a:schemeClr val="accent6"/>
          </a:fillRef>
          <a:effectRef idx="1">
            <a:schemeClr val="accent6"/>
          </a:effectRef>
          <a:fontRef idx="minor">
            <a:schemeClr val="dk1"/>
          </a:fontRef>
        </p:style>
        <p:txBody>
          <a:bodyPr anchor="ctr"/>
          <a:lstStyle/>
          <a:p>
            <a:pPr marL="0" lvl="1" algn="ctr" eaLnBrk="0" fontAlgn="base" hangingPunct="0">
              <a:spcBef>
                <a:spcPct val="0"/>
              </a:spcBef>
              <a:spcAft>
                <a:spcPct val="0"/>
              </a:spcAft>
              <a:defRPr/>
            </a:pPr>
            <a:r>
              <a:rPr lang="en-GB" sz="1200" dirty="0">
                <a:solidFill>
                  <a:srgbClr val="000000"/>
                </a:solidFill>
                <a:latin typeface="Arial Narrow" pitchFamily="34" charset="0"/>
              </a:rPr>
              <a:t>XBRL syntax and formula validation at client side</a:t>
            </a:r>
          </a:p>
        </p:txBody>
      </p:sp>
      <p:sp>
        <p:nvSpPr>
          <p:cNvPr id="11" name="Hexagon 10"/>
          <p:cNvSpPr/>
          <p:nvPr/>
        </p:nvSpPr>
        <p:spPr bwMode="auto">
          <a:xfrm>
            <a:off x="4790720" y="3716197"/>
            <a:ext cx="1440160" cy="1152128"/>
          </a:xfrm>
          <a:prstGeom prst="hexagon">
            <a:avLst/>
          </a:prstGeom>
          <a:ln>
            <a:headEnd type="none" w="med" len="med"/>
            <a:tailEnd type="none" w="med" len="med"/>
          </a:ln>
          <a:effectLst>
            <a:innerShdw blurRad="114300">
              <a:prstClr val="black"/>
            </a:innerShdw>
          </a:effectLst>
          <a:scene3d>
            <a:camera prst="orthographicFront"/>
            <a:lightRig rig="threePt" dir="t"/>
          </a:scene3d>
          <a:sp3d>
            <a:bevelT w="165100" prst="coolSlant"/>
          </a:sp3d>
          <a:extLst/>
        </p:spPr>
        <p:style>
          <a:lnRef idx="1">
            <a:schemeClr val="accent6"/>
          </a:lnRef>
          <a:fillRef idx="2">
            <a:schemeClr val="accent6"/>
          </a:fillRef>
          <a:effectRef idx="1">
            <a:schemeClr val="accent6"/>
          </a:effectRef>
          <a:fontRef idx="minor">
            <a:schemeClr val="dk1"/>
          </a:fontRef>
        </p:style>
        <p:txBody>
          <a:bodyPr anchor="ctr"/>
          <a:lstStyle/>
          <a:p>
            <a:pPr marL="0" lvl="1" algn="ctr" eaLnBrk="0" fontAlgn="base" hangingPunct="0">
              <a:spcBef>
                <a:spcPct val="0"/>
              </a:spcBef>
              <a:spcAft>
                <a:spcPct val="0"/>
              </a:spcAft>
              <a:defRPr/>
            </a:pPr>
            <a:r>
              <a:rPr lang="en-GB" sz="1200" dirty="0">
                <a:solidFill>
                  <a:srgbClr val="000000"/>
                </a:solidFill>
                <a:latin typeface="Arial Narrow" pitchFamily="34" charset="0"/>
              </a:rPr>
              <a:t>Easy to update when the taxonomy changes</a:t>
            </a:r>
          </a:p>
        </p:txBody>
      </p:sp>
      <p:sp>
        <p:nvSpPr>
          <p:cNvPr id="12" name="Hexagon 11"/>
          <p:cNvSpPr/>
          <p:nvPr/>
        </p:nvSpPr>
        <p:spPr bwMode="auto">
          <a:xfrm>
            <a:off x="1231902" y="1901376"/>
            <a:ext cx="1446213" cy="1152525"/>
          </a:xfrm>
          <a:prstGeom prst="hexagon">
            <a:avLst/>
          </a:prstGeom>
          <a:ln>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lIns="0" rIns="0" anchor="ctr"/>
          <a:lstStyle/>
          <a:p>
            <a:pPr marL="0" lvl="1" algn="ctr" eaLnBrk="0" fontAlgn="base" hangingPunct="0">
              <a:spcBef>
                <a:spcPct val="0"/>
              </a:spcBef>
              <a:spcAft>
                <a:spcPct val="0"/>
              </a:spcAft>
              <a:defRPr/>
            </a:pPr>
            <a:r>
              <a:rPr lang="en-GB" sz="1100" dirty="0">
                <a:solidFill>
                  <a:srgbClr val="000000"/>
                </a:solidFill>
                <a:latin typeface="Arial Narrow" pitchFamily="34" charset="0"/>
              </a:rPr>
              <a:t>Internationalization: Languages, data formats, currencies, etc.</a:t>
            </a:r>
          </a:p>
        </p:txBody>
      </p:sp>
      <p:sp>
        <p:nvSpPr>
          <p:cNvPr id="13" name="Hexagon 12"/>
          <p:cNvSpPr/>
          <p:nvPr/>
        </p:nvSpPr>
        <p:spPr bwMode="auto">
          <a:xfrm>
            <a:off x="2420938" y="3715888"/>
            <a:ext cx="1439862" cy="1152525"/>
          </a:xfrm>
          <a:prstGeom prst="hexagon">
            <a:avLst/>
          </a:prstGeom>
          <a:ln>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anchor="ctr"/>
          <a:lstStyle/>
          <a:p>
            <a:pPr marL="0" lvl="1" algn="ctr" eaLnBrk="0" fontAlgn="base" hangingPunct="0">
              <a:spcBef>
                <a:spcPct val="0"/>
              </a:spcBef>
              <a:spcAft>
                <a:spcPct val="0"/>
              </a:spcAft>
              <a:defRPr/>
            </a:pPr>
            <a:r>
              <a:rPr lang="en-GB" sz="1100" dirty="0">
                <a:solidFill>
                  <a:srgbClr val="000000"/>
                </a:solidFill>
                <a:latin typeface="Arial Narrow" pitchFamily="34" charset="0"/>
              </a:rPr>
              <a:t>2</a:t>
            </a:r>
            <a:r>
              <a:rPr lang="en-GB" sz="1100" baseline="30000" dirty="0">
                <a:solidFill>
                  <a:srgbClr val="000000"/>
                </a:solidFill>
                <a:latin typeface="Arial Narrow" pitchFamily="34" charset="0"/>
              </a:rPr>
              <a:t>nd</a:t>
            </a:r>
            <a:r>
              <a:rPr lang="en-GB" sz="1100" dirty="0">
                <a:solidFill>
                  <a:srgbClr val="000000"/>
                </a:solidFill>
                <a:latin typeface="Arial Narrow" pitchFamily="34" charset="0"/>
              </a:rPr>
              <a:t> level support</a:t>
            </a:r>
          </a:p>
        </p:txBody>
      </p:sp>
      <p:sp>
        <p:nvSpPr>
          <p:cNvPr id="14" name="Hexagon 13"/>
          <p:cNvSpPr/>
          <p:nvPr/>
        </p:nvSpPr>
        <p:spPr bwMode="auto">
          <a:xfrm>
            <a:off x="3619502" y="4306439"/>
            <a:ext cx="1439863" cy="1152525"/>
          </a:xfrm>
          <a:prstGeom prst="hexagon">
            <a:avLst/>
          </a:prstGeom>
          <a:ln>
            <a:headEnd type="none" w="med" len="med"/>
            <a:tailEnd type="none" w="med" len="med"/>
          </a:ln>
          <a:extLst/>
        </p:spPr>
        <p:style>
          <a:lnRef idx="1">
            <a:schemeClr val="accent6"/>
          </a:lnRef>
          <a:fillRef idx="2">
            <a:schemeClr val="accent6"/>
          </a:fillRef>
          <a:effectRef idx="1">
            <a:schemeClr val="accent6"/>
          </a:effectRef>
          <a:fontRef idx="minor">
            <a:schemeClr val="dk1"/>
          </a:fontRef>
        </p:style>
        <p:txBody>
          <a:bodyPr anchor="ctr"/>
          <a:lstStyle/>
          <a:p>
            <a:pPr marL="0" lvl="1" algn="ctr" eaLnBrk="0" fontAlgn="base" hangingPunct="0">
              <a:spcBef>
                <a:spcPct val="0"/>
              </a:spcBef>
              <a:spcAft>
                <a:spcPct val="0"/>
              </a:spcAft>
              <a:defRPr/>
            </a:pPr>
            <a:r>
              <a:rPr lang="en-GB" sz="1200" dirty="0">
                <a:solidFill>
                  <a:srgbClr val="000000"/>
                </a:solidFill>
                <a:latin typeface="Arial Narrow" pitchFamily="34" charset="0"/>
              </a:rPr>
              <a:t>Open source,</a:t>
            </a:r>
          </a:p>
          <a:p>
            <a:pPr marL="0" lvl="1" algn="ctr" eaLnBrk="0" fontAlgn="base" hangingPunct="0">
              <a:spcBef>
                <a:spcPct val="0"/>
              </a:spcBef>
              <a:spcAft>
                <a:spcPct val="0"/>
              </a:spcAft>
              <a:defRPr/>
            </a:pPr>
            <a:r>
              <a:rPr lang="en-GB" sz="1200" dirty="0">
                <a:solidFill>
                  <a:srgbClr val="000000"/>
                </a:solidFill>
                <a:latin typeface="Arial Narrow" pitchFamily="34" charset="0"/>
              </a:rPr>
              <a:t> reusable</a:t>
            </a:r>
          </a:p>
        </p:txBody>
      </p:sp>
      <p:sp>
        <p:nvSpPr>
          <p:cNvPr id="15" name="Hexagon 14"/>
          <p:cNvSpPr/>
          <p:nvPr/>
        </p:nvSpPr>
        <p:spPr bwMode="auto">
          <a:xfrm>
            <a:off x="1231902" y="3104702"/>
            <a:ext cx="1439863" cy="1152525"/>
          </a:xfrm>
          <a:prstGeom prst="hexagon">
            <a:avLst/>
          </a:prstGeom>
          <a:ln>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anchor="ctr"/>
          <a:lstStyle/>
          <a:p>
            <a:pPr marL="0" lvl="1" algn="ctr" eaLnBrk="0" fontAlgn="base" hangingPunct="0">
              <a:spcBef>
                <a:spcPct val="0"/>
              </a:spcBef>
              <a:spcAft>
                <a:spcPct val="0"/>
              </a:spcAft>
              <a:defRPr/>
            </a:pPr>
            <a:r>
              <a:rPr lang="en-GB" sz="1100" dirty="0">
                <a:solidFill>
                  <a:srgbClr val="000000"/>
                </a:solidFill>
                <a:latin typeface="Arial Narrow" pitchFamily="34" charset="0"/>
              </a:rPr>
              <a:t>Easy to deploy</a:t>
            </a:r>
          </a:p>
        </p:txBody>
      </p:sp>
      <p:sp>
        <p:nvSpPr>
          <p:cNvPr id="16" name="Hexagon 15"/>
          <p:cNvSpPr/>
          <p:nvPr/>
        </p:nvSpPr>
        <p:spPr bwMode="auto">
          <a:xfrm>
            <a:off x="5962652" y="4315964"/>
            <a:ext cx="1439863" cy="1152525"/>
          </a:xfrm>
          <a:prstGeom prst="hexagon">
            <a:avLst/>
          </a:prstGeom>
          <a:ln>
            <a:headEnd type="none" w="med" len="med"/>
            <a:tailEnd type="none" w="med" len="med"/>
          </a:ln>
          <a:extLst/>
        </p:spPr>
        <p:style>
          <a:lnRef idx="1">
            <a:schemeClr val="accent6"/>
          </a:lnRef>
          <a:fillRef idx="2">
            <a:schemeClr val="accent6"/>
          </a:fillRef>
          <a:effectRef idx="1">
            <a:schemeClr val="accent6"/>
          </a:effectRef>
          <a:fontRef idx="minor">
            <a:schemeClr val="dk1"/>
          </a:fontRef>
        </p:style>
        <p:txBody>
          <a:bodyPr anchor="ctr"/>
          <a:lstStyle/>
          <a:p>
            <a:pPr marL="0" lvl="1" algn="ctr" eaLnBrk="0" fontAlgn="base" hangingPunct="0">
              <a:spcBef>
                <a:spcPct val="0"/>
              </a:spcBef>
              <a:spcAft>
                <a:spcPct val="0"/>
              </a:spcAft>
              <a:defRPr/>
            </a:pPr>
            <a:r>
              <a:rPr lang="en-GB" sz="1200" dirty="0">
                <a:solidFill>
                  <a:srgbClr val="000000"/>
                </a:solidFill>
                <a:latin typeface="Arial Narrow" pitchFamily="34" charset="0"/>
              </a:rPr>
              <a:t>Good performance with large amounts of data</a:t>
            </a:r>
          </a:p>
        </p:txBody>
      </p:sp>
      <p:sp>
        <p:nvSpPr>
          <p:cNvPr id="17" name="TextBox 2"/>
          <p:cNvSpPr txBox="1">
            <a:spLocks noChangeArrowheads="1"/>
          </p:cNvSpPr>
          <p:nvPr/>
        </p:nvSpPr>
        <p:spPr bwMode="auto">
          <a:xfrm>
            <a:off x="163515" y="5665339"/>
            <a:ext cx="3189287"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fontAlgn="base" hangingPunct="1">
              <a:spcBef>
                <a:spcPct val="0"/>
              </a:spcBef>
              <a:spcAft>
                <a:spcPct val="0"/>
              </a:spcAft>
            </a:pPr>
            <a:r>
              <a:rPr lang="en-GB" sz="1100" b="1">
                <a:solidFill>
                  <a:srgbClr val="000000"/>
                </a:solidFill>
              </a:rPr>
              <a:t>Note that these requirements are under discussion and not final </a:t>
            </a:r>
          </a:p>
        </p:txBody>
      </p:sp>
    </p:spTree>
    <p:extLst>
      <p:ext uri="{BB962C8B-B14F-4D97-AF65-F5344CB8AC3E}">
        <p14:creationId xmlns:p14="http://schemas.microsoft.com/office/powerpoint/2010/main" val="4084246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ircle(in)">
                                      <p:cBhvr>
                                        <p:cTn id="10" dur="2000"/>
                                        <p:tgtEl>
                                          <p:spTgt spid="5"/>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circle(in)">
                                      <p:cBhvr>
                                        <p:cTn id="13" dur="2000"/>
                                        <p:tgtEl>
                                          <p:spTgt spid="6"/>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circle(in)">
                                      <p:cBhvr>
                                        <p:cTn id="16" dur="2000"/>
                                        <p:tgtEl>
                                          <p:spTgt spid="7"/>
                                        </p:tgtEl>
                                      </p:cBhvr>
                                    </p:animEffect>
                                  </p:childTnLst>
                                </p:cTn>
                              </p:par>
                              <p:par>
                                <p:cTn id="17" presetID="6" presetClass="entr" presetSubtype="16"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circle(in)">
                                      <p:cBhvr>
                                        <p:cTn id="19" dur="2000"/>
                                        <p:tgtEl>
                                          <p:spTgt spid="8"/>
                                        </p:tgtEl>
                                      </p:cBhvr>
                                    </p:animEffect>
                                  </p:childTnLst>
                                </p:cTn>
                              </p:par>
                              <p:par>
                                <p:cTn id="20" presetID="6" presetClass="entr" presetSubtype="16"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circle(in)">
                                      <p:cBhvr>
                                        <p:cTn id="22" dur="2000"/>
                                        <p:tgtEl>
                                          <p:spTgt spid="9"/>
                                        </p:tgtEl>
                                      </p:cBhvr>
                                    </p:animEffect>
                                  </p:childTnLst>
                                </p:cTn>
                              </p:par>
                              <p:par>
                                <p:cTn id="23" presetID="6" presetClass="entr" presetSubtype="16"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circle(in)">
                                      <p:cBhvr>
                                        <p:cTn id="25" dur="2000"/>
                                        <p:tgtEl>
                                          <p:spTgt spid="10"/>
                                        </p:tgtEl>
                                      </p:cBhvr>
                                    </p:animEffect>
                                  </p:childTnLst>
                                </p:cTn>
                              </p:par>
                              <p:par>
                                <p:cTn id="26" presetID="6" presetClass="entr" presetSubtype="16"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circle(in)">
                                      <p:cBhvr>
                                        <p:cTn id="28" dur="2000"/>
                                        <p:tgtEl>
                                          <p:spTgt spid="11"/>
                                        </p:tgtEl>
                                      </p:cBhvr>
                                    </p:animEffect>
                                  </p:childTnLst>
                                </p:cTn>
                              </p:par>
                              <p:par>
                                <p:cTn id="29" presetID="6" presetClass="entr" presetSubtype="16"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circle(in)">
                                      <p:cBhvr>
                                        <p:cTn id="31" dur="2000"/>
                                        <p:tgtEl>
                                          <p:spTgt spid="12"/>
                                        </p:tgtEl>
                                      </p:cBhvr>
                                    </p:animEffect>
                                  </p:childTnLst>
                                </p:cTn>
                              </p:par>
                              <p:par>
                                <p:cTn id="32" presetID="6" presetClass="entr" presetSubtype="16"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circle(in)">
                                      <p:cBhvr>
                                        <p:cTn id="34" dur="2000"/>
                                        <p:tgtEl>
                                          <p:spTgt spid="13"/>
                                        </p:tgtEl>
                                      </p:cBhvr>
                                    </p:animEffect>
                                  </p:childTnLst>
                                </p:cTn>
                              </p:par>
                              <p:par>
                                <p:cTn id="35" presetID="6" presetClass="entr" presetSubtype="16"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circle(in)">
                                      <p:cBhvr>
                                        <p:cTn id="37" dur="2000"/>
                                        <p:tgtEl>
                                          <p:spTgt spid="14"/>
                                        </p:tgtEl>
                                      </p:cBhvr>
                                    </p:animEffect>
                                  </p:childTnLst>
                                </p:cTn>
                              </p:par>
                              <p:par>
                                <p:cTn id="38" presetID="6" presetClass="entr" presetSubtype="16" fill="hold" grpId="0" nodeType="with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circle(in)">
                                      <p:cBhvr>
                                        <p:cTn id="40" dur="2000"/>
                                        <p:tgtEl>
                                          <p:spTgt spid="15"/>
                                        </p:tgtEl>
                                      </p:cBhvr>
                                    </p:animEffect>
                                  </p:childTnLst>
                                </p:cTn>
                              </p:par>
                              <p:par>
                                <p:cTn id="41" presetID="6" presetClass="entr" presetSubtype="16" fill="hold" grpId="0" nodeType="with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circle(in)">
                                      <p:cBhvr>
                                        <p:cTn id="43" dur="2000"/>
                                        <p:tgtEl>
                                          <p:spTgt spid="16"/>
                                        </p:tgtEl>
                                      </p:cBhvr>
                                    </p:animEffect>
                                  </p:childTnLst>
                                </p:cTn>
                              </p:par>
                              <p:par>
                                <p:cTn id="44" presetID="6" presetClass="entr" presetSubtype="16"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circle(in)">
                                      <p:cBhvr>
                                        <p:cTn id="46"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Context of latest EuroFiling d</a:t>
            </a:r>
            <a:r>
              <a:rPr lang="en-US" dirty="0" smtClean="0"/>
              <a:t>ay</a:t>
            </a:r>
            <a:endParaRPr lang="en-GB" dirty="0"/>
          </a:p>
        </p:txBody>
      </p:sp>
      <p:sp>
        <p:nvSpPr>
          <p:cNvPr id="3" name="Content Placeholder 2"/>
          <p:cNvSpPr>
            <a:spLocks noGrp="1"/>
          </p:cNvSpPr>
          <p:nvPr>
            <p:ph idx="1"/>
          </p:nvPr>
        </p:nvSpPr>
        <p:spPr/>
        <p:txBody>
          <a:bodyPr/>
          <a:lstStyle/>
          <a:p>
            <a:pPr marL="342900" marR="0" indent="-342900" algn="l" defTabSz="914400" rtl="0" eaLnBrk="1" fontAlgn="base" latinLnBrk="0" hangingPunct="1">
              <a:lnSpc>
                <a:spcPct val="100000"/>
              </a:lnSpc>
              <a:spcBef>
                <a:spcPct val="20000"/>
              </a:spcBef>
              <a:spcAft>
                <a:spcPct val="0"/>
              </a:spcAft>
              <a:buClrTx/>
              <a:buSzTx/>
              <a:tabLst/>
              <a:defRPr/>
            </a:pPr>
            <a:r>
              <a:rPr lang="en-US" dirty="0" smtClean="0"/>
              <a:t>An uncertain world …</a:t>
            </a:r>
          </a:p>
          <a:p>
            <a:pPr marL="742950" marR="0" lvl="1" indent="-342900" algn="l" defTabSz="914400" rtl="0" eaLnBrk="1" fontAlgn="base" latinLnBrk="0" hangingPunct="1">
              <a:lnSpc>
                <a:spcPct val="100000"/>
              </a:lnSpc>
              <a:spcBef>
                <a:spcPct val="20000"/>
              </a:spcBef>
              <a:spcAft>
                <a:spcPct val="0"/>
              </a:spcAft>
              <a:buClrTx/>
              <a:buSzTx/>
              <a:tabLst/>
              <a:defRPr/>
            </a:pPr>
            <a:endParaRPr lang="en-US" dirty="0" smtClean="0"/>
          </a:p>
          <a:p>
            <a:pPr marL="742950" marR="0" lvl="1" indent="-342900" algn="l" defTabSz="914400" rtl="0" eaLnBrk="1" fontAlgn="base" latinLnBrk="0" hangingPunct="1">
              <a:lnSpc>
                <a:spcPct val="100000"/>
              </a:lnSpc>
              <a:spcBef>
                <a:spcPct val="20000"/>
              </a:spcBef>
              <a:spcAft>
                <a:spcPct val="0"/>
              </a:spcAft>
              <a:buClrTx/>
              <a:buSzTx/>
              <a:tabLst/>
              <a:defRPr/>
            </a:pPr>
            <a:r>
              <a:rPr lang="en-US" dirty="0" smtClean="0"/>
              <a:t>Uncertainty on Solvency II …</a:t>
            </a:r>
            <a:endParaRPr lang="en-US" baseline="0" dirty="0" smtClean="0"/>
          </a:p>
          <a:p>
            <a:pPr marL="1085850" marR="0" lvl="2" indent="-285750" algn="l" defTabSz="914400" rtl="0" eaLnBrk="1" fontAlgn="base" latinLnBrk="0" hangingPunct="1">
              <a:lnSpc>
                <a:spcPct val="100000"/>
              </a:lnSpc>
              <a:spcBef>
                <a:spcPct val="20000"/>
              </a:spcBef>
              <a:spcAft>
                <a:spcPct val="0"/>
              </a:spcAft>
              <a:buClrTx/>
              <a:buSzTx/>
              <a:tabLst/>
              <a:defRPr/>
            </a:pPr>
            <a:r>
              <a:rPr lang="en-US" dirty="0" smtClean="0"/>
              <a:t>“Omnibus II” </a:t>
            </a:r>
            <a:r>
              <a:rPr lang="en-US" dirty="0" err="1" smtClean="0"/>
              <a:t>Trialogue</a:t>
            </a:r>
            <a:r>
              <a:rPr lang="en-US" dirty="0" smtClean="0"/>
              <a:t> discussions suspended, pending EIOPA report on long term guarantees</a:t>
            </a:r>
            <a:r>
              <a:rPr lang="en-US" baseline="0" dirty="0" smtClean="0"/>
              <a:t> </a:t>
            </a:r>
          </a:p>
          <a:p>
            <a:pPr marL="1085850" marR="0" lvl="2" indent="-285750" algn="l" defTabSz="914400" rtl="0" eaLnBrk="1" fontAlgn="base" latinLnBrk="0" hangingPunct="1">
              <a:lnSpc>
                <a:spcPct val="100000"/>
              </a:lnSpc>
              <a:spcBef>
                <a:spcPct val="20000"/>
              </a:spcBef>
              <a:spcAft>
                <a:spcPct val="0"/>
              </a:spcAft>
              <a:buClrTx/>
              <a:buSzTx/>
              <a:tabLst/>
              <a:defRPr/>
            </a:pPr>
            <a:r>
              <a:rPr lang="en-US" baseline="0" dirty="0" smtClean="0"/>
              <a:t>Leading to uncertainty on timing and content</a:t>
            </a:r>
            <a:endParaRPr lang="en-GB" dirty="0" smtClean="0"/>
          </a:p>
          <a:p>
            <a:pPr lvl="1"/>
            <a:endParaRPr lang="en-US" dirty="0" smtClean="0"/>
          </a:p>
          <a:p>
            <a:pPr lvl="1"/>
            <a:r>
              <a:rPr lang="en-US" dirty="0" smtClean="0"/>
              <a:t>EIOPA consultation on preparatory guideline running</a:t>
            </a:r>
          </a:p>
          <a:p>
            <a:pPr lvl="2"/>
            <a:r>
              <a:rPr lang="en-US" dirty="0" smtClean="0"/>
              <a:t>Including a supporting DPM and taxonomy</a:t>
            </a:r>
          </a:p>
          <a:p>
            <a:pPr lvl="2"/>
            <a:r>
              <a:rPr lang="en-US" dirty="0" smtClean="0"/>
              <a:t>EIOPA to make available a tool for undertakings to enable submission of information using XBRL in time for preparatory phase</a:t>
            </a:r>
          </a:p>
        </p:txBody>
      </p:sp>
    </p:spTree>
    <p:extLst>
      <p:ext uri="{BB962C8B-B14F-4D97-AF65-F5344CB8AC3E}">
        <p14:creationId xmlns:p14="http://schemas.microsoft.com/office/powerpoint/2010/main" val="5713750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Options under consideration</a:t>
            </a:r>
            <a:endParaRPr lang="en-GB" dirty="0"/>
          </a:p>
        </p:txBody>
      </p:sp>
      <p:sp>
        <p:nvSpPr>
          <p:cNvPr id="3" name="Content Placeholder 2"/>
          <p:cNvSpPr>
            <a:spLocks noGrp="1"/>
          </p:cNvSpPr>
          <p:nvPr>
            <p:ph idx="1"/>
          </p:nvPr>
        </p:nvSpPr>
        <p:spPr/>
        <p:txBody>
          <a:bodyPr/>
          <a:lstStyle/>
          <a:p>
            <a:r>
              <a:rPr lang="en-GB" dirty="0" smtClean="0"/>
              <a:t>Option 1 server and licenced based solution</a:t>
            </a:r>
          </a:p>
          <a:p>
            <a:r>
              <a:rPr lang="en-GB" dirty="0" smtClean="0"/>
              <a:t>Option 2 bespoke deployed solution</a:t>
            </a:r>
          </a:p>
          <a:p>
            <a:endParaRPr lang="en-GB" dirty="0"/>
          </a:p>
          <a:p>
            <a:endParaRPr lang="en-GB" dirty="0" smtClean="0"/>
          </a:p>
          <a:p>
            <a:pPr marL="0" indent="0" algn="ctr">
              <a:buNone/>
            </a:pPr>
            <a:r>
              <a:rPr lang="en-GB" dirty="0" smtClean="0"/>
              <a:t>Decision to be taken end of January by EIOPA’s Board of Supervisor</a:t>
            </a:r>
            <a:endParaRPr lang="en-GB" dirty="0"/>
          </a:p>
        </p:txBody>
      </p:sp>
    </p:spTree>
    <p:extLst>
      <p:ext uri="{BB962C8B-B14F-4D97-AF65-F5344CB8AC3E}">
        <p14:creationId xmlns:p14="http://schemas.microsoft.com/office/powerpoint/2010/main" val="423147840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 name="Prostokąt 176"/>
          <p:cNvSpPr/>
          <p:nvPr/>
        </p:nvSpPr>
        <p:spPr bwMode="auto">
          <a:xfrm>
            <a:off x="1389562" y="1070811"/>
            <a:ext cx="6160184" cy="1566101"/>
          </a:xfrm>
          <a:prstGeom prst="rect">
            <a:avLst/>
          </a:prstGeom>
          <a:ln>
            <a:headEnd type="none" w="med" len="med"/>
            <a:tailEnd type="none" w="med" len="med"/>
          </a:ln>
          <a:extLst/>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GB" sz="2400" smtClean="0">
              <a:solidFill>
                <a:srgbClr val="000000"/>
              </a:solidFill>
              <a:latin typeface="Arial" charset="0"/>
            </a:endParaRPr>
          </a:p>
        </p:txBody>
      </p:sp>
      <p:sp>
        <p:nvSpPr>
          <p:cNvPr id="176" name="Prostokąt 175"/>
          <p:cNvSpPr/>
          <p:nvPr/>
        </p:nvSpPr>
        <p:spPr bwMode="auto">
          <a:xfrm>
            <a:off x="5991172" y="2780928"/>
            <a:ext cx="1558574" cy="3312368"/>
          </a:xfrm>
          <a:prstGeom prst="rect">
            <a:avLst/>
          </a:prstGeom>
          <a:ln>
            <a:headEnd type="none" w="med" len="med"/>
            <a:tailEnd type="none" w="med" len="med"/>
          </a:ln>
          <a:extLst/>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GB" sz="2400" smtClean="0">
              <a:solidFill>
                <a:srgbClr val="000000"/>
              </a:solidFill>
              <a:latin typeface="Arial" charset="0"/>
            </a:endParaRPr>
          </a:p>
        </p:txBody>
      </p:sp>
      <p:sp>
        <p:nvSpPr>
          <p:cNvPr id="175" name="Prostokąt 174"/>
          <p:cNvSpPr/>
          <p:nvPr/>
        </p:nvSpPr>
        <p:spPr bwMode="auto">
          <a:xfrm>
            <a:off x="4318244" y="2780928"/>
            <a:ext cx="1558574" cy="3312368"/>
          </a:xfrm>
          <a:prstGeom prst="rect">
            <a:avLst/>
          </a:prstGeom>
          <a:ln>
            <a:headEnd type="none" w="med" len="med"/>
            <a:tailEnd type="none" w="med" len="med"/>
          </a:ln>
          <a:extLst/>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GB" sz="2400" smtClean="0">
              <a:solidFill>
                <a:srgbClr val="000000"/>
              </a:solidFill>
              <a:latin typeface="Arial" charset="0"/>
            </a:endParaRPr>
          </a:p>
        </p:txBody>
      </p:sp>
      <p:sp>
        <p:nvSpPr>
          <p:cNvPr id="174" name="Prostokąt 173"/>
          <p:cNvSpPr/>
          <p:nvPr/>
        </p:nvSpPr>
        <p:spPr bwMode="auto">
          <a:xfrm>
            <a:off x="2662060" y="2780928"/>
            <a:ext cx="1558574" cy="3312368"/>
          </a:xfrm>
          <a:prstGeom prst="rect">
            <a:avLst/>
          </a:prstGeom>
          <a:ln>
            <a:headEnd type="none" w="med" len="med"/>
            <a:tailEnd type="none" w="med" len="med"/>
          </a:ln>
          <a:extLst/>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GB" sz="2400" smtClean="0">
              <a:solidFill>
                <a:srgbClr val="000000"/>
              </a:solidFill>
              <a:latin typeface="Arial" charset="0"/>
            </a:endParaRPr>
          </a:p>
        </p:txBody>
      </p:sp>
      <p:sp>
        <p:nvSpPr>
          <p:cNvPr id="173" name="Prostokąt 172"/>
          <p:cNvSpPr/>
          <p:nvPr/>
        </p:nvSpPr>
        <p:spPr bwMode="auto">
          <a:xfrm>
            <a:off x="1437924" y="2780928"/>
            <a:ext cx="1126526" cy="3312368"/>
          </a:xfrm>
          <a:prstGeom prst="rect">
            <a:avLst/>
          </a:prstGeom>
          <a:ln>
            <a:headEnd type="none" w="med" len="med"/>
            <a:tailEnd type="none" w="med" len="med"/>
          </a:ln>
          <a:extLst/>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GB" sz="2400" smtClean="0">
              <a:solidFill>
                <a:srgbClr val="000000"/>
              </a:solidFill>
              <a:latin typeface="Arial" charset="0"/>
            </a:endParaRPr>
          </a:p>
        </p:txBody>
      </p:sp>
      <p:sp>
        <p:nvSpPr>
          <p:cNvPr id="2" name="Tytuł 1"/>
          <p:cNvSpPr>
            <a:spLocks noGrp="1"/>
          </p:cNvSpPr>
          <p:nvPr>
            <p:ph type="title"/>
          </p:nvPr>
        </p:nvSpPr>
        <p:spPr/>
        <p:txBody>
          <a:bodyPr/>
          <a:lstStyle/>
          <a:p>
            <a:r>
              <a:rPr lang="en-GB" dirty="0" smtClean="0"/>
              <a:t>TfU Option 2 Solution Architecture</a:t>
            </a:r>
            <a:endParaRPr lang="en-GB" dirty="0"/>
          </a:p>
        </p:txBody>
      </p:sp>
      <p:grpSp>
        <p:nvGrpSpPr>
          <p:cNvPr id="18" name="Grupa 17"/>
          <p:cNvGrpSpPr/>
          <p:nvPr/>
        </p:nvGrpSpPr>
        <p:grpSpPr>
          <a:xfrm>
            <a:off x="4678284" y="4560165"/>
            <a:ext cx="864096" cy="525019"/>
            <a:chOff x="7745039" y="2679444"/>
            <a:chExt cx="283345" cy="525019"/>
          </a:xfrm>
        </p:grpSpPr>
        <p:sp>
          <p:nvSpPr>
            <p:cNvPr id="20" name="Puszka 19"/>
            <p:cNvSpPr/>
            <p:nvPr/>
          </p:nvSpPr>
          <p:spPr>
            <a:xfrm>
              <a:off x="7745039" y="3021856"/>
              <a:ext cx="283345" cy="182607"/>
            </a:xfrm>
            <a:prstGeom prst="can">
              <a:avLst>
                <a:gd name="adj" fmla="val 27249"/>
              </a:avLst>
            </a:prstGeom>
            <a:solidFill>
              <a:srgbClr val="4F81BD"/>
            </a:solidFill>
            <a:ln w="12700" cap="flat" cmpd="sng" algn="ctr">
              <a:solidFill>
                <a:srgbClr val="4F81BD">
                  <a:shade val="50000"/>
                </a:srgbClr>
              </a:solidFill>
              <a:prstDash val="solid"/>
            </a:ln>
            <a:effectLst/>
          </p:spPr>
          <p:txBody>
            <a:bodyPr rtlCol="0" anchor="ctr"/>
            <a:lstStyle>
              <a:defPPr>
                <a:defRPr lang="pl-PL"/>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457200" rtl="0" eaLnBrk="1" latinLnBrk="0" hangingPunct="1">
                <a:defRPr kern="1200">
                  <a:solidFill>
                    <a:schemeClr val="lt1"/>
                  </a:solidFill>
                  <a:latin typeface="+mn-lt"/>
                  <a:ea typeface="+mn-ea"/>
                  <a:cs typeface="+mn-cs"/>
                </a:defRPr>
              </a:lvl6pPr>
              <a:lvl7pPr marL="2743200" algn="l" defTabSz="457200" rtl="0" eaLnBrk="1" latinLnBrk="0" hangingPunct="1">
                <a:defRPr kern="1200">
                  <a:solidFill>
                    <a:schemeClr val="lt1"/>
                  </a:solidFill>
                  <a:latin typeface="+mn-lt"/>
                  <a:ea typeface="+mn-ea"/>
                  <a:cs typeface="+mn-cs"/>
                </a:defRPr>
              </a:lvl7pPr>
              <a:lvl8pPr marL="3200400" algn="l" defTabSz="457200" rtl="0" eaLnBrk="1" latinLnBrk="0" hangingPunct="1">
                <a:defRPr kern="1200">
                  <a:solidFill>
                    <a:schemeClr val="lt1"/>
                  </a:solidFill>
                  <a:latin typeface="+mn-lt"/>
                  <a:ea typeface="+mn-ea"/>
                  <a:cs typeface="+mn-cs"/>
                </a:defRPr>
              </a:lvl8pPr>
              <a:lvl9pPr marL="3657600" algn="l" defTabSz="457200" rtl="0" eaLnBrk="1" latinLnBrk="0" hangingPunct="1">
                <a:defRPr kern="1200">
                  <a:solidFill>
                    <a:schemeClr val="lt1"/>
                  </a:solidFill>
                  <a:latin typeface="+mn-lt"/>
                  <a:ea typeface="+mn-ea"/>
                  <a:cs typeface="+mn-cs"/>
                </a:defRPr>
              </a:lvl9pPr>
            </a:lstStyle>
            <a:p>
              <a:pPr algn="ctr">
                <a:defRPr/>
              </a:pPr>
              <a:endParaRPr lang="en-GB" sz="1000">
                <a:solidFill>
                  <a:sysClr val="window" lastClr="FFFFFF"/>
                </a:solidFill>
                <a:latin typeface="Calibri" pitchFamily="34" charset="0"/>
                <a:cs typeface="Calibri" pitchFamily="34" charset="0"/>
              </a:endParaRPr>
            </a:p>
          </p:txBody>
        </p:sp>
        <p:sp>
          <p:nvSpPr>
            <p:cNvPr id="21" name="Puszka 20"/>
            <p:cNvSpPr/>
            <p:nvPr/>
          </p:nvSpPr>
          <p:spPr>
            <a:xfrm>
              <a:off x="7745039" y="2852936"/>
              <a:ext cx="283345" cy="182607"/>
            </a:xfrm>
            <a:prstGeom prst="can">
              <a:avLst>
                <a:gd name="adj" fmla="val 27249"/>
              </a:avLst>
            </a:prstGeom>
            <a:solidFill>
              <a:srgbClr val="4F81BD"/>
            </a:solidFill>
            <a:ln w="12700" cap="flat" cmpd="sng" algn="ctr">
              <a:solidFill>
                <a:srgbClr val="4F81BD">
                  <a:shade val="50000"/>
                </a:srgbClr>
              </a:solidFill>
              <a:prstDash val="solid"/>
            </a:ln>
            <a:effectLst/>
          </p:spPr>
          <p:txBody>
            <a:bodyPr rtlCol="0" anchor="ctr"/>
            <a:lstStyle>
              <a:defPPr>
                <a:defRPr lang="pl-PL"/>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457200" rtl="0" eaLnBrk="1" latinLnBrk="0" hangingPunct="1">
                <a:defRPr kern="1200">
                  <a:solidFill>
                    <a:schemeClr val="lt1"/>
                  </a:solidFill>
                  <a:latin typeface="+mn-lt"/>
                  <a:ea typeface="+mn-ea"/>
                  <a:cs typeface="+mn-cs"/>
                </a:defRPr>
              </a:lvl6pPr>
              <a:lvl7pPr marL="2743200" algn="l" defTabSz="457200" rtl="0" eaLnBrk="1" latinLnBrk="0" hangingPunct="1">
                <a:defRPr kern="1200">
                  <a:solidFill>
                    <a:schemeClr val="lt1"/>
                  </a:solidFill>
                  <a:latin typeface="+mn-lt"/>
                  <a:ea typeface="+mn-ea"/>
                  <a:cs typeface="+mn-cs"/>
                </a:defRPr>
              </a:lvl7pPr>
              <a:lvl8pPr marL="3200400" algn="l" defTabSz="457200" rtl="0" eaLnBrk="1" latinLnBrk="0" hangingPunct="1">
                <a:defRPr kern="1200">
                  <a:solidFill>
                    <a:schemeClr val="lt1"/>
                  </a:solidFill>
                  <a:latin typeface="+mn-lt"/>
                  <a:ea typeface="+mn-ea"/>
                  <a:cs typeface="+mn-cs"/>
                </a:defRPr>
              </a:lvl8pPr>
              <a:lvl9pPr marL="3657600" algn="l" defTabSz="457200" rtl="0" eaLnBrk="1" latinLnBrk="0" hangingPunct="1">
                <a:defRPr kern="1200">
                  <a:solidFill>
                    <a:schemeClr val="lt1"/>
                  </a:solidFill>
                  <a:latin typeface="+mn-lt"/>
                  <a:ea typeface="+mn-ea"/>
                  <a:cs typeface="+mn-cs"/>
                </a:defRPr>
              </a:lvl9pPr>
            </a:lstStyle>
            <a:p>
              <a:pPr algn="ctr">
                <a:defRPr/>
              </a:pPr>
              <a:endParaRPr lang="en-GB" sz="1000">
                <a:solidFill>
                  <a:sysClr val="window" lastClr="FFFFFF"/>
                </a:solidFill>
                <a:latin typeface="Calibri" pitchFamily="34" charset="0"/>
                <a:cs typeface="Calibri" pitchFamily="34" charset="0"/>
              </a:endParaRPr>
            </a:p>
          </p:txBody>
        </p:sp>
        <p:sp>
          <p:nvSpPr>
            <p:cNvPr id="22" name="Puszka 21"/>
            <p:cNvSpPr/>
            <p:nvPr/>
          </p:nvSpPr>
          <p:spPr>
            <a:xfrm>
              <a:off x="7745039" y="2679444"/>
              <a:ext cx="283345" cy="182607"/>
            </a:xfrm>
            <a:prstGeom prst="can">
              <a:avLst>
                <a:gd name="adj" fmla="val 27249"/>
              </a:avLst>
            </a:prstGeom>
            <a:solidFill>
              <a:srgbClr val="4F81BD"/>
            </a:solidFill>
            <a:ln w="12700" cap="flat" cmpd="sng" algn="ctr">
              <a:solidFill>
                <a:srgbClr val="4F81BD">
                  <a:shade val="50000"/>
                </a:srgbClr>
              </a:solidFill>
              <a:prstDash val="solid"/>
            </a:ln>
            <a:effectLst/>
          </p:spPr>
          <p:txBody>
            <a:bodyPr rtlCol="0" anchor="ctr"/>
            <a:lstStyle>
              <a:defPPr>
                <a:defRPr lang="pl-PL"/>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457200" rtl="0" eaLnBrk="1" latinLnBrk="0" hangingPunct="1">
                <a:defRPr kern="1200">
                  <a:solidFill>
                    <a:schemeClr val="lt1"/>
                  </a:solidFill>
                  <a:latin typeface="+mn-lt"/>
                  <a:ea typeface="+mn-ea"/>
                  <a:cs typeface="+mn-cs"/>
                </a:defRPr>
              </a:lvl6pPr>
              <a:lvl7pPr marL="2743200" algn="l" defTabSz="457200" rtl="0" eaLnBrk="1" latinLnBrk="0" hangingPunct="1">
                <a:defRPr kern="1200">
                  <a:solidFill>
                    <a:schemeClr val="lt1"/>
                  </a:solidFill>
                  <a:latin typeface="+mn-lt"/>
                  <a:ea typeface="+mn-ea"/>
                  <a:cs typeface="+mn-cs"/>
                </a:defRPr>
              </a:lvl7pPr>
              <a:lvl8pPr marL="3200400" algn="l" defTabSz="457200" rtl="0" eaLnBrk="1" latinLnBrk="0" hangingPunct="1">
                <a:defRPr kern="1200">
                  <a:solidFill>
                    <a:schemeClr val="lt1"/>
                  </a:solidFill>
                  <a:latin typeface="+mn-lt"/>
                  <a:ea typeface="+mn-ea"/>
                  <a:cs typeface="+mn-cs"/>
                </a:defRPr>
              </a:lvl8pPr>
              <a:lvl9pPr marL="3657600" algn="l" defTabSz="457200" rtl="0" eaLnBrk="1" latinLnBrk="0" hangingPunct="1">
                <a:defRPr kern="1200">
                  <a:solidFill>
                    <a:schemeClr val="lt1"/>
                  </a:solidFill>
                  <a:latin typeface="+mn-lt"/>
                  <a:ea typeface="+mn-ea"/>
                  <a:cs typeface="+mn-cs"/>
                </a:defRPr>
              </a:lvl9pPr>
            </a:lstStyle>
            <a:p>
              <a:pPr algn="ctr">
                <a:defRPr/>
              </a:pPr>
              <a:endParaRPr lang="en-GB" sz="1000">
                <a:solidFill>
                  <a:sysClr val="window" lastClr="FFFFFF"/>
                </a:solidFill>
                <a:latin typeface="Calibri" pitchFamily="34" charset="0"/>
                <a:cs typeface="Calibri" pitchFamily="34" charset="0"/>
              </a:endParaRPr>
            </a:p>
          </p:txBody>
        </p:sp>
      </p:grpSp>
      <p:sp>
        <p:nvSpPr>
          <p:cNvPr id="23" name="pole tekstowe 22"/>
          <p:cNvSpPr txBox="1"/>
          <p:nvPr/>
        </p:nvSpPr>
        <p:spPr>
          <a:xfrm>
            <a:off x="1437924" y="3945250"/>
            <a:ext cx="1058848" cy="707886"/>
          </a:xfrm>
          <a:prstGeom prst="rect">
            <a:avLst/>
          </a:prstGeom>
          <a:noFill/>
        </p:spPr>
        <p:txBody>
          <a:bodyPr wrap="square" rtlCol="0">
            <a:spAutoFit/>
          </a:bodyPr>
          <a:lstStyle/>
          <a:p>
            <a:pPr algn="ctr">
              <a:defRPr/>
            </a:pPr>
            <a:r>
              <a:rPr lang="en-GB" sz="1000" kern="0" smtClean="0">
                <a:solidFill>
                  <a:sysClr val="windowText" lastClr="000000"/>
                </a:solidFill>
                <a:latin typeface="Calibri" pitchFamily="34" charset="0"/>
                <a:cs typeface="Calibri" pitchFamily="34" charset="0"/>
              </a:rPr>
              <a:t>MS Excel templates / Windows </a:t>
            </a:r>
          </a:p>
          <a:p>
            <a:pPr algn="ctr">
              <a:defRPr/>
            </a:pPr>
            <a:r>
              <a:rPr lang="en-GB" sz="1000" kern="0" smtClean="0">
                <a:solidFill>
                  <a:sysClr val="windowText" lastClr="000000"/>
                </a:solidFill>
                <a:latin typeface="Calibri" pitchFamily="34" charset="0"/>
                <a:cs typeface="Calibri" pitchFamily="34" charset="0"/>
              </a:rPr>
              <a:t>Forms</a:t>
            </a:r>
            <a:endParaRPr lang="en-GB" sz="1000" kern="0">
              <a:solidFill>
                <a:sysClr val="windowText" lastClr="000000"/>
              </a:solidFill>
              <a:latin typeface="Calibri" pitchFamily="34" charset="0"/>
              <a:cs typeface="Calibri" pitchFamily="34" charset="0"/>
            </a:endParaRPr>
          </a:p>
        </p:txBody>
      </p:sp>
      <p:pic>
        <p:nvPicPr>
          <p:cNvPr id="24" name="Picture 2"/>
          <p:cNvPicPr>
            <a:picLocks noChangeAspect="1" noChangeArrowheads="1"/>
          </p:cNvPicPr>
          <p:nvPr/>
        </p:nvPicPr>
        <p:blipFill>
          <a:blip r:embed="rId2" cstate="print">
            <a:duotone>
              <a:srgbClr val="4F81BD">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1904171" y="5013176"/>
            <a:ext cx="413837" cy="487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 name="Picture 2"/>
          <p:cNvPicPr>
            <a:picLocks noChangeAspect="1" noChangeArrowheads="1"/>
          </p:cNvPicPr>
          <p:nvPr/>
        </p:nvPicPr>
        <p:blipFill>
          <a:blip r:embed="rId2" cstate="print">
            <a:duotone>
              <a:prstClr val="black"/>
              <a:srgbClr val="4F81BD">
                <a:tint val="45000"/>
                <a:satMod val="400000"/>
              </a:srgbClr>
            </a:duotone>
            <a:extLst>
              <a:ext uri="{28A0092B-C50C-407E-A947-70E740481C1C}">
                <a14:useLocalDpi xmlns:a14="http://schemas.microsoft.com/office/drawing/2010/main" val="0"/>
              </a:ext>
            </a:extLst>
          </a:blip>
          <a:srcRect/>
          <a:stretch>
            <a:fillRect/>
          </a:stretch>
        </p:blipFill>
        <p:spPr bwMode="auto">
          <a:xfrm>
            <a:off x="1813952" y="5101801"/>
            <a:ext cx="413837" cy="487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 name="Picture 2" descr="C:\Users\Bartek\AppData\Local\Microsoft\Windows\Temporary Internet Files\Content.IE5\SXQQMF3P\MCj04326630000[1].png"/>
          <p:cNvPicPr>
            <a:picLocks noChangeAspect="1" noChangeArrowheads="1"/>
          </p:cNvPicPr>
          <p:nvPr/>
        </p:nvPicPr>
        <p:blipFill>
          <a:blip r:embed="rId3" cstate="print">
            <a:duotone>
              <a:srgbClr val="4F81BD">
                <a:shade val="45000"/>
                <a:satMod val="135000"/>
              </a:srgbClr>
              <a:prstClr val="white"/>
            </a:duotone>
          </a:blip>
          <a:srcRect/>
          <a:stretch>
            <a:fillRect/>
          </a:stretch>
        </p:blipFill>
        <p:spPr bwMode="auto">
          <a:xfrm>
            <a:off x="2989005" y="4725144"/>
            <a:ext cx="735534" cy="735534"/>
          </a:xfrm>
          <a:prstGeom prst="rect">
            <a:avLst/>
          </a:prstGeom>
          <a:noFill/>
        </p:spPr>
      </p:pic>
      <p:sp>
        <p:nvSpPr>
          <p:cNvPr id="27" name="pole tekstowe 26"/>
          <p:cNvSpPr txBox="1"/>
          <p:nvPr/>
        </p:nvSpPr>
        <p:spPr>
          <a:xfrm>
            <a:off x="2827348" y="5456861"/>
            <a:ext cx="1153716" cy="553998"/>
          </a:xfrm>
          <a:prstGeom prst="rect">
            <a:avLst/>
          </a:prstGeom>
          <a:noFill/>
        </p:spPr>
        <p:txBody>
          <a:bodyPr wrap="square" rtlCol="0">
            <a:spAutoFit/>
          </a:bodyPr>
          <a:lstStyle/>
          <a:p>
            <a:pPr algn="ctr">
              <a:defRPr/>
            </a:pPr>
            <a:r>
              <a:rPr lang="en-GB" sz="1000" kern="0" smtClean="0">
                <a:solidFill>
                  <a:sysClr val="windowText" lastClr="000000"/>
                </a:solidFill>
                <a:latin typeface="Calibri" pitchFamily="34" charset="0"/>
                <a:cs typeface="Calibri" pitchFamily="34" charset="0"/>
              </a:rPr>
              <a:t>Data quality / Arelle XBRL validation service</a:t>
            </a:r>
            <a:endParaRPr lang="en-GB" sz="1000" kern="0">
              <a:solidFill>
                <a:sysClr val="windowText" lastClr="000000"/>
              </a:solidFill>
              <a:latin typeface="Calibri" pitchFamily="34" charset="0"/>
              <a:cs typeface="Calibri" pitchFamily="34" charset="0"/>
            </a:endParaRPr>
          </a:p>
        </p:txBody>
      </p:sp>
      <p:pic>
        <p:nvPicPr>
          <p:cNvPr id="28" name="Picture 2"/>
          <p:cNvPicPr>
            <a:picLocks noChangeAspect="1" noChangeArrowheads="1"/>
          </p:cNvPicPr>
          <p:nvPr/>
        </p:nvPicPr>
        <p:blipFill>
          <a:blip r:embed="rId2" cstate="print">
            <a:duotone>
              <a:srgbClr val="4F81BD">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6584966" y="3511022"/>
            <a:ext cx="413837" cy="487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 name="Picture 2"/>
          <p:cNvPicPr>
            <a:picLocks noChangeAspect="1" noChangeArrowheads="1"/>
          </p:cNvPicPr>
          <p:nvPr/>
        </p:nvPicPr>
        <p:blipFill>
          <a:blip r:embed="rId2" cstate="print">
            <a:duotone>
              <a:prstClr val="black"/>
              <a:srgbClr val="4F81BD">
                <a:tint val="45000"/>
                <a:satMod val="400000"/>
              </a:srgbClr>
            </a:duotone>
            <a:extLst>
              <a:ext uri="{28A0092B-C50C-407E-A947-70E740481C1C}">
                <a14:useLocalDpi xmlns:a14="http://schemas.microsoft.com/office/drawing/2010/main" val="0"/>
              </a:ext>
            </a:extLst>
          </a:blip>
          <a:srcRect/>
          <a:stretch>
            <a:fillRect/>
          </a:stretch>
        </p:blipFill>
        <p:spPr bwMode="auto">
          <a:xfrm>
            <a:off x="6494747" y="3599647"/>
            <a:ext cx="413837" cy="487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 name="Picture 4" descr="http://www.reportingstandard.com/images/xbrl_logo.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04683" y="5101801"/>
            <a:ext cx="540018" cy="248408"/>
          </a:xfrm>
          <a:prstGeom prst="rect">
            <a:avLst/>
          </a:prstGeom>
          <a:noFill/>
          <a:ln>
            <a:noFill/>
          </a:ln>
          <a:effectLst>
            <a:glow rad="152400">
              <a:schemeClr val="bg1">
                <a:alpha val="78000"/>
              </a:schemeClr>
            </a:glow>
            <a:softEdge rad="0"/>
          </a:effectLst>
          <a:extLst>
            <a:ext uri="{909E8E84-426E-40DD-AFC4-6F175D3DCCD1}">
              <a14:hiddenFill xmlns:a14="http://schemas.microsoft.com/office/drawing/2010/main">
                <a:solidFill>
                  <a:srgbClr val="FFFFFF"/>
                </a:solidFill>
              </a14:hiddenFill>
            </a:ext>
          </a:extLst>
        </p:spPr>
      </p:pic>
      <p:pic>
        <p:nvPicPr>
          <p:cNvPr id="31" name="Picture 4" descr="http://www.reportingstandard.com/images/xbrl_logo.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50731" y="3573849"/>
            <a:ext cx="540018" cy="248408"/>
          </a:xfrm>
          <a:prstGeom prst="rect">
            <a:avLst/>
          </a:prstGeom>
          <a:noFill/>
          <a:ln>
            <a:noFill/>
          </a:ln>
          <a:effectLst>
            <a:glow rad="152400">
              <a:schemeClr val="bg1">
                <a:alpha val="78000"/>
              </a:schemeClr>
            </a:glow>
            <a:softEdge rad="0"/>
          </a:effectLst>
          <a:extLst>
            <a:ext uri="{909E8E84-426E-40DD-AFC4-6F175D3DCCD1}">
              <a14:hiddenFill xmlns:a14="http://schemas.microsoft.com/office/drawing/2010/main">
                <a:solidFill>
                  <a:srgbClr val="FFFFFF"/>
                </a:solidFill>
              </a14:hiddenFill>
            </a:ext>
          </a:extLst>
        </p:spPr>
      </p:pic>
      <p:sp>
        <p:nvSpPr>
          <p:cNvPr id="32" name="pole tekstowe 31"/>
          <p:cNvSpPr txBox="1"/>
          <p:nvPr/>
        </p:nvSpPr>
        <p:spPr>
          <a:xfrm>
            <a:off x="1505602" y="5621735"/>
            <a:ext cx="1058848" cy="246221"/>
          </a:xfrm>
          <a:prstGeom prst="rect">
            <a:avLst/>
          </a:prstGeom>
          <a:noFill/>
        </p:spPr>
        <p:txBody>
          <a:bodyPr wrap="square" rtlCol="0">
            <a:spAutoFit/>
          </a:bodyPr>
          <a:lstStyle/>
          <a:p>
            <a:pPr algn="ctr">
              <a:defRPr/>
            </a:pPr>
            <a:r>
              <a:rPr lang="en-GB" sz="1000" kern="0" smtClean="0">
                <a:solidFill>
                  <a:sysClr val="windowText" lastClr="000000"/>
                </a:solidFill>
                <a:latin typeface="Calibri" pitchFamily="34" charset="0"/>
                <a:cs typeface="Calibri" pitchFamily="34" charset="0"/>
              </a:rPr>
              <a:t>XBRL report</a:t>
            </a:r>
            <a:endParaRPr lang="en-GB" sz="1000" kern="0">
              <a:solidFill>
                <a:sysClr val="windowText" lastClr="000000"/>
              </a:solidFill>
              <a:latin typeface="Calibri" pitchFamily="34" charset="0"/>
              <a:cs typeface="Calibri" pitchFamily="34" charset="0"/>
            </a:endParaRPr>
          </a:p>
        </p:txBody>
      </p:sp>
      <p:sp>
        <p:nvSpPr>
          <p:cNvPr id="33" name="pole tekstowe 32"/>
          <p:cNvSpPr txBox="1"/>
          <p:nvPr/>
        </p:nvSpPr>
        <p:spPr>
          <a:xfrm>
            <a:off x="4601979" y="5179258"/>
            <a:ext cx="1058848" cy="553998"/>
          </a:xfrm>
          <a:prstGeom prst="rect">
            <a:avLst/>
          </a:prstGeom>
          <a:noFill/>
        </p:spPr>
        <p:txBody>
          <a:bodyPr wrap="square" rtlCol="0">
            <a:spAutoFit/>
          </a:bodyPr>
          <a:lstStyle/>
          <a:p>
            <a:pPr algn="ctr">
              <a:defRPr/>
            </a:pPr>
            <a:r>
              <a:rPr lang="en-GB" sz="1000" kern="0" smtClean="0">
                <a:solidFill>
                  <a:sysClr val="windowText" lastClr="000000"/>
                </a:solidFill>
                <a:latin typeface="Calibri" pitchFamily="34" charset="0"/>
                <a:cs typeface="Calibri" pitchFamily="34" charset="0"/>
              </a:rPr>
              <a:t>DPM Database (metadata and data)</a:t>
            </a:r>
            <a:endParaRPr lang="en-GB" sz="1000" kern="0">
              <a:solidFill>
                <a:sysClr val="windowText" lastClr="000000"/>
              </a:solidFill>
              <a:latin typeface="Calibri" pitchFamily="34" charset="0"/>
              <a:cs typeface="Calibri" pitchFamily="34" charset="0"/>
            </a:endParaRPr>
          </a:p>
        </p:txBody>
      </p:sp>
      <p:sp>
        <p:nvSpPr>
          <p:cNvPr id="34" name="pole tekstowe 33"/>
          <p:cNvSpPr txBox="1"/>
          <p:nvPr/>
        </p:nvSpPr>
        <p:spPr>
          <a:xfrm>
            <a:off x="6262460" y="4190891"/>
            <a:ext cx="1058848" cy="246221"/>
          </a:xfrm>
          <a:prstGeom prst="rect">
            <a:avLst/>
          </a:prstGeom>
          <a:noFill/>
        </p:spPr>
        <p:txBody>
          <a:bodyPr wrap="square" rtlCol="0">
            <a:spAutoFit/>
          </a:bodyPr>
          <a:lstStyle/>
          <a:p>
            <a:pPr algn="ctr">
              <a:defRPr/>
            </a:pPr>
            <a:r>
              <a:rPr lang="en-GB" sz="1000" kern="0" smtClean="0">
                <a:solidFill>
                  <a:sysClr val="windowText" lastClr="000000"/>
                </a:solidFill>
                <a:latin typeface="Calibri" pitchFamily="34" charset="0"/>
                <a:cs typeface="Calibri" pitchFamily="34" charset="0"/>
              </a:rPr>
              <a:t>XBRL report</a:t>
            </a:r>
            <a:endParaRPr lang="en-GB" sz="1000" kern="0">
              <a:solidFill>
                <a:sysClr val="windowText" lastClr="000000"/>
              </a:solidFill>
              <a:latin typeface="Calibri" pitchFamily="34" charset="0"/>
              <a:cs typeface="Calibri" pitchFamily="34" charset="0"/>
            </a:endParaRPr>
          </a:p>
        </p:txBody>
      </p:sp>
      <p:pic>
        <p:nvPicPr>
          <p:cNvPr id="35" name="Picture 2"/>
          <p:cNvPicPr>
            <a:picLocks noChangeAspect="1" noChangeArrowheads="1"/>
          </p:cNvPicPr>
          <p:nvPr/>
        </p:nvPicPr>
        <p:blipFill>
          <a:blip r:embed="rId2" cstate="print">
            <a:duotone>
              <a:srgbClr val="4F81BD">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6584966" y="4869160"/>
            <a:ext cx="413837" cy="487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6" name="Picture 2"/>
          <p:cNvPicPr>
            <a:picLocks noChangeAspect="1" noChangeArrowheads="1"/>
          </p:cNvPicPr>
          <p:nvPr/>
        </p:nvPicPr>
        <p:blipFill>
          <a:blip r:embed="rId2" cstate="print">
            <a:duotone>
              <a:prstClr val="black"/>
              <a:srgbClr val="4F81BD">
                <a:tint val="45000"/>
                <a:satMod val="400000"/>
              </a:srgbClr>
            </a:duotone>
            <a:extLst>
              <a:ext uri="{28A0092B-C50C-407E-A947-70E740481C1C}">
                <a14:useLocalDpi xmlns:a14="http://schemas.microsoft.com/office/drawing/2010/main" val="0"/>
              </a:ext>
            </a:extLst>
          </a:blip>
          <a:srcRect/>
          <a:stretch>
            <a:fillRect/>
          </a:stretch>
        </p:blipFill>
        <p:spPr bwMode="auto">
          <a:xfrm>
            <a:off x="6494747" y="4957785"/>
            <a:ext cx="413837" cy="487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7" name="pole tekstowe 36"/>
          <p:cNvSpPr txBox="1"/>
          <p:nvPr/>
        </p:nvSpPr>
        <p:spPr>
          <a:xfrm>
            <a:off x="6262460" y="5549029"/>
            <a:ext cx="1058848" cy="246221"/>
          </a:xfrm>
          <a:prstGeom prst="rect">
            <a:avLst/>
          </a:prstGeom>
          <a:noFill/>
        </p:spPr>
        <p:txBody>
          <a:bodyPr wrap="square" rtlCol="0">
            <a:spAutoFit/>
          </a:bodyPr>
          <a:lstStyle/>
          <a:p>
            <a:pPr algn="ctr">
              <a:defRPr/>
            </a:pPr>
            <a:r>
              <a:rPr lang="en-GB" sz="1000" kern="0" smtClean="0">
                <a:solidFill>
                  <a:sysClr val="windowText" lastClr="000000"/>
                </a:solidFill>
                <a:latin typeface="Calibri" pitchFamily="34" charset="0"/>
                <a:cs typeface="Calibri" pitchFamily="34" charset="0"/>
              </a:rPr>
              <a:t>Other formats</a:t>
            </a:r>
            <a:endParaRPr lang="en-GB" sz="1000" kern="0">
              <a:solidFill>
                <a:sysClr val="windowText" lastClr="000000"/>
              </a:solidFill>
              <a:latin typeface="Calibri" pitchFamily="34" charset="0"/>
              <a:cs typeface="Calibri" pitchFamily="34" charset="0"/>
            </a:endParaRPr>
          </a:p>
        </p:txBody>
      </p:sp>
      <p:sp>
        <p:nvSpPr>
          <p:cNvPr id="42" name="Prostokąt 41"/>
          <p:cNvSpPr/>
          <p:nvPr/>
        </p:nvSpPr>
        <p:spPr>
          <a:xfrm>
            <a:off x="2148479" y="1306822"/>
            <a:ext cx="1008112" cy="936104"/>
          </a:xfrm>
          <a:prstGeom prst="rect">
            <a:avLst/>
          </a:prstGeom>
          <a:solidFill>
            <a:sysClr val="window" lastClr="FFFFFF"/>
          </a:solidFill>
          <a:ln w="12700" cap="flat" cmpd="sng" algn="ctr">
            <a:solidFill>
              <a:srgbClr val="4F81BD">
                <a:shade val="50000"/>
              </a:srgbClr>
            </a:solidFill>
            <a:prstDash val="solid"/>
          </a:ln>
          <a:effectLst/>
        </p:spPr>
        <p:txBody>
          <a:bodyPr rtlCol="0" anchor="ctr"/>
          <a:lstStyle/>
          <a:p>
            <a:pPr algn="ctr">
              <a:defRPr/>
            </a:pPr>
            <a:endParaRPr lang="en-GB" sz="1000" kern="0">
              <a:solidFill>
                <a:sysClr val="window" lastClr="FFFFFF"/>
              </a:solidFill>
              <a:latin typeface="Calibri" pitchFamily="34" charset="0"/>
              <a:cs typeface="Calibri" pitchFamily="34" charset="0"/>
            </a:endParaRPr>
          </a:p>
        </p:txBody>
      </p:sp>
      <p:grpSp>
        <p:nvGrpSpPr>
          <p:cNvPr id="43" name="Grupa 42"/>
          <p:cNvGrpSpPr/>
          <p:nvPr/>
        </p:nvGrpSpPr>
        <p:grpSpPr>
          <a:xfrm>
            <a:off x="2652535" y="1382579"/>
            <a:ext cx="432032" cy="792080"/>
            <a:chOff x="3735524" y="2640661"/>
            <a:chExt cx="432032" cy="792080"/>
          </a:xfrm>
        </p:grpSpPr>
        <p:sp>
          <p:nvSpPr>
            <p:cNvPr id="44" name="Prostokąt 43"/>
            <p:cNvSpPr/>
            <p:nvPr/>
          </p:nvSpPr>
          <p:spPr>
            <a:xfrm>
              <a:off x="3735524" y="2640661"/>
              <a:ext cx="144000" cy="72000"/>
            </a:xfrm>
            <a:prstGeom prst="rect">
              <a:avLst/>
            </a:prstGeom>
            <a:solidFill>
              <a:srgbClr val="4F81BD">
                <a:lumMod val="20000"/>
                <a:lumOff val="80000"/>
              </a:srgbClr>
            </a:solidFill>
            <a:ln w="12700" cap="flat" cmpd="sng" algn="ctr">
              <a:solidFill>
                <a:srgbClr val="4F81BD"/>
              </a:solidFill>
              <a:prstDash val="solid"/>
            </a:ln>
            <a:effectLst/>
          </p:spPr>
          <p:txBody>
            <a:bodyPr rtlCol="0" anchor="ctr"/>
            <a:lstStyle/>
            <a:p>
              <a:pPr algn="ctr">
                <a:defRPr/>
              </a:pPr>
              <a:endParaRPr lang="en-GB" kern="0">
                <a:solidFill>
                  <a:sysClr val="windowText" lastClr="000000"/>
                </a:solidFill>
                <a:latin typeface="Calibri" pitchFamily="34" charset="0"/>
                <a:cs typeface="Calibri" pitchFamily="34" charset="0"/>
              </a:endParaRPr>
            </a:p>
          </p:txBody>
        </p:sp>
        <p:sp>
          <p:nvSpPr>
            <p:cNvPr id="45" name="Prostokąt 44"/>
            <p:cNvSpPr/>
            <p:nvPr/>
          </p:nvSpPr>
          <p:spPr>
            <a:xfrm>
              <a:off x="3879540" y="3360741"/>
              <a:ext cx="144000" cy="72000"/>
            </a:xfrm>
            <a:prstGeom prst="rect">
              <a:avLst/>
            </a:prstGeom>
            <a:solidFill>
              <a:srgbClr val="4F81BD">
                <a:lumMod val="20000"/>
                <a:lumOff val="80000"/>
              </a:srgbClr>
            </a:solidFill>
            <a:ln w="12700" cap="flat" cmpd="sng" algn="ctr">
              <a:solidFill>
                <a:srgbClr val="4F81BD"/>
              </a:solidFill>
              <a:prstDash val="solid"/>
            </a:ln>
            <a:effectLst/>
          </p:spPr>
          <p:txBody>
            <a:bodyPr rtlCol="0" anchor="ctr"/>
            <a:lstStyle/>
            <a:p>
              <a:pPr algn="ctr">
                <a:defRPr/>
              </a:pPr>
              <a:endParaRPr lang="en-GB" kern="0">
                <a:solidFill>
                  <a:sysClr val="windowText" lastClr="000000"/>
                </a:solidFill>
                <a:latin typeface="Calibri" pitchFamily="34" charset="0"/>
                <a:cs typeface="Calibri" pitchFamily="34" charset="0"/>
              </a:endParaRPr>
            </a:p>
          </p:txBody>
        </p:sp>
        <p:sp>
          <p:nvSpPr>
            <p:cNvPr id="46" name="Prostokąt 45"/>
            <p:cNvSpPr/>
            <p:nvPr/>
          </p:nvSpPr>
          <p:spPr>
            <a:xfrm>
              <a:off x="3879540" y="2784677"/>
              <a:ext cx="144000" cy="72000"/>
            </a:xfrm>
            <a:prstGeom prst="rect">
              <a:avLst/>
            </a:prstGeom>
            <a:solidFill>
              <a:srgbClr val="4F81BD">
                <a:lumMod val="20000"/>
                <a:lumOff val="80000"/>
              </a:srgbClr>
            </a:solidFill>
            <a:ln w="12700" cap="flat" cmpd="sng" algn="ctr">
              <a:solidFill>
                <a:srgbClr val="4F81BD"/>
              </a:solidFill>
              <a:prstDash val="solid"/>
            </a:ln>
            <a:effectLst/>
          </p:spPr>
          <p:txBody>
            <a:bodyPr rtlCol="0" anchor="ctr"/>
            <a:lstStyle/>
            <a:p>
              <a:pPr algn="ctr">
                <a:defRPr/>
              </a:pPr>
              <a:endParaRPr lang="en-GB" kern="0">
                <a:solidFill>
                  <a:sysClr val="windowText" lastClr="000000"/>
                </a:solidFill>
                <a:latin typeface="Calibri" pitchFamily="34" charset="0"/>
                <a:cs typeface="Calibri" pitchFamily="34" charset="0"/>
              </a:endParaRPr>
            </a:p>
          </p:txBody>
        </p:sp>
        <p:sp>
          <p:nvSpPr>
            <p:cNvPr id="47" name="Prostokąt 46"/>
            <p:cNvSpPr/>
            <p:nvPr/>
          </p:nvSpPr>
          <p:spPr>
            <a:xfrm>
              <a:off x="3879540" y="2928693"/>
              <a:ext cx="144000" cy="72000"/>
            </a:xfrm>
            <a:prstGeom prst="rect">
              <a:avLst/>
            </a:prstGeom>
            <a:solidFill>
              <a:srgbClr val="4F81BD">
                <a:lumMod val="20000"/>
                <a:lumOff val="80000"/>
              </a:srgbClr>
            </a:solidFill>
            <a:ln w="12700" cap="flat" cmpd="sng" algn="ctr">
              <a:solidFill>
                <a:srgbClr val="4F81BD"/>
              </a:solidFill>
              <a:prstDash val="solid"/>
            </a:ln>
            <a:effectLst/>
          </p:spPr>
          <p:txBody>
            <a:bodyPr rtlCol="0" anchor="ctr"/>
            <a:lstStyle/>
            <a:p>
              <a:pPr algn="ctr">
                <a:defRPr/>
              </a:pPr>
              <a:endParaRPr lang="en-GB" kern="0">
                <a:solidFill>
                  <a:sysClr val="windowText" lastClr="000000"/>
                </a:solidFill>
                <a:latin typeface="Calibri" pitchFamily="34" charset="0"/>
                <a:cs typeface="Calibri" pitchFamily="34" charset="0"/>
              </a:endParaRPr>
            </a:p>
          </p:txBody>
        </p:sp>
        <p:sp>
          <p:nvSpPr>
            <p:cNvPr id="48" name="Prostokąt 47"/>
            <p:cNvSpPr/>
            <p:nvPr/>
          </p:nvSpPr>
          <p:spPr>
            <a:xfrm>
              <a:off x="4023556" y="3094234"/>
              <a:ext cx="144000" cy="72000"/>
            </a:xfrm>
            <a:prstGeom prst="rect">
              <a:avLst/>
            </a:prstGeom>
            <a:solidFill>
              <a:srgbClr val="4F81BD">
                <a:lumMod val="20000"/>
                <a:lumOff val="80000"/>
              </a:srgbClr>
            </a:solidFill>
            <a:ln w="12700" cap="flat" cmpd="sng" algn="ctr">
              <a:solidFill>
                <a:srgbClr val="4F81BD"/>
              </a:solidFill>
              <a:prstDash val="solid"/>
            </a:ln>
            <a:effectLst/>
          </p:spPr>
          <p:txBody>
            <a:bodyPr rtlCol="0" anchor="ctr"/>
            <a:lstStyle/>
            <a:p>
              <a:pPr algn="ctr">
                <a:defRPr/>
              </a:pPr>
              <a:endParaRPr lang="en-GB" kern="0">
                <a:solidFill>
                  <a:sysClr val="windowText" lastClr="000000"/>
                </a:solidFill>
                <a:latin typeface="Calibri" pitchFamily="34" charset="0"/>
                <a:cs typeface="Calibri" pitchFamily="34" charset="0"/>
              </a:endParaRPr>
            </a:p>
          </p:txBody>
        </p:sp>
        <p:sp>
          <p:nvSpPr>
            <p:cNvPr id="49" name="Prostokąt 48"/>
            <p:cNvSpPr/>
            <p:nvPr/>
          </p:nvSpPr>
          <p:spPr>
            <a:xfrm>
              <a:off x="4023556" y="3216725"/>
              <a:ext cx="144000" cy="72000"/>
            </a:xfrm>
            <a:prstGeom prst="rect">
              <a:avLst/>
            </a:prstGeom>
            <a:solidFill>
              <a:srgbClr val="4F81BD">
                <a:lumMod val="20000"/>
                <a:lumOff val="80000"/>
              </a:srgbClr>
            </a:solidFill>
            <a:ln w="12700" cap="flat" cmpd="sng" algn="ctr">
              <a:solidFill>
                <a:srgbClr val="4F81BD"/>
              </a:solidFill>
              <a:prstDash val="solid"/>
            </a:ln>
            <a:effectLst/>
          </p:spPr>
          <p:txBody>
            <a:bodyPr rtlCol="0" anchor="ctr"/>
            <a:lstStyle/>
            <a:p>
              <a:pPr algn="ctr">
                <a:defRPr/>
              </a:pPr>
              <a:endParaRPr lang="en-GB" kern="0">
                <a:solidFill>
                  <a:sysClr val="windowText" lastClr="000000"/>
                </a:solidFill>
                <a:latin typeface="Calibri" pitchFamily="34" charset="0"/>
                <a:cs typeface="Calibri" pitchFamily="34" charset="0"/>
              </a:endParaRPr>
            </a:p>
          </p:txBody>
        </p:sp>
        <p:cxnSp>
          <p:nvCxnSpPr>
            <p:cNvPr id="50" name="Łącznik łamany 49"/>
            <p:cNvCxnSpPr>
              <a:stCxn id="44" idx="2"/>
              <a:endCxn id="46" idx="1"/>
            </p:cNvCxnSpPr>
            <p:nvPr/>
          </p:nvCxnSpPr>
          <p:spPr>
            <a:xfrm rot="16200000" flipH="1">
              <a:off x="3789524" y="2730661"/>
              <a:ext cx="108016" cy="72016"/>
            </a:xfrm>
            <a:prstGeom prst="bentConnector2">
              <a:avLst/>
            </a:prstGeom>
            <a:noFill/>
            <a:ln w="9525" cap="flat" cmpd="sng" algn="ctr">
              <a:solidFill>
                <a:srgbClr val="4F81BD">
                  <a:shade val="95000"/>
                  <a:satMod val="105000"/>
                </a:srgbClr>
              </a:solidFill>
              <a:prstDash val="solid"/>
            </a:ln>
            <a:effectLst/>
          </p:spPr>
        </p:cxnSp>
        <p:cxnSp>
          <p:nvCxnSpPr>
            <p:cNvPr id="51" name="Łącznik łamany 50"/>
            <p:cNvCxnSpPr>
              <a:stCxn id="44" idx="2"/>
              <a:endCxn id="47" idx="1"/>
            </p:cNvCxnSpPr>
            <p:nvPr/>
          </p:nvCxnSpPr>
          <p:spPr>
            <a:xfrm rot="16200000" flipH="1">
              <a:off x="3717516" y="2802669"/>
              <a:ext cx="252032" cy="72016"/>
            </a:xfrm>
            <a:prstGeom prst="bentConnector2">
              <a:avLst/>
            </a:prstGeom>
            <a:noFill/>
            <a:ln w="9525" cap="flat" cmpd="sng" algn="ctr">
              <a:solidFill>
                <a:srgbClr val="4F81BD">
                  <a:shade val="95000"/>
                  <a:satMod val="105000"/>
                </a:srgbClr>
              </a:solidFill>
              <a:prstDash val="solid"/>
            </a:ln>
            <a:effectLst/>
          </p:spPr>
        </p:cxnSp>
        <p:cxnSp>
          <p:nvCxnSpPr>
            <p:cNvPr id="52" name="Łącznik łamany 51"/>
            <p:cNvCxnSpPr>
              <a:stCxn id="47" idx="2"/>
              <a:endCxn id="48" idx="1"/>
            </p:cNvCxnSpPr>
            <p:nvPr/>
          </p:nvCxnSpPr>
          <p:spPr>
            <a:xfrm rot="16200000" flipH="1">
              <a:off x="3922778" y="3029455"/>
              <a:ext cx="129541" cy="72016"/>
            </a:xfrm>
            <a:prstGeom prst="bentConnector2">
              <a:avLst/>
            </a:prstGeom>
            <a:noFill/>
            <a:ln w="9525" cap="flat" cmpd="sng" algn="ctr">
              <a:solidFill>
                <a:srgbClr val="4F81BD">
                  <a:shade val="95000"/>
                  <a:satMod val="105000"/>
                </a:srgbClr>
              </a:solidFill>
              <a:prstDash val="solid"/>
            </a:ln>
            <a:effectLst/>
          </p:spPr>
        </p:cxnSp>
        <p:cxnSp>
          <p:nvCxnSpPr>
            <p:cNvPr id="53" name="Łącznik łamany 52"/>
            <p:cNvCxnSpPr>
              <a:stCxn id="47" idx="2"/>
              <a:endCxn id="49" idx="1"/>
            </p:cNvCxnSpPr>
            <p:nvPr/>
          </p:nvCxnSpPr>
          <p:spPr>
            <a:xfrm rot="16200000" flipH="1">
              <a:off x="3861532" y="3090701"/>
              <a:ext cx="252032" cy="72016"/>
            </a:xfrm>
            <a:prstGeom prst="bentConnector2">
              <a:avLst/>
            </a:prstGeom>
            <a:noFill/>
            <a:ln w="9525" cap="flat" cmpd="sng" algn="ctr">
              <a:solidFill>
                <a:srgbClr val="4F81BD">
                  <a:shade val="95000"/>
                  <a:satMod val="105000"/>
                </a:srgbClr>
              </a:solidFill>
              <a:prstDash val="solid"/>
            </a:ln>
            <a:effectLst/>
          </p:spPr>
        </p:cxnSp>
        <p:cxnSp>
          <p:nvCxnSpPr>
            <p:cNvPr id="54" name="Łącznik łamany 53"/>
            <p:cNvCxnSpPr>
              <a:stCxn id="44" idx="2"/>
              <a:endCxn id="45" idx="1"/>
            </p:cNvCxnSpPr>
            <p:nvPr/>
          </p:nvCxnSpPr>
          <p:spPr>
            <a:xfrm rot="16200000" flipH="1">
              <a:off x="3501492" y="3018693"/>
              <a:ext cx="684080" cy="72016"/>
            </a:xfrm>
            <a:prstGeom prst="bentConnector2">
              <a:avLst/>
            </a:prstGeom>
            <a:noFill/>
            <a:ln w="9525" cap="flat" cmpd="sng" algn="ctr">
              <a:solidFill>
                <a:srgbClr val="4F81BD">
                  <a:shade val="95000"/>
                  <a:satMod val="105000"/>
                </a:srgbClr>
              </a:solidFill>
              <a:prstDash val="solid"/>
            </a:ln>
            <a:effectLst/>
          </p:spPr>
        </p:cxnSp>
      </p:grpSp>
      <p:grpSp>
        <p:nvGrpSpPr>
          <p:cNvPr id="55" name="Grupa 54"/>
          <p:cNvGrpSpPr/>
          <p:nvPr/>
        </p:nvGrpSpPr>
        <p:grpSpPr>
          <a:xfrm>
            <a:off x="2226837" y="1463538"/>
            <a:ext cx="360040" cy="216024"/>
            <a:chOff x="807511" y="3077345"/>
            <a:chExt cx="404428" cy="584448"/>
          </a:xfrm>
        </p:grpSpPr>
        <p:sp>
          <p:nvSpPr>
            <p:cNvPr id="56" name="Prostokąt 55"/>
            <p:cNvSpPr/>
            <p:nvPr/>
          </p:nvSpPr>
          <p:spPr>
            <a:xfrm>
              <a:off x="879519" y="3077345"/>
              <a:ext cx="180020" cy="252028"/>
            </a:xfrm>
            <a:prstGeom prst="rect">
              <a:avLst/>
            </a:prstGeom>
            <a:solidFill>
              <a:srgbClr val="4F81BD">
                <a:lumMod val="40000"/>
                <a:lumOff val="60000"/>
              </a:srgbClr>
            </a:solidFill>
            <a:ln w="12700" cap="flat" cmpd="sng" algn="ctr">
              <a:solidFill>
                <a:srgbClr val="4F81BD">
                  <a:shade val="50000"/>
                </a:srgbClr>
              </a:solidFill>
              <a:prstDash val="solid"/>
            </a:ln>
            <a:effectLst/>
          </p:spPr>
          <p:txBody>
            <a:bodyPr rtlCol="0" anchor="ctr"/>
            <a:lstStyle/>
            <a:p>
              <a:pPr algn="ctr">
                <a:defRPr/>
              </a:pPr>
              <a:endParaRPr lang="en-GB" sz="1000" kern="0">
                <a:solidFill>
                  <a:sysClr val="window" lastClr="FFFFFF"/>
                </a:solidFill>
                <a:latin typeface="Calibri" pitchFamily="34" charset="0"/>
                <a:cs typeface="Calibri" pitchFamily="34" charset="0"/>
              </a:endParaRPr>
            </a:p>
          </p:txBody>
        </p:sp>
        <p:sp>
          <p:nvSpPr>
            <p:cNvPr id="57" name="Prostokąt 56"/>
            <p:cNvSpPr/>
            <p:nvPr/>
          </p:nvSpPr>
          <p:spPr>
            <a:xfrm>
              <a:off x="951527" y="3185357"/>
              <a:ext cx="180020" cy="252028"/>
            </a:xfrm>
            <a:prstGeom prst="rect">
              <a:avLst/>
            </a:prstGeom>
            <a:solidFill>
              <a:srgbClr val="4F81BD">
                <a:lumMod val="40000"/>
                <a:lumOff val="60000"/>
              </a:srgbClr>
            </a:solidFill>
            <a:ln w="12700" cap="flat" cmpd="sng" algn="ctr">
              <a:solidFill>
                <a:srgbClr val="4F81BD">
                  <a:shade val="50000"/>
                </a:srgbClr>
              </a:solidFill>
              <a:prstDash val="solid"/>
            </a:ln>
            <a:effectLst/>
          </p:spPr>
          <p:txBody>
            <a:bodyPr rtlCol="0" anchor="ctr"/>
            <a:lstStyle/>
            <a:p>
              <a:pPr algn="ctr">
                <a:defRPr/>
              </a:pPr>
              <a:endParaRPr lang="en-GB" sz="1000" kern="0">
                <a:solidFill>
                  <a:sysClr val="window" lastClr="FFFFFF"/>
                </a:solidFill>
                <a:latin typeface="Calibri" pitchFamily="34" charset="0"/>
                <a:cs typeface="Calibri" pitchFamily="34" charset="0"/>
              </a:endParaRPr>
            </a:p>
          </p:txBody>
        </p:sp>
        <p:sp>
          <p:nvSpPr>
            <p:cNvPr id="58" name="Prostokąt 57"/>
            <p:cNvSpPr/>
            <p:nvPr/>
          </p:nvSpPr>
          <p:spPr>
            <a:xfrm>
              <a:off x="1031919" y="3257365"/>
              <a:ext cx="180020" cy="252028"/>
            </a:xfrm>
            <a:prstGeom prst="rect">
              <a:avLst/>
            </a:prstGeom>
            <a:solidFill>
              <a:srgbClr val="4F81BD">
                <a:lumMod val="40000"/>
                <a:lumOff val="60000"/>
              </a:srgbClr>
            </a:solidFill>
            <a:ln w="12700" cap="flat" cmpd="sng" algn="ctr">
              <a:solidFill>
                <a:srgbClr val="4F81BD">
                  <a:shade val="50000"/>
                </a:srgbClr>
              </a:solidFill>
              <a:prstDash val="solid"/>
            </a:ln>
            <a:effectLst/>
          </p:spPr>
          <p:txBody>
            <a:bodyPr rtlCol="0" anchor="ctr"/>
            <a:lstStyle/>
            <a:p>
              <a:pPr algn="ctr">
                <a:defRPr/>
              </a:pPr>
              <a:endParaRPr lang="en-GB" sz="1000" kern="0">
                <a:solidFill>
                  <a:sysClr val="window" lastClr="FFFFFF"/>
                </a:solidFill>
                <a:latin typeface="Calibri" pitchFamily="34" charset="0"/>
                <a:cs typeface="Calibri" pitchFamily="34" charset="0"/>
              </a:endParaRPr>
            </a:p>
          </p:txBody>
        </p:sp>
        <p:sp>
          <p:nvSpPr>
            <p:cNvPr id="59" name="Prostokąt 58"/>
            <p:cNvSpPr/>
            <p:nvPr/>
          </p:nvSpPr>
          <p:spPr>
            <a:xfrm>
              <a:off x="807511" y="3229745"/>
              <a:ext cx="180020" cy="252028"/>
            </a:xfrm>
            <a:prstGeom prst="rect">
              <a:avLst/>
            </a:prstGeom>
            <a:solidFill>
              <a:srgbClr val="4F81BD">
                <a:lumMod val="60000"/>
                <a:lumOff val="40000"/>
              </a:srgbClr>
            </a:solidFill>
            <a:ln w="12700" cap="flat" cmpd="sng" algn="ctr">
              <a:solidFill>
                <a:srgbClr val="4F81BD">
                  <a:shade val="50000"/>
                </a:srgbClr>
              </a:solidFill>
              <a:prstDash val="solid"/>
            </a:ln>
            <a:effectLst/>
          </p:spPr>
          <p:txBody>
            <a:bodyPr rtlCol="0" anchor="ctr"/>
            <a:lstStyle/>
            <a:p>
              <a:pPr algn="ctr">
                <a:defRPr/>
              </a:pPr>
              <a:endParaRPr lang="en-GB" sz="1000" kern="0">
                <a:solidFill>
                  <a:sysClr val="window" lastClr="FFFFFF"/>
                </a:solidFill>
                <a:latin typeface="Calibri" pitchFamily="34" charset="0"/>
                <a:cs typeface="Calibri" pitchFamily="34" charset="0"/>
              </a:endParaRPr>
            </a:p>
          </p:txBody>
        </p:sp>
        <p:sp>
          <p:nvSpPr>
            <p:cNvPr id="60" name="Prostokąt 59"/>
            <p:cNvSpPr/>
            <p:nvPr/>
          </p:nvSpPr>
          <p:spPr>
            <a:xfrm>
              <a:off x="879519" y="3337757"/>
              <a:ext cx="180020" cy="252028"/>
            </a:xfrm>
            <a:prstGeom prst="rect">
              <a:avLst/>
            </a:prstGeom>
            <a:solidFill>
              <a:srgbClr val="4F81BD">
                <a:lumMod val="60000"/>
                <a:lumOff val="40000"/>
              </a:srgbClr>
            </a:solidFill>
            <a:ln w="12700" cap="flat" cmpd="sng" algn="ctr">
              <a:solidFill>
                <a:srgbClr val="4F81BD">
                  <a:shade val="50000"/>
                </a:srgbClr>
              </a:solidFill>
              <a:prstDash val="solid"/>
            </a:ln>
            <a:effectLst/>
          </p:spPr>
          <p:txBody>
            <a:bodyPr rtlCol="0" anchor="ctr"/>
            <a:lstStyle/>
            <a:p>
              <a:pPr algn="ctr">
                <a:defRPr/>
              </a:pPr>
              <a:endParaRPr lang="en-GB" sz="1000" kern="0">
                <a:solidFill>
                  <a:sysClr val="window" lastClr="FFFFFF"/>
                </a:solidFill>
                <a:latin typeface="Calibri" pitchFamily="34" charset="0"/>
                <a:cs typeface="Calibri" pitchFamily="34" charset="0"/>
              </a:endParaRPr>
            </a:p>
          </p:txBody>
        </p:sp>
        <p:sp>
          <p:nvSpPr>
            <p:cNvPr id="61" name="Prostokąt 60"/>
            <p:cNvSpPr/>
            <p:nvPr/>
          </p:nvSpPr>
          <p:spPr>
            <a:xfrm>
              <a:off x="959911" y="3409765"/>
              <a:ext cx="180020" cy="252028"/>
            </a:xfrm>
            <a:prstGeom prst="rect">
              <a:avLst/>
            </a:prstGeom>
            <a:solidFill>
              <a:srgbClr val="4F81BD">
                <a:lumMod val="60000"/>
                <a:lumOff val="40000"/>
              </a:srgbClr>
            </a:solidFill>
            <a:ln w="12700" cap="flat" cmpd="sng" algn="ctr">
              <a:solidFill>
                <a:srgbClr val="4F81BD">
                  <a:shade val="50000"/>
                </a:srgbClr>
              </a:solidFill>
              <a:prstDash val="solid"/>
            </a:ln>
            <a:effectLst/>
          </p:spPr>
          <p:txBody>
            <a:bodyPr rtlCol="0" anchor="ctr"/>
            <a:lstStyle/>
            <a:p>
              <a:pPr algn="ctr">
                <a:defRPr/>
              </a:pPr>
              <a:endParaRPr lang="en-GB" sz="1000" kern="0">
                <a:solidFill>
                  <a:sysClr val="window" lastClr="FFFFFF"/>
                </a:solidFill>
                <a:latin typeface="Calibri" pitchFamily="34" charset="0"/>
                <a:cs typeface="Calibri" pitchFamily="34" charset="0"/>
              </a:endParaRPr>
            </a:p>
          </p:txBody>
        </p:sp>
      </p:grpSp>
      <p:sp>
        <p:nvSpPr>
          <p:cNvPr id="62" name="pole tekstowe 61"/>
          <p:cNvSpPr txBox="1"/>
          <p:nvPr/>
        </p:nvSpPr>
        <p:spPr>
          <a:xfrm>
            <a:off x="2076471" y="2246675"/>
            <a:ext cx="1161653" cy="246221"/>
          </a:xfrm>
          <a:prstGeom prst="rect">
            <a:avLst/>
          </a:prstGeom>
          <a:noFill/>
        </p:spPr>
        <p:txBody>
          <a:bodyPr wrap="square" rtlCol="0">
            <a:spAutoFit/>
          </a:bodyPr>
          <a:lstStyle/>
          <a:p>
            <a:pPr algn="ctr">
              <a:defRPr/>
            </a:pPr>
            <a:r>
              <a:rPr lang="en-GB" sz="1000" kern="0" smtClean="0">
                <a:solidFill>
                  <a:sysClr val="windowText" lastClr="000000"/>
                </a:solidFill>
                <a:latin typeface="Calibri" pitchFamily="34" charset="0"/>
                <a:cs typeface="Calibri" pitchFamily="34" charset="0"/>
              </a:rPr>
              <a:t>DPM</a:t>
            </a:r>
            <a:endParaRPr lang="en-GB" sz="1000" kern="0">
              <a:solidFill>
                <a:sysClr val="windowText" lastClr="000000"/>
              </a:solidFill>
              <a:latin typeface="Calibri" pitchFamily="34" charset="0"/>
              <a:cs typeface="Calibri" pitchFamily="34" charset="0"/>
            </a:endParaRPr>
          </a:p>
        </p:txBody>
      </p:sp>
      <p:graphicFrame>
        <p:nvGraphicFramePr>
          <p:cNvPr id="63" name="Tabela 62"/>
          <p:cNvGraphicFramePr>
            <a:graphicFrameLocks noGrp="1"/>
          </p:cNvGraphicFramePr>
          <p:nvPr>
            <p:extLst>
              <p:ext uri="{D42A27DB-BD31-4B8C-83A1-F6EECF244321}">
                <p14:modId xmlns:p14="http://schemas.microsoft.com/office/powerpoint/2010/main" val="3770879276"/>
              </p:ext>
            </p:extLst>
          </p:nvPr>
        </p:nvGraphicFramePr>
        <p:xfrm>
          <a:off x="4030212" y="1439699"/>
          <a:ext cx="624840" cy="467360"/>
        </p:xfrm>
        <a:graphic>
          <a:graphicData uri="http://schemas.openxmlformats.org/drawingml/2006/table">
            <a:tbl>
              <a:tblPr firstRow="1" firstCol="1"/>
              <a:tblGrid>
                <a:gridCol w="208280"/>
                <a:gridCol w="208280"/>
                <a:gridCol w="208280"/>
              </a:tblGrid>
              <a:tr h="0">
                <a:tc>
                  <a:txBody>
                    <a:bodyPr/>
                    <a:lstStyle>
                      <a:lvl1pPr marL="0" algn="l" defTabSz="914400" rtl="0" eaLnBrk="1" latinLnBrk="0" hangingPunct="1">
                        <a:defRPr kumimoji="0" sz="1800" b="1" kern="1200">
                          <a:solidFill>
                            <a:schemeClr val="tx1"/>
                          </a:solidFill>
                          <a:latin typeface="Calibri"/>
                        </a:defRPr>
                      </a:lvl1pPr>
                      <a:lvl2pPr marL="457200" algn="l" defTabSz="914400" rtl="0" eaLnBrk="1" latinLnBrk="0" hangingPunct="1">
                        <a:defRPr kumimoji="0" sz="1800" b="1" kern="1200">
                          <a:solidFill>
                            <a:schemeClr val="tx1"/>
                          </a:solidFill>
                          <a:latin typeface="Calibri"/>
                        </a:defRPr>
                      </a:lvl2pPr>
                      <a:lvl3pPr marL="914400" algn="l" defTabSz="914400" rtl="0" eaLnBrk="1" latinLnBrk="0" hangingPunct="1">
                        <a:defRPr kumimoji="0" sz="1800" b="1" kern="1200">
                          <a:solidFill>
                            <a:schemeClr val="tx1"/>
                          </a:solidFill>
                          <a:latin typeface="Calibri"/>
                        </a:defRPr>
                      </a:lvl3pPr>
                      <a:lvl4pPr marL="1371600" algn="l" defTabSz="914400" rtl="0" eaLnBrk="1" latinLnBrk="0" hangingPunct="1">
                        <a:defRPr kumimoji="0" sz="1800" b="1" kern="1200">
                          <a:solidFill>
                            <a:schemeClr val="tx1"/>
                          </a:solidFill>
                          <a:latin typeface="Calibri"/>
                        </a:defRPr>
                      </a:lvl4pPr>
                      <a:lvl5pPr marL="1828800" algn="l" defTabSz="914400" rtl="0" eaLnBrk="1" latinLnBrk="0" hangingPunct="1">
                        <a:defRPr kumimoji="0" sz="1800" b="1" kern="1200">
                          <a:solidFill>
                            <a:schemeClr val="tx1"/>
                          </a:solidFill>
                          <a:latin typeface="Calibri"/>
                        </a:defRPr>
                      </a:lvl5pPr>
                      <a:lvl6pPr marL="2286000" algn="l" defTabSz="914400" rtl="0" eaLnBrk="1" latinLnBrk="0" hangingPunct="1">
                        <a:defRPr kumimoji="0" sz="1800" b="1" kern="1200">
                          <a:solidFill>
                            <a:schemeClr val="tx1"/>
                          </a:solidFill>
                          <a:latin typeface="Calibri"/>
                        </a:defRPr>
                      </a:lvl6pPr>
                      <a:lvl7pPr marL="2743200" algn="l" defTabSz="914400" rtl="0" eaLnBrk="1" latinLnBrk="0" hangingPunct="1">
                        <a:defRPr kumimoji="0" sz="1800" b="1" kern="1200">
                          <a:solidFill>
                            <a:schemeClr val="tx1"/>
                          </a:solidFill>
                          <a:latin typeface="Calibri"/>
                        </a:defRPr>
                      </a:lvl7pPr>
                      <a:lvl8pPr marL="3200400" algn="l" defTabSz="914400" rtl="0" eaLnBrk="1" latinLnBrk="0" hangingPunct="1">
                        <a:defRPr kumimoji="0" sz="1800" b="1" kern="1200">
                          <a:solidFill>
                            <a:schemeClr val="tx1"/>
                          </a:solidFill>
                          <a:latin typeface="Calibri"/>
                        </a:defRPr>
                      </a:lvl8pPr>
                      <a:lvl9pPr marL="3657600" algn="l" defTabSz="914400" rtl="0" eaLnBrk="1" latinLnBrk="0" hangingPunct="1">
                        <a:defRPr kumimoji="0" sz="1800" b="1" kern="1200">
                          <a:solidFill>
                            <a:schemeClr val="tx1"/>
                          </a:solidFill>
                          <a:latin typeface="Calibri"/>
                        </a:defRPr>
                      </a:lvl9pPr>
                    </a:lstStyle>
                    <a:p>
                      <a:endParaRPr lang="pl-PL" sz="100"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0" sz="1800" b="1" kern="1200">
                          <a:solidFill>
                            <a:schemeClr val="tx1"/>
                          </a:solidFill>
                          <a:latin typeface="Calibri"/>
                        </a:defRPr>
                      </a:lvl1pPr>
                      <a:lvl2pPr marL="457200" algn="l" defTabSz="914400" rtl="0" eaLnBrk="1" latinLnBrk="0" hangingPunct="1">
                        <a:defRPr kumimoji="0" sz="1800" b="1" kern="1200">
                          <a:solidFill>
                            <a:schemeClr val="tx1"/>
                          </a:solidFill>
                          <a:latin typeface="Calibri"/>
                        </a:defRPr>
                      </a:lvl2pPr>
                      <a:lvl3pPr marL="914400" algn="l" defTabSz="914400" rtl="0" eaLnBrk="1" latinLnBrk="0" hangingPunct="1">
                        <a:defRPr kumimoji="0" sz="1800" b="1" kern="1200">
                          <a:solidFill>
                            <a:schemeClr val="tx1"/>
                          </a:solidFill>
                          <a:latin typeface="Calibri"/>
                        </a:defRPr>
                      </a:lvl3pPr>
                      <a:lvl4pPr marL="1371600" algn="l" defTabSz="914400" rtl="0" eaLnBrk="1" latinLnBrk="0" hangingPunct="1">
                        <a:defRPr kumimoji="0" sz="1800" b="1" kern="1200">
                          <a:solidFill>
                            <a:schemeClr val="tx1"/>
                          </a:solidFill>
                          <a:latin typeface="Calibri"/>
                        </a:defRPr>
                      </a:lvl4pPr>
                      <a:lvl5pPr marL="1828800" algn="l" defTabSz="914400" rtl="0" eaLnBrk="1" latinLnBrk="0" hangingPunct="1">
                        <a:defRPr kumimoji="0" sz="1800" b="1" kern="1200">
                          <a:solidFill>
                            <a:schemeClr val="tx1"/>
                          </a:solidFill>
                          <a:latin typeface="Calibri"/>
                        </a:defRPr>
                      </a:lvl5pPr>
                      <a:lvl6pPr marL="2286000" algn="l" defTabSz="914400" rtl="0" eaLnBrk="1" latinLnBrk="0" hangingPunct="1">
                        <a:defRPr kumimoji="0" sz="1800" b="1" kern="1200">
                          <a:solidFill>
                            <a:schemeClr val="tx1"/>
                          </a:solidFill>
                          <a:latin typeface="Calibri"/>
                        </a:defRPr>
                      </a:lvl6pPr>
                      <a:lvl7pPr marL="2743200" algn="l" defTabSz="914400" rtl="0" eaLnBrk="1" latinLnBrk="0" hangingPunct="1">
                        <a:defRPr kumimoji="0" sz="1800" b="1" kern="1200">
                          <a:solidFill>
                            <a:schemeClr val="tx1"/>
                          </a:solidFill>
                          <a:latin typeface="Calibri"/>
                        </a:defRPr>
                      </a:lvl7pPr>
                      <a:lvl8pPr marL="3200400" algn="l" defTabSz="914400" rtl="0" eaLnBrk="1" latinLnBrk="0" hangingPunct="1">
                        <a:defRPr kumimoji="0" sz="1800" b="1" kern="1200">
                          <a:solidFill>
                            <a:schemeClr val="tx1"/>
                          </a:solidFill>
                          <a:latin typeface="Calibri"/>
                        </a:defRPr>
                      </a:lvl8pPr>
                      <a:lvl9pPr marL="3657600" algn="l" defTabSz="914400" rtl="0" eaLnBrk="1" latinLnBrk="0" hangingPunct="1">
                        <a:defRPr kumimoji="0" sz="1800" b="1" kern="1200">
                          <a:solidFill>
                            <a:schemeClr val="tx1"/>
                          </a:solidFill>
                          <a:latin typeface="Calibri"/>
                        </a:defRPr>
                      </a:lvl9pPr>
                    </a:lstStyle>
                    <a:p>
                      <a:endParaRPr lang="pl-PL" sz="100"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kumimoji="0" sz="1800" b="1" kern="1200">
                          <a:solidFill>
                            <a:schemeClr val="tx1"/>
                          </a:solidFill>
                          <a:latin typeface="Calibri"/>
                        </a:defRPr>
                      </a:lvl1pPr>
                      <a:lvl2pPr marL="457200" algn="l" defTabSz="914400" rtl="0" eaLnBrk="1" latinLnBrk="0" hangingPunct="1">
                        <a:defRPr kumimoji="0" sz="1800" b="1" kern="1200">
                          <a:solidFill>
                            <a:schemeClr val="tx1"/>
                          </a:solidFill>
                          <a:latin typeface="Calibri"/>
                        </a:defRPr>
                      </a:lvl2pPr>
                      <a:lvl3pPr marL="914400" algn="l" defTabSz="914400" rtl="0" eaLnBrk="1" latinLnBrk="0" hangingPunct="1">
                        <a:defRPr kumimoji="0" sz="1800" b="1" kern="1200">
                          <a:solidFill>
                            <a:schemeClr val="tx1"/>
                          </a:solidFill>
                          <a:latin typeface="Calibri"/>
                        </a:defRPr>
                      </a:lvl3pPr>
                      <a:lvl4pPr marL="1371600" algn="l" defTabSz="914400" rtl="0" eaLnBrk="1" latinLnBrk="0" hangingPunct="1">
                        <a:defRPr kumimoji="0" sz="1800" b="1" kern="1200">
                          <a:solidFill>
                            <a:schemeClr val="tx1"/>
                          </a:solidFill>
                          <a:latin typeface="Calibri"/>
                        </a:defRPr>
                      </a:lvl4pPr>
                      <a:lvl5pPr marL="1828800" algn="l" defTabSz="914400" rtl="0" eaLnBrk="1" latinLnBrk="0" hangingPunct="1">
                        <a:defRPr kumimoji="0" sz="1800" b="1" kern="1200">
                          <a:solidFill>
                            <a:schemeClr val="tx1"/>
                          </a:solidFill>
                          <a:latin typeface="Calibri"/>
                        </a:defRPr>
                      </a:lvl5pPr>
                      <a:lvl6pPr marL="2286000" algn="l" defTabSz="914400" rtl="0" eaLnBrk="1" latinLnBrk="0" hangingPunct="1">
                        <a:defRPr kumimoji="0" sz="1800" b="1" kern="1200">
                          <a:solidFill>
                            <a:schemeClr val="tx1"/>
                          </a:solidFill>
                          <a:latin typeface="Calibri"/>
                        </a:defRPr>
                      </a:lvl6pPr>
                      <a:lvl7pPr marL="2743200" algn="l" defTabSz="914400" rtl="0" eaLnBrk="1" latinLnBrk="0" hangingPunct="1">
                        <a:defRPr kumimoji="0" sz="1800" b="1" kern="1200">
                          <a:solidFill>
                            <a:schemeClr val="tx1"/>
                          </a:solidFill>
                          <a:latin typeface="Calibri"/>
                        </a:defRPr>
                      </a:lvl7pPr>
                      <a:lvl8pPr marL="3200400" algn="l" defTabSz="914400" rtl="0" eaLnBrk="1" latinLnBrk="0" hangingPunct="1">
                        <a:defRPr kumimoji="0" sz="1800" b="1" kern="1200">
                          <a:solidFill>
                            <a:schemeClr val="tx1"/>
                          </a:solidFill>
                          <a:latin typeface="Calibri"/>
                        </a:defRPr>
                      </a:lvl8pPr>
                      <a:lvl9pPr marL="3657600" algn="l" defTabSz="914400" rtl="0" eaLnBrk="1" latinLnBrk="0" hangingPunct="1">
                        <a:defRPr kumimoji="0" sz="1800" b="1" kern="1200">
                          <a:solidFill>
                            <a:schemeClr val="tx1"/>
                          </a:solidFill>
                          <a:latin typeface="Calibri"/>
                        </a:defRPr>
                      </a:lvl9pPr>
                    </a:lstStyle>
                    <a:p>
                      <a:endParaRPr lang="pl-PL" sz="100"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r>
              <a:tr h="0">
                <a:tc>
                  <a:txBody>
                    <a:bodyPr/>
                    <a:lstStyle>
                      <a:lvl1pPr marL="0" algn="l" defTabSz="914400" rtl="0" eaLnBrk="1" latinLnBrk="0" hangingPunct="1">
                        <a:defRPr kumimoji="0" sz="1800" b="1" kern="1200">
                          <a:solidFill>
                            <a:schemeClr val="tx1"/>
                          </a:solidFill>
                          <a:latin typeface="Calibri"/>
                        </a:defRPr>
                      </a:lvl1pPr>
                      <a:lvl2pPr marL="457200" algn="l" defTabSz="914400" rtl="0" eaLnBrk="1" latinLnBrk="0" hangingPunct="1">
                        <a:defRPr kumimoji="0" sz="1800" b="1" kern="1200">
                          <a:solidFill>
                            <a:schemeClr val="tx1"/>
                          </a:solidFill>
                          <a:latin typeface="Calibri"/>
                        </a:defRPr>
                      </a:lvl2pPr>
                      <a:lvl3pPr marL="914400" algn="l" defTabSz="914400" rtl="0" eaLnBrk="1" latinLnBrk="0" hangingPunct="1">
                        <a:defRPr kumimoji="0" sz="1800" b="1" kern="1200">
                          <a:solidFill>
                            <a:schemeClr val="tx1"/>
                          </a:solidFill>
                          <a:latin typeface="Calibri"/>
                        </a:defRPr>
                      </a:lvl3pPr>
                      <a:lvl4pPr marL="1371600" algn="l" defTabSz="914400" rtl="0" eaLnBrk="1" latinLnBrk="0" hangingPunct="1">
                        <a:defRPr kumimoji="0" sz="1800" b="1" kern="1200">
                          <a:solidFill>
                            <a:schemeClr val="tx1"/>
                          </a:solidFill>
                          <a:latin typeface="Calibri"/>
                        </a:defRPr>
                      </a:lvl4pPr>
                      <a:lvl5pPr marL="1828800" algn="l" defTabSz="914400" rtl="0" eaLnBrk="1" latinLnBrk="0" hangingPunct="1">
                        <a:defRPr kumimoji="0" sz="1800" b="1" kern="1200">
                          <a:solidFill>
                            <a:schemeClr val="tx1"/>
                          </a:solidFill>
                          <a:latin typeface="Calibri"/>
                        </a:defRPr>
                      </a:lvl5pPr>
                      <a:lvl6pPr marL="2286000" algn="l" defTabSz="914400" rtl="0" eaLnBrk="1" latinLnBrk="0" hangingPunct="1">
                        <a:defRPr kumimoji="0" sz="1800" b="1" kern="1200">
                          <a:solidFill>
                            <a:schemeClr val="tx1"/>
                          </a:solidFill>
                          <a:latin typeface="Calibri"/>
                        </a:defRPr>
                      </a:lvl6pPr>
                      <a:lvl7pPr marL="2743200" algn="l" defTabSz="914400" rtl="0" eaLnBrk="1" latinLnBrk="0" hangingPunct="1">
                        <a:defRPr kumimoji="0" sz="1800" b="1" kern="1200">
                          <a:solidFill>
                            <a:schemeClr val="tx1"/>
                          </a:solidFill>
                          <a:latin typeface="Calibri"/>
                        </a:defRPr>
                      </a:lvl7pPr>
                      <a:lvl8pPr marL="3200400" algn="l" defTabSz="914400" rtl="0" eaLnBrk="1" latinLnBrk="0" hangingPunct="1">
                        <a:defRPr kumimoji="0" sz="1800" b="1" kern="1200">
                          <a:solidFill>
                            <a:schemeClr val="tx1"/>
                          </a:solidFill>
                          <a:latin typeface="Calibri"/>
                        </a:defRPr>
                      </a:lvl8pPr>
                      <a:lvl9pPr marL="3657600" algn="l" defTabSz="914400" rtl="0" eaLnBrk="1" latinLnBrk="0" hangingPunct="1">
                        <a:defRPr kumimoji="0" sz="1800" b="1" kern="1200">
                          <a:solidFill>
                            <a:schemeClr val="tx1"/>
                          </a:solidFill>
                          <a:latin typeface="Calibri"/>
                        </a:defRPr>
                      </a:lvl9pPr>
                    </a:lstStyle>
                    <a:p>
                      <a:endParaRPr lang="pl-PL" sz="10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kumimoji="0" sz="1800" kern="1200">
                          <a:solidFill>
                            <a:schemeClr val="tx1"/>
                          </a:solidFill>
                          <a:latin typeface="Calibri"/>
                        </a:defRPr>
                      </a:lvl1pPr>
                      <a:lvl2pPr marL="457200" algn="l" defTabSz="914400" rtl="0" eaLnBrk="1" latinLnBrk="0" hangingPunct="1">
                        <a:defRPr kumimoji="0" sz="1800" kern="1200">
                          <a:solidFill>
                            <a:schemeClr val="tx1"/>
                          </a:solidFill>
                          <a:latin typeface="Calibri"/>
                        </a:defRPr>
                      </a:lvl2pPr>
                      <a:lvl3pPr marL="914400" algn="l" defTabSz="914400" rtl="0" eaLnBrk="1" latinLnBrk="0" hangingPunct="1">
                        <a:defRPr kumimoji="0" sz="1800" kern="1200">
                          <a:solidFill>
                            <a:schemeClr val="tx1"/>
                          </a:solidFill>
                          <a:latin typeface="Calibri"/>
                        </a:defRPr>
                      </a:lvl3pPr>
                      <a:lvl4pPr marL="1371600" algn="l" defTabSz="914400" rtl="0" eaLnBrk="1" latinLnBrk="0" hangingPunct="1">
                        <a:defRPr kumimoji="0" sz="1800" kern="1200">
                          <a:solidFill>
                            <a:schemeClr val="tx1"/>
                          </a:solidFill>
                          <a:latin typeface="Calibri"/>
                        </a:defRPr>
                      </a:lvl4pPr>
                      <a:lvl5pPr marL="1828800" algn="l" defTabSz="914400" rtl="0" eaLnBrk="1" latinLnBrk="0" hangingPunct="1">
                        <a:defRPr kumimoji="0" sz="1800" kern="1200">
                          <a:solidFill>
                            <a:schemeClr val="tx1"/>
                          </a:solidFill>
                          <a:latin typeface="Calibri"/>
                        </a:defRPr>
                      </a:lvl5pPr>
                      <a:lvl6pPr marL="2286000" algn="l" defTabSz="914400" rtl="0" eaLnBrk="1" latinLnBrk="0" hangingPunct="1">
                        <a:defRPr kumimoji="0" sz="1800" kern="1200">
                          <a:solidFill>
                            <a:schemeClr val="tx1"/>
                          </a:solidFill>
                          <a:latin typeface="Calibri"/>
                        </a:defRPr>
                      </a:lvl6pPr>
                      <a:lvl7pPr marL="2743200" algn="l" defTabSz="914400" rtl="0" eaLnBrk="1" latinLnBrk="0" hangingPunct="1">
                        <a:defRPr kumimoji="0" sz="1800" kern="1200">
                          <a:solidFill>
                            <a:schemeClr val="tx1"/>
                          </a:solidFill>
                          <a:latin typeface="Calibri"/>
                        </a:defRPr>
                      </a:lvl7pPr>
                      <a:lvl8pPr marL="3200400" algn="l" defTabSz="914400" rtl="0" eaLnBrk="1" latinLnBrk="0" hangingPunct="1">
                        <a:defRPr kumimoji="0" sz="1800" kern="1200">
                          <a:solidFill>
                            <a:schemeClr val="tx1"/>
                          </a:solidFill>
                          <a:latin typeface="Calibri"/>
                        </a:defRPr>
                      </a:lvl8pPr>
                      <a:lvl9pPr marL="3657600" algn="l" defTabSz="914400" rtl="0" eaLnBrk="1" latinLnBrk="0" hangingPunct="1">
                        <a:defRPr kumimoji="0" sz="1800" kern="1200">
                          <a:solidFill>
                            <a:schemeClr val="tx1"/>
                          </a:solidFill>
                          <a:latin typeface="Calibri"/>
                        </a:defRPr>
                      </a:lvl9pPr>
                    </a:lstStyle>
                    <a:p>
                      <a:endParaRPr lang="pl-PL" sz="100" dirty="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kumimoji="0" sz="1800" kern="1200">
                          <a:solidFill>
                            <a:schemeClr val="tx1"/>
                          </a:solidFill>
                          <a:latin typeface="Calibri"/>
                        </a:defRPr>
                      </a:lvl1pPr>
                      <a:lvl2pPr marL="457200" algn="l" defTabSz="914400" rtl="0" eaLnBrk="1" latinLnBrk="0" hangingPunct="1">
                        <a:defRPr kumimoji="0" sz="1800" kern="1200">
                          <a:solidFill>
                            <a:schemeClr val="tx1"/>
                          </a:solidFill>
                          <a:latin typeface="Calibri"/>
                        </a:defRPr>
                      </a:lvl2pPr>
                      <a:lvl3pPr marL="914400" algn="l" defTabSz="914400" rtl="0" eaLnBrk="1" latinLnBrk="0" hangingPunct="1">
                        <a:defRPr kumimoji="0" sz="1800" kern="1200">
                          <a:solidFill>
                            <a:schemeClr val="tx1"/>
                          </a:solidFill>
                          <a:latin typeface="Calibri"/>
                        </a:defRPr>
                      </a:lvl3pPr>
                      <a:lvl4pPr marL="1371600" algn="l" defTabSz="914400" rtl="0" eaLnBrk="1" latinLnBrk="0" hangingPunct="1">
                        <a:defRPr kumimoji="0" sz="1800" kern="1200">
                          <a:solidFill>
                            <a:schemeClr val="tx1"/>
                          </a:solidFill>
                          <a:latin typeface="Calibri"/>
                        </a:defRPr>
                      </a:lvl4pPr>
                      <a:lvl5pPr marL="1828800" algn="l" defTabSz="914400" rtl="0" eaLnBrk="1" latinLnBrk="0" hangingPunct="1">
                        <a:defRPr kumimoji="0" sz="1800" kern="1200">
                          <a:solidFill>
                            <a:schemeClr val="tx1"/>
                          </a:solidFill>
                          <a:latin typeface="Calibri"/>
                        </a:defRPr>
                      </a:lvl5pPr>
                      <a:lvl6pPr marL="2286000" algn="l" defTabSz="914400" rtl="0" eaLnBrk="1" latinLnBrk="0" hangingPunct="1">
                        <a:defRPr kumimoji="0" sz="1800" kern="1200">
                          <a:solidFill>
                            <a:schemeClr val="tx1"/>
                          </a:solidFill>
                          <a:latin typeface="Calibri"/>
                        </a:defRPr>
                      </a:lvl6pPr>
                      <a:lvl7pPr marL="2743200" algn="l" defTabSz="914400" rtl="0" eaLnBrk="1" latinLnBrk="0" hangingPunct="1">
                        <a:defRPr kumimoji="0" sz="1800" kern="1200">
                          <a:solidFill>
                            <a:schemeClr val="tx1"/>
                          </a:solidFill>
                          <a:latin typeface="Calibri"/>
                        </a:defRPr>
                      </a:lvl7pPr>
                      <a:lvl8pPr marL="3200400" algn="l" defTabSz="914400" rtl="0" eaLnBrk="1" latinLnBrk="0" hangingPunct="1">
                        <a:defRPr kumimoji="0" sz="1800" kern="1200">
                          <a:solidFill>
                            <a:schemeClr val="tx1"/>
                          </a:solidFill>
                          <a:latin typeface="Calibri"/>
                        </a:defRPr>
                      </a:lvl8pPr>
                      <a:lvl9pPr marL="3657600" algn="l" defTabSz="914400" rtl="0" eaLnBrk="1" latinLnBrk="0" hangingPunct="1">
                        <a:defRPr kumimoji="0" sz="1800" kern="1200">
                          <a:solidFill>
                            <a:schemeClr val="tx1"/>
                          </a:solidFill>
                          <a:latin typeface="Calibri"/>
                        </a:defRPr>
                      </a:lvl9pPr>
                    </a:lstStyle>
                    <a:p>
                      <a:endParaRPr lang="pl-PL" sz="100" dirty="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r>
              <a:tr h="0">
                <a:tc>
                  <a:txBody>
                    <a:bodyPr/>
                    <a:lstStyle>
                      <a:lvl1pPr marL="0" algn="l" defTabSz="914400" rtl="0" eaLnBrk="1" latinLnBrk="0" hangingPunct="1">
                        <a:defRPr kumimoji="0" sz="1800" b="1" kern="1200">
                          <a:solidFill>
                            <a:schemeClr val="tx1"/>
                          </a:solidFill>
                          <a:latin typeface="Calibri"/>
                        </a:defRPr>
                      </a:lvl1pPr>
                      <a:lvl2pPr marL="457200" algn="l" defTabSz="914400" rtl="0" eaLnBrk="1" latinLnBrk="0" hangingPunct="1">
                        <a:defRPr kumimoji="0" sz="1800" b="1" kern="1200">
                          <a:solidFill>
                            <a:schemeClr val="tx1"/>
                          </a:solidFill>
                          <a:latin typeface="Calibri"/>
                        </a:defRPr>
                      </a:lvl2pPr>
                      <a:lvl3pPr marL="914400" algn="l" defTabSz="914400" rtl="0" eaLnBrk="1" latinLnBrk="0" hangingPunct="1">
                        <a:defRPr kumimoji="0" sz="1800" b="1" kern="1200">
                          <a:solidFill>
                            <a:schemeClr val="tx1"/>
                          </a:solidFill>
                          <a:latin typeface="Calibri"/>
                        </a:defRPr>
                      </a:lvl3pPr>
                      <a:lvl4pPr marL="1371600" algn="l" defTabSz="914400" rtl="0" eaLnBrk="1" latinLnBrk="0" hangingPunct="1">
                        <a:defRPr kumimoji="0" sz="1800" b="1" kern="1200">
                          <a:solidFill>
                            <a:schemeClr val="tx1"/>
                          </a:solidFill>
                          <a:latin typeface="Calibri"/>
                        </a:defRPr>
                      </a:lvl4pPr>
                      <a:lvl5pPr marL="1828800" algn="l" defTabSz="914400" rtl="0" eaLnBrk="1" latinLnBrk="0" hangingPunct="1">
                        <a:defRPr kumimoji="0" sz="1800" b="1" kern="1200">
                          <a:solidFill>
                            <a:schemeClr val="tx1"/>
                          </a:solidFill>
                          <a:latin typeface="Calibri"/>
                        </a:defRPr>
                      </a:lvl5pPr>
                      <a:lvl6pPr marL="2286000" algn="l" defTabSz="914400" rtl="0" eaLnBrk="1" latinLnBrk="0" hangingPunct="1">
                        <a:defRPr kumimoji="0" sz="1800" b="1" kern="1200">
                          <a:solidFill>
                            <a:schemeClr val="tx1"/>
                          </a:solidFill>
                          <a:latin typeface="Calibri"/>
                        </a:defRPr>
                      </a:lvl6pPr>
                      <a:lvl7pPr marL="2743200" algn="l" defTabSz="914400" rtl="0" eaLnBrk="1" latinLnBrk="0" hangingPunct="1">
                        <a:defRPr kumimoji="0" sz="1800" b="1" kern="1200">
                          <a:solidFill>
                            <a:schemeClr val="tx1"/>
                          </a:solidFill>
                          <a:latin typeface="Calibri"/>
                        </a:defRPr>
                      </a:lvl7pPr>
                      <a:lvl8pPr marL="3200400" algn="l" defTabSz="914400" rtl="0" eaLnBrk="1" latinLnBrk="0" hangingPunct="1">
                        <a:defRPr kumimoji="0" sz="1800" b="1" kern="1200">
                          <a:solidFill>
                            <a:schemeClr val="tx1"/>
                          </a:solidFill>
                          <a:latin typeface="Calibri"/>
                        </a:defRPr>
                      </a:lvl8pPr>
                      <a:lvl9pPr marL="3657600" algn="l" defTabSz="914400" rtl="0" eaLnBrk="1" latinLnBrk="0" hangingPunct="1">
                        <a:defRPr kumimoji="0" sz="1800" b="1" kern="1200">
                          <a:solidFill>
                            <a:schemeClr val="tx1"/>
                          </a:solidFill>
                          <a:latin typeface="Calibri"/>
                        </a:defRPr>
                      </a:lvl9pPr>
                    </a:lstStyle>
                    <a:p>
                      <a:endParaRPr lang="pl-PL" sz="10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kumimoji="0" sz="1800" kern="1200">
                          <a:solidFill>
                            <a:schemeClr val="tx1"/>
                          </a:solidFill>
                          <a:latin typeface="Calibri"/>
                        </a:defRPr>
                      </a:lvl1pPr>
                      <a:lvl2pPr marL="457200" algn="l" defTabSz="914400" rtl="0" eaLnBrk="1" latinLnBrk="0" hangingPunct="1">
                        <a:defRPr kumimoji="0" sz="1800" kern="1200">
                          <a:solidFill>
                            <a:schemeClr val="tx1"/>
                          </a:solidFill>
                          <a:latin typeface="Calibri"/>
                        </a:defRPr>
                      </a:lvl2pPr>
                      <a:lvl3pPr marL="914400" algn="l" defTabSz="914400" rtl="0" eaLnBrk="1" latinLnBrk="0" hangingPunct="1">
                        <a:defRPr kumimoji="0" sz="1800" kern="1200">
                          <a:solidFill>
                            <a:schemeClr val="tx1"/>
                          </a:solidFill>
                          <a:latin typeface="Calibri"/>
                        </a:defRPr>
                      </a:lvl3pPr>
                      <a:lvl4pPr marL="1371600" algn="l" defTabSz="914400" rtl="0" eaLnBrk="1" latinLnBrk="0" hangingPunct="1">
                        <a:defRPr kumimoji="0" sz="1800" kern="1200">
                          <a:solidFill>
                            <a:schemeClr val="tx1"/>
                          </a:solidFill>
                          <a:latin typeface="Calibri"/>
                        </a:defRPr>
                      </a:lvl4pPr>
                      <a:lvl5pPr marL="1828800" algn="l" defTabSz="914400" rtl="0" eaLnBrk="1" latinLnBrk="0" hangingPunct="1">
                        <a:defRPr kumimoji="0" sz="1800" kern="1200">
                          <a:solidFill>
                            <a:schemeClr val="tx1"/>
                          </a:solidFill>
                          <a:latin typeface="Calibri"/>
                        </a:defRPr>
                      </a:lvl5pPr>
                      <a:lvl6pPr marL="2286000" algn="l" defTabSz="914400" rtl="0" eaLnBrk="1" latinLnBrk="0" hangingPunct="1">
                        <a:defRPr kumimoji="0" sz="1800" kern="1200">
                          <a:solidFill>
                            <a:schemeClr val="tx1"/>
                          </a:solidFill>
                          <a:latin typeface="Calibri"/>
                        </a:defRPr>
                      </a:lvl6pPr>
                      <a:lvl7pPr marL="2743200" algn="l" defTabSz="914400" rtl="0" eaLnBrk="1" latinLnBrk="0" hangingPunct="1">
                        <a:defRPr kumimoji="0" sz="1800" kern="1200">
                          <a:solidFill>
                            <a:schemeClr val="tx1"/>
                          </a:solidFill>
                          <a:latin typeface="Calibri"/>
                        </a:defRPr>
                      </a:lvl7pPr>
                      <a:lvl8pPr marL="3200400" algn="l" defTabSz="914400" rtl="0" eaLnBrk="1" latinLnBrk="0" hangingPunct="1">
                        <a:defRPr kumimoji="0" sz="1800" kern="1200">
                          <a:solidFill>
                            <a:schemeClr val="tx1"/>
                          </a:solidFill>
                          <a:latin typeface="Calibri"/>
                        </a:defRPr>
                      </a:lvl8pPr>
                      <a:lvl9pPr marL="3657600" algn="l" defTabSz="914400" rtl="0" eaLnBrk="1" latinLnBrk="0" hangingPunct="1">
                        <a:defRPr kumimoji="0" sz="1800" kern="1200">
                          <a:solidFill>
                            <a:schemeClr val="tx1"/>
                          </a:solidFill>
                          <a:latin typeface="Calibri"/>
                        </a:defRPr>
                      </a:lvl9pPr>
                    </a:lstStyle>
                    <a:p>
                      <a:endParaRPr lang="pl-PL" sz="1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kumimoji="0" sz="1800" kern="1200">
                          <a:solidFill>
                            <a:schemeClr val="tx1"/>
                          </a:solidFill>
                          <a:latin typeface="Calibri"/>
                        </a:defRPr>
                      </a:lvl1pPr>
                      <a:lvl2pPr marL="457200" algn="l" defTabSz="914400" rtl="0" eaLnBrk="1" latinLnBrk="0" hangingPunct="1">
                        <a:defRPr kumimoji="0" sz="1800" kern="1200">
                          <a:solidFill>
                            <a:schemeClr val="tx1"/>
                          </a:solidFill>
                          <a:latin typeface="Calibri"/>
                        </a:defRPr>
                      </a:lvl2pPr>
                      <a:lvl3pPr marL="914400" algn="l" defTabSz="914400" rtl="0" eaLnBrk="1" latinLnBrk="0" hangingPunct="1">
                        <a:defRPr kumimoji="0" sz="1800" kern="1200">
                          <a:solidFill>
                            <a:schemeClr val="tx1"/>
                          </a:solidFill>
                          <a:latin typeface="Calibri"/>
                        </a:defRPr>
                      </a:lvl3pPr>
                      <a:lvl4pPr marL="1371600" algn="l" defTabSz="914400" rtl="0" eaLnBrk="1" latinLnBrk="0" hangingPunct="1">
                        <a:defRPr kumimoji="0" sz="1800" kern="1200">
                          <a:solidFill>
                            <a:schemeClr val="tx1"/>
                          </a:solidFill>
                          <a:latin typeface="Calibri"/>
                        </a:defRPr>
                      </a:lvl4pPr>
                      <a:lvl5pPr marL="1828800" algn="l" defTabSz="914400" rtl="0" eaLnBrk="1" latinLnBrk="0" hangingPunct="1">
                        <a:defRPr kumimoji="0" sz="1800" kern="1200">
                          <a:solidFill>
                            <a:schemeClr val="tx1"/>
                          </a:solidFill>
                          <a:latin typeface="Calibri"/>
                        </a:defRPr>
                      </a:lvl5pPr>
                      <a:lvl6pPr marL="2286000" algn="l" defTabSz="914400" rtl="0" eaLnBrk="1" latinLnBrk="0" hangingPunct="1">
                        <a:defRPr kumimoji="0" sz="1800" kern="1200">
                          <a:solidFill>
                            <a:schemeClr val="tx1"/>
                          </a:solidFill>
                          <a:latin typeface="Calibri"/>
                        </a:defRPr>
                      </a:lvl6pPr>
                      <a:lvl7pPr marL="2743200" algn="l" defTabSz="914400" rtl="0" eaLnBrk="1" latinLnBrk="0" hangingPunct="1">
                        <a:defRPr kumimoji="0" sz="1800" kern="1200">
                          <a:solidFill>
                            <a:schemeClr val="tx1"/>
                          </a:solidFill>
                          <a:latin typeface="Calibri"/>
                        </a:defRPr>
                      </a:lvl7pPr>
                      <a:lvl8pPr marL="3200400" algn="l" defTabSz="914400" rtl="0" eaLnBrk="1" latinLnBrk="0" hangingPunct="1">
                        <a:defRPr kumimoji="0" sz="1800" kern="1200">
                          <a:solidFill>
                            <a:schemeClr val="tx1"/>
                          </a:solidFill>
                          <a:latin typeface="Calibri"/>
                        </a:defRPr>
                      </a:lvl8pPr>
                      <a:lvl9pPr marL="3657600" algn="l" defTabSz="914400" rtl="0" eaLnBrk="1" latinLnBrk="0" hangingPunct="1">
                        <a:defRPr kumimoji="0" sz="1800" kern="1200">
                          <a:solidFill>
                            <a:schemeClr val="tx1"/>
                          </a:solidFill>
                          <a:latin typeface="Calibri"/>
                        </a:defRPr>
                      </a:lvl9pPr>
                    </a:lstStyle>
                    <a:p>
                      <a:endParaRPr lang="pl-PL" sz="1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r>
              <a:tr h="0">
                <a:tc>
                  <a:txBody>
                    <a:bodyPr/>
                    <a:lstStyle>
                      <a:lvl1pPr marL="0" algn="l" defTabSz="914400" rtl="0" eaLnBrk="1" latinLnBrk="0" hangingPunct="1">
                        <a:defRPr kumimoji="0" sz="1800" b="1" kern="1200">
                          <a:solidFill>
                            <a:schemeClr val="tx1"/>
                          </a:solidFill>
                          <a:latin typeface="Calibri"/>
                        </a:defRPr>
                      </a:lvl1pPr>
                      <a:lvl2pPr marL="457200" algn="l" defTabSz="914400" rtl="0" eaLnBrk="1" latinLnBrk="0" hangingPunct="1">
                        <a:defRPr kumimoji="0" sz="1800" b="1" kern="1200">
                          <a:solidFill>
                            <a:schemeClr val="tx1"/>
                          </a:solidFill>
                          <a:latin typeface="Calibri"/>
                        </a:defRPr>
                      </a:lvl2pPr>
                      <a:lvl3pPr marL="914400" algn="l" defTabSz="914400" rtl="0" eaLnBrk="1" latinLnBrk="0" hangingPunct="1">
                        <a:defRPr kumimoji="0" sz="1800" b="1" kern="1200">
                          <a:solidFill>
                            <a:schemeClr val="tx1"/>
                          </a:solidFill>
                          <a:latin typeface="Calibri"/>
                        </a:defRPr>
                      </a:lvl3pPr>
                      <a:lvl4pPr marL="1371600" algn="l" defTabSz="914400" rtl="0" eaLnBrk="1" latinLnBrk="0" hangingPunct="1">
                        <a:defRPr kumimoji="0" sz="1800" b="1" kern="1200">
                          <a:solidFill>
                            <a:schemeClr val="tx1"/>
                          </a:solidFill>
                          <a:latin typeface="Calibri"/>
                        </a:defRPr>
                      </a:lvl4pPr>
                      <a:lvl5pPr marL="1828800" algn="l" defTabSz="914400" rtl="0" eaLnBrk="1" latinLnBrk="0" hangingPunct="1">
                        <a:defRPr kumimoji="0" sz="1800" b="1" kern="1200">
                          <a:solidFill>
                            <a:schemeClr val="tx1"/>
                          </a:solidFill>
                          <a:latin typeface="Calibri"/>
                        </a:defRPr>
                      </a:lvl5pPr>
                      <a:lvl6pPr marL="2286000" algn="l" defTabSz="914400" rtl="0" eaLnBrk="1" latinLnBrk="0" hangingPunct="1">
                        <a:defRPr kumimoji="0" sz="1800" b="1" kern="1200">
                          <a:solidFill>
                            <a:schemeClr val="tx1"/>
                          </a:solidFill>
                          <a:latin typeface="Calibri"/>
                        </a:defRPr>
                      </a:lvl6pPr>
                      <a:lvl7pPr marL="2743200" algn="l" defTabSz="914400" rtl="0" eaLnBrk="1" latinLnBrk="0" hangingPunct="1">
                        <a:defRPr kumimoji="0" sz="1800" b="1" kern="1200">
                          <a:solidFill>
                            <a:schemeClr val="tx1"/>
                          </a:solidFill>
                          <a:latin typeface="Calibri"/>
                        </a:defRPr>
                      </a:lvl7pPr>
                      <a:lvl8pPr marL="3200400" algn="l" defTabSz="914400" rtl="0" eaLnBrk="1" latinLnBrk="0" hangingPunct="1">
                        <a:defRPr kumimoji="0" sz="1800" b="1" kern="1200">
                          <a:solidFill>
                            <a:schemeClr val="tx1"/>
                          </a:solidFill>
                          <a:latin typeface="Calibri"/>
                        </a:defRPr>
                      </a:lvl8pPr>
                      <a:lvl9pPr marL="3657600" algn="l" defTabSz="914400" rtl="0" eaLnBrk="1" latinLnBrk="0" hangingPunct="1">
                        <a:defRPr kumimoji="0" sz="1800" b="1" kern="1200">
                          <a:solidFill>
                            <a:schemeClr val="tx1"/>
                          </a:solidFill>
                          <a:latin typeface="Calibri"/>
                        </a:defRPr>
                      </a:lvl9pPr>
                    </a:lstStyle>
                    <a:p>
                      <a:endParaRPr lang="pl-PL" sz="10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kumimoji="0" sz="1800" kern="1200">
                          <a:solidFill>
                            <a:schemeClr val="tx1"/>
                          </a:solidFill>
                          <a:latin typeface="Calibri"/>
                        </a:defRPr>
                      </a:lvl1pPr>
                      <a:lvl2pPr marL="457200" algn="l" defTabSz="914400" rtl="0" eaLnBrk="1" latinLnBrk="0" hangingPunct="1">
                        <a:defRPr kumimoji="0" sz="1800" kern="1200">
                          <a:solidFill>
                            <a:schemeClr val="tx1"/>
                          </a:solidFill>
                          <a:latin typeface="Calibri"/>
                        </a:defRPr>
                      </a:lvl2pPr>
                      <a:lvl3pPr marL="914400" algn="l" defTabSz="914400" rtl="0" eaLnBrk="1" latinLnBrk="0" hangingPunct="1">
                        <a:defRPr kumimoji="0" sz="1800" kern="1200">
                          <a:solidFill>
                            <a:schemeClr val="tx1"/>
                          </a:solidFill>
                          <a:latin typeface="Calibri"/>
                        </a:defRPr>
                      </a:lvl3pPr>
                      <a:lvl4pPr marL="1371600" algn="l" defTabSz="914400" rtl="0" eaLnBrk="1" latinLnBrk="0" hangingPunct="1">
                        <a:defRPr kumimoji="0" sz="1800" kern="1200">
                          <a:solidFill>
                            <a:schemeClr val="tx1"/>
                          </a:solidFill>
                          <a:latin typeface="Calibri"/>
                        </a:defRPr>
                      </a:lvl4pPr>
                      <a:lvl5pPr marL="1828800" algn="l" defTabSz="914400" rtl="0" eaLnBrk="1" latinLnBrk="0" hangingPunct="1">
                        <a:defRPr kumimoji="0" sz="1800" kern="1200">
                          <a:solidFill>
                            <a:schemeClr val="tx1"/>
                          </a:solidFill>
                          <a:latin typeface="Calibri"/>
                        </a:defRPr>
                      </a:lvl5pPr>
                      <a:lvl6pPr marL="2286000" algn="l" defTabSz="914400" rtl="0" eaLnBrk="1" latinLnBrk="0" hangingPunct="1">
                        <a:defRPr kumimoji="0" sz="1800" kern="1200">
                          <a:solidFill>
                            <a:schemeClr val="tx1"/>
                          </a:solidFill>
                          <a:latin typeface="Calibri"/>
                        </a:defRPr>
                      </a:lvl6pPr>
                      <a:lvl7pPr marL="2743200" algn="l" defTabSz="914400" rtl="0" eaLnBrk="1" latinLnBrk="0" hangingPunct="1">
                        <a:defRPr kumimoji="0" sz="1800" kern="1200">
                          <a:solidFill>
                            <a:schemeClr val="tx1"/>
                          </a:solidFill>
                          <a:latin typeface="Calibri"/>
                        </a:defRPr>
                      </a:lvl7pPr>
                      <a:lvl8pPr marL="3200400" algn="l" defTabSz="914400" rtl="0" eaLnBrk="1" latinLnBrk="0" hangingPunct="1">
                        <a:defRPr kumimoji="0" sz="1800" kern="1200">
                          <a:solidFill>
                            <a:schemeClr val="tx1"/>
                          </a:solidFill>
                          <a:latin typeface="Calibri"/>
                        </a:defRPr>
                      </a:lvl8pPr>
                      <a:lvl9pPr marL="3657600" algn="l" defTabSz="914400" rtl="0" eaLnBrk="1" latinLnBrk="0" hangingPunct="1">
                        <a:defRPr kumimoji="0" sz="1800" kern="1200">
                          <a:solidFill>
                            <a:schemeClr val="tx1"/>
                          </a:solidFill>
                          <a:latin typeface="Calibri"/>
                        </a:defRPr>
                      </a:lvl9pPr>
                    </a:lstStyle>
                    <a:p>
                      <a:endParaRPr lang="pl-PL" sz="1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kumimoji="0" sz="1800" kern="1200">
                          <a:solidFill>
                            <a:schemeClr val="tx1"/>
                          </a:solidFill>
                          <a:latin typeface="Calibri"/>
                        </a:defRPr>
                      </a:lvl1pPr>
                      <a:lvl2pPr marL="457200" algn="l" defTabSz="914400" rtl="0" eaLnBrk="1" latinLnBrk="0" hangingPunct="1">
                        <a:defRPr kumimoji="0" sz="1800" kern="1200">
                          <a:solidFill>
                            <a:schemeClr val="tx1"/>
                          </a:solidFill>
                          <a:latin typeface="Calibri"/>
                        </a:defRPr>
                      </a:lvl2pPr>
                      <a:lvl3pPr marL="914400" algn="l" defTabSz="914400" rtl="0" eaLnBrk="1" latinLnBrk="0" hangingPunct="1">
                        <a:defRPr kumimoji="0" sz="1800" kern="1200">
                          <a:solidFill>
                            <a:schemeClr val="tx1"/>
                          </a:solidFill>
                          <a:latin typeface="Calibri"/>
                        </a:defRPr>
                      </a:lvl3pPr>
                      <a:lvl4pPr marL="1371600" algn="l" defTabSz="914400" rtl="0" eaLnBrk="1" latinLnBrk="0" hangingPunct="1">
                        <a:defRPr kumimoji="0" sz="1800" kern="1200">
                          <a:solidFill>
                            <a:schemeClr val="tx1"/>
                          </a:solidFill>
                          <a:latin typeface="Calibri"/>
                        </a:defRPr>
                      </a:lvl4pPr>
                      <a:lvl5pPr marL="1828800" algn="l" defTabSz="914400" rtl="0" eaLnBrk="1" latinLnBrk="0" hangingPunct="1">
                        <a:defRPr kumimoji="0" sz="1800" kern="1200">
                          <a:solidFill>
                            <a:schemeClr val="tx1"/>
                          </a:solidFill>
                          <a:latin typeface="Calibri"/>
                        </a:defRPr>
                      </a:lvl5pPr>
                      <a:lvl6pPr marL="2286000" algn="l" defTabSz="914400" rtl="0" eaLnBrk="1" latinLnBrk="0" hangingPunct="1">
                        <a:defRPr kumimoji="0" sz="1800" kern="1200">
                          <a:solidFill>
                            <a:schemeClr val="tx1"/>
                          </a:solidFill>
                          <a:latin typeface="Calibri"/>
                        </a:defRPr>
                      </a:lvl6pPr>
                      <a:lvl7pPr marL="2743200" algn="l" defTabSz="914400" rtl="0" eaLnBrk="1" latinLnBrk="0" hangingPunct="1">
                        <a:defRPr kumimoji="0" sz="1800" kern="1200">
                          <a:solidFill>
                            <a:schemeClr val="tx1"/>
                          </a:solidFill>
                          <a:latin typeface="Calibri"/>
                        </a:defRPr>
                      </a:lvl7pPr>
                      <a:lvl8pPr marL="3200400" algn="l" defTabSz="914400" rtl="0" eaLnBrk="1" latinLnBrk="0" hangingPunct="1">
                        <a:defRPr kumimoji="0" sz="1800" kern="1200">
                          <a:solidFill>
                            <a:schemeClr val="tx1"/>
                          </a:solidFill>
                          <a:latin typeface="Calibri"/>
                        </a:defRPr>
                      </a:lvl8pPr>
                      <a:lvl9pPr marL="3657600" algn="l" defTabSz="914400" rtl="0" eaLnBrk="1" latinLnBrk="0" hangingPunct="1">
                        <a:defRPr kumimoji="0" sz="1800" kern="1200">
                          <a:solidFill>
                            <a:schemeClr val="tx1"/>
                          </a:solidFill>
                          <a:latin typeface="Calibri"/>
                        </a:defRPr>
                      </a:lvl9pPr>
                    </a:lstStyle>
                    <a:p>
                      <a:endParaRPr lang="pl-PL" sz="1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r>
            </a:tbl>
          </a:graphicData>
        </a:graphic>
      </p:graphicFrame>
      <p:sp>
        <p:nvSpPr>
          <p:cNvPr id="64" name="Prostokąt 63"/>
          <p:cNvSpPr/>
          <p:nvPr/>
        </p:nvSpPr>
        <p:spPr>
          <a:xfrm>
            <a:off x="4272271" y="1340768"/>
            <a:ext cx="144016" cy="72008"/>
          </a:xfrm>
          <a:prstGeom prst="rect">
            <a:avLst/>
          </a:prstGeom>
          <a:solidFill>
            <a:srgbClr val="4F81BD">
              <a:lumMod val="20000"/>
              <a:lumOff val="80000"/>
            </a:srgbClr>
          </a:solidFill>
          <a:ln w="12700" cap="flat" cmpd="sng" algn="ctr">
            <a:solidFill>
              <a:srgbClr val="4F81BD"/>
            </a:solidFill>
            <a:prstDash val="solid"/>
          </a:ln>
          <a:effectLst/>
        </p:spPr>
        <p:txBody>
          <a:bodyPr rtlCol="0" anchor="ctr"/>
          <a:lstStyle/>
          <a:p>
            <a:pPr algn="ctr">
              <a:defRPr/>
            </a:pPr>
            <a:endParaRPr lang="en-GB" kern="0">
              <a:solidFill>
                <a:sysClr val="windowText" lastClr="000000"/>
              </a:solidFill>
              <a:latin typeface="Calibri" pitchFamily="34" charset="0"/>
              <a:cs typeface="Calibri" pitchFamily="34" charset="0"/>
            </a:endParaRPr>
          </a:p>
        </p:txBody>
      </p:sp>
      <p:sp>
        <p:nvSpPr>
          <p:cNvPr id="65" name="Prostokąt 64"/>
          <p:cNvSpPr/>
          <p:nvPr/>
        </p:nvSpPr>
        <p:spPr>
          <a:xfrm>
            <a:off x="4481310" y="1340768"/>
            <a:ext cx="144016" cy="72008"/>
          </a:xfrm>
          <a:prstGeom prst="rect">
            <a:avLst/>
          </a:prstGeom>
          <a:solidFill>
            <a:srgbClr val="4F81BD">
              <a:lumMod val="20000"/>
              <a:lumOff val="80000"/>
            </a:srgbClr>
          </a:solidFill>
          <a:ln w="12700" cap="flat" cmpd="sng" algn="ctr">
            <a:solidFill>
              <a:srgbClr val="4F81BD"/>
            </a:solidFill>
            <a:prstDash val="solid"/>
          </a:ln>
          <a:effectLst/>
        </p:spPr>
        <p:txBody>
          <a:bodyPr rtlCol="0" anchor="ctr"/>
          <a:lstStyle/>
          <a:p>
            <a:pPr algn="ctr">
              <a:defRPr/>
            </a:pPr>
            <a:endParaRPr lang="en-GB" kern="0">
              <a:solidFill>
                <a:sysClr val="windowText" lastClr="000000"/>
              </a:solidFill>
              <a:latin typeface="Calibri" pitchFamily="34" charset="0"/>
              <a:cs typeface="Calibri" pitchFamily="34" charset="0"/>
            </a:endParaRPr>
          </a:p>
        </p:txBody>
      </p:sp>
      <p:sp>
        <p:nvSpPr>
          <p:cNvPr id="66" name="Prostokąt 65"/>
          <p:cNvSpPr/>
          <p:nvPr/>
        </p:nvSpPr>
        <p:spPr>
          <a:xfrm>
            <a:off x="3837048" y="1591335"/>
            <a:ext cx="144016" cy="72008"/>
          </a:xfrm>
          <a:prstGeom prst="rect">
            <a:avLst/>
          </a:prstGeom>
          <a:solidFill>
            <a:srgbClr val="4F81BD">
              <a:lumMod val="20000"/>
              <a:lumOff val="80000"/>
            </a:srgbClr>
          </a:solidFill>
          <a:ln w="12700" cap="flat" cmpd="sng" algn="ctr">
            <a:solidFill>
              <a:srgbClr val="4F81BD"/>
            </a:solidFill>
            <a:prstDash val="solid"/>
          </a:ln>
          <a:effectLst/>
        </p:spPr>
        <p:txBody>
          <a:bodyPr rtlCol="0" anchor="ctr"/>
          <a:lstStyle/>
          <a:p>
            <a:pPr algn="ctr">
              <a:defRPr/>
            </a:pPr>
            <a:endParaRPr lang="en-GB" kern="0">
              <a:solidFill>
                <a:sysClr val="windowText" lastClr="000000"/>
              </a:solidFill>
              <a:latin typeface="Calibri" pitchFamily="34" charset="0"/>
              <a:cs typeface="Calibri" pitchFamily="34" charset="0"/>
            </a:endParaRPr>
          </a:p>
        </p:txBody>
      </p:sp>
      <p:sp>
        <p:nvSpPr>
          <p:cNvPr id="67" name="Prostokąt 66"/>
          <p:cNvSpPr/>
          <p:nvPr/>
        </p:nvSpPr>
        <p:spPr>
          <a:xfrm>
            <a:off x="3837048" y="1700492"/>
            <a:ext cx="144016" cy="72008"/>
          </a:xfrm>
          <a:prstGeom prst="rect">
            <a:avLst/>
          </a:prstGeom>
          <a:solidFill>
            <a:srgbClr val="4F81BD">
              <a:lumMod val="20000"/>
              <a:lumOff val="80000"/>
            </a:srgbClr>
          </a:solidFill>
          <a:ln w="12700" cap="flat" cmpd="sng" algn="ctr">
            <a:solidFill>
              <a:srgbClr val="4F81BD"/>
            </a:solidFill>
            <a:prstDash val="solid"/>
          </a:ln>
          <a:effectLst/>
        </p:spPr>
        <p:txBody>
          <a:bodyPr rtlCol="0" anchor="ctr"/>
          <a:lstStyle/>
          <a:p>
            <a:pPr algn="ctr">
              <a:defRPr/>
            </a:pPr>
            <a:endParaRPr lang="en-GB" kern="0">
              <a:solidFill>
                <a:sysClr val="windowText" lastClr="000000"/>
              </a:solidFill>
              <a:latin typeface="Calibri" pitchFamily="34" charset="0"/>
              <a:cs typeface="Calibri" pitchFamily="34" charset="0"/>
            </a:endParaRPr>
          </a:p>
        </p:txBody>
      </p:sp>
      <p:sp>
        <p:nvSpPr>
          <p:cNvPr id="68" name="Prostokąt 67"/>
          <p:cNvSpPr/>
          <p:nvPr/>
        </p:nvSpPr>
        <p:spPr>
          <a:xfrm>
            <a:off x="3837048" y="1808123"/>
            <a:ext cx="144016" cy="72008"/>
          </a:xfrm>
          <a:prstGeom prst="rect">
            <a:avLst/>
          </a:prstGeom>
          <a:solidFill>
            <a:srgbClr val="4F81BD">
              <a:lumMod val="20000"/>
              <a:lumOff val="80000"/>
            </a:srgbClr>
          </a:solidFill>
          <a:ln w="12700" cap="flat" cmpd="sng" algn="ctr">
            <a:solidFill>
              <a:srgbClr val="4F81BD"/>
            </a:solidFill>
            <a:prstDash val="solid"/>
          </a:ln>
          <a:effectLst/>
        </p:spPr>
        <p:txBody>
          <a:bodyPr rtlCol="0" anchor="ctr"/>
          <a:lstStyle/>
          <a:p>
            <a:pPr algn="ctr">
              <a:defRPr/>
            </a:pPr>
            <a:endParaRPr lang="en-GB" kern="0">
              <a:solidFill>
                <a:sysClr val="windowText" lastClr="000000"/>
              </a:solidFill>
              <a:latin typeface="Calibri" pitchFamily="34" charset="0"/>
              <a:cs typeface="Calibri" pitchFamily="34" charset="0"/>
            </a:endParaRPr>
          </a:p>
        </p:txBody>
      </p:sp>
      <p:sp>
        <p:nvSpPr>
          <p:cNvPr id="69" name="pole tekstowe 68"/>
          <p:cNvSpPr txBox="1"/>
          <p:nvPr/>
        </p:nvSpPr>
        <p:spPr>
          <a:xfrm>
            <a:off x="3788153" y="2242040"/>
            <a:ext cx="1466195" cy="246221"/>
          </a:xfrm>
          <a:prstGeom prst="rect">
            <a:avLst/>
          </a:prstGeom>
          <a:noFill/>
        </p:spPr>
        <p:txBody>
          <a:bodyPr wrap="square" rtlCol="0">
            <a:spAutoFit/>
          </a:bodyPr>
          <a:lstStyle/>
          <a:p>
            <a:pPr algn="ctr">
              <a:defRPr/>
            </a:pPr>
            <a:r>
              <a:rPr lang="en-GB" sz="1000" kern="0" smtClean="0">
                <a:solidFill>
                  <a:sysClr val="windowText" lastClr="000000"/>
                </a:solidFill>
                <a:latin typeface="Calibri" pitchFamily="34" charset="0"/>
                <a:cs typeface="Calibri" pitchFamily="34" charset="0"/>
              </a:rPr>
              <a:t>annotated templates</a:t>
            </a:r>
            <a:endParaRPr lang="en-GB" sz="1000" kern="0">
              <a:solidFill>
                <a:sysClr val="windowText" lastClr="000000"/>
              </a:solidFill>
              <a:latin typeface="Calibri" pitchFamily="34" charset="0"/>
              <a:cs typeface="Calibri" pitchFamily="34" charset="0"/>
            </a:endParaRPr>
          </a:p>
        </p:txBody>
      </p:sp>
      <p:grpSp>
        <p:nvGrpSpPr>
          <p:cNvPr id="71" name="Grupa 70"/>
          <p:cNvGrpSpPr/>
          <p:nvPr/>
        </p:nvGrpSpPr>
        <p:grpSpPr>
          <a:xfrm>
            <a:off x="2226837" y="1823578"/>
            <a:ext cx="360040" cy="216024"/>
            <a:chOff x="807511" y="3077345"/>
            <a:chExt cx="404428" cy="584448"/>
          </a:xfrm>
        </p:grpSpPr>
        <p:sp>
          <p:nvSpPr>
            <p:cNvPr id="72" name="Prostokąt 71"/>
            <p:cNvSpPr/>
            <p:nvPr/>
          </p:nvSpPr>
          <p:spPr>
            <a:xfrm>
              <a:off x="879519" y="3077345"/>
              <a:ext cx="180020" cy="252028"/>
            </a:xfrm>
            <a:prstGeom prst="rect">
              <a:avLst/>
            </a:prstGeom>
            <a:solidFill>
              <a:srgbClr val="4F81BD">
                <a:lumMod val="40000"/>
                <a:lumOff val="60000"/>
              </a:srgbClr>
            </a:solidFill>
            <a:ln w="12700" cap="flat" cmpd="sng" algn="ctr">
              <a:solidFill>
                <a:srgbClr val="4F81BD">
                  <a:shade val="50000"/>
                </a:srgbClr>
              </a:solidFill>
              <a:prstDash val="solid"/>
            </a:ln>
            <a:effectLst/>
          </p:spPr>
          <p:txBody>
            <a:bodyPr rtlCol="0" anchor="ctr"/>
            <a:lstStyle/>
            <a:p>
              <a:pPr algn="ctr">
                <a:defRPr/>
              </a:pPr>
              <a:endParaRPr lang="en-GB" sz="1000" kern="0">
                <a:solidFill>
                  <a:sysClr val="window" lastClr="FFFFFF"/>
                </a:solidFill>
                <a:latin typeface="Calibri" pitchFamily="34" charset="0"/>
                <a:cs typeface="Calibri" pitchFamily="34" charset="0"/>
              </a:endParaRPr>
            </a:p>
          </p:txBody>
        </p:sp>
        <p:sp>
          <p:nvSpPr>
            <p:cNvPr id="73" name="Prostokąt 72"/>
            <p:cNvSpPr/>
            <p:nvPr/>
          </p:nvSpPr>
          <p:spPr>
            <a:xfrm>
              <a:off x="951527" y="3185357"/>
              <a:ext cx="180020" cy="252028"/>
            </a:xfrm>
            <a:prstGeom prst="rect">
              <a:avLst/>
            </a:prstGeom>
            <a:solidFill>
              <a:srgbClr val="4F81BD">
                <a:lumMod val="40000"/>
                <a:lumOff val="60000"/>
              </a:srgbClr>
            </a:solidFill>
            <a:ln w="12700" cap="flat" cmpd="sng" algn="ctr">
              <a:solidFill>
                <a:srgbClr val="4F81BD">
                  <a:shade val="50000"/>
                </a:srgbClr>
              </a:solidFill>
              <a:prstDash val="solid"/>
            </a:ln>
            <a:effectLst/>
          </p:spPr>
          <p:txBody>
            <a:bodyPr rtlCol="0" anchor="ctr"/>
            <a:lstStyle/>
            <a:p>
              <a:pPr algn="ctr">
                <a:defRPr/>
              </a:pPr>
              <a:endParaRPr lang="en-GB" sz="1000" kern="0">
                <a:solidFill>
                  <a:sysClr val="window" lastClr="FFFFFF"/>
                </a:solidFill>
                <a:latin typeface="Calibri" pitchFamily="34" charset="0"/>
                <a:cs typeface="Calibri" pitchFamily="34" charset="0"/>
              </a:endParaRPr>
            </a:p>
          </p:txBody>
        </p:sp>
        <p:sp>
          <p:nvSpPr>
            <p:cNvPr id="74" name="Prostokąt 73"/>
            <p:cNvSpPr/>
            <p:nvPr/>
          </p:nvSpPr>
          <p:spPr>
            <a:xfrm>
              <a:off x="1031919" y="3257365"/>
              <a:ext cx="180020" cy="252028"/>
            </a:xfrm>
            <a:prstGeom prst="rect">
              <a:avLst/>
            </a:prstGeom>
            <a:solidFill>
              <a:srgbClr val="4F81BD">
                <a:lumMod val="40000"/>
                <a:lumOff val="60000"/>
              </a:srgbClr>
            </a:solidFill>
            <a:ln w="12700" cap="flat" cmpd="sng" algn="ctr">
              <a:solidFill>
                <a:srgbClr val="4F81BD">
                  <a:shade val="50000"/>
                </a:srgbClr>
              </a:solidFill>
              <a:prstDash val="solid"/>
            </a:ln>
            <a:effectLst/>
          </p:spPr>
          <p:txBody>
            <a:bodyPr rtlCol="0" anchor="ctr"/>
            <a:lstStyle/>
            <a:p>
              <a:pPr algn="ctr">
                <a:defRPr/>
              </a:pPr>
              <a:endParaRPr lang="en-GB" sz="1000" kern="0">
                <a:solidFill>
                  <a:sysClr val="window" lastClr="FFFFFF"/>
                </a:solidFill>
                <a:latin typeface="Calibri" pitchFamily="34" charset="0"/>
                <a:cs typeface="Calibri" pitchFamily="34" charset="0"/>
              </a:endParaRPr>
            </a:p>
          </p:txBody>
        </p:sp>
        <p:sp>
          <p:nvSpPr>
            <p:cNvPr id="75" name="Prostokąt 74"/>
            <p:cNvSpPr/>
            <p:nvPr/>
          </p:nvSpPr>
          <p:spPr>
            <a:xfrm>
              <a:off x="807511" y="3229745"/>
              <a:ext cx="180020" cy="252028"/>
            </a:xfrm>
            <a:prstGeom prst="rect">
              <a:avLst/>
            </a:prstGeom>
            <a:solidFill>
              <a:srgbClr val="4F81BD">
                <a:lumMod val="60000"/>
                <a:lumOff val="40000"/>
              </a:srgbClr>
            </a:solidFill>
            <a:ln w="12700" cap="flat" cmpd="sng" algn="ctr">
              <a:solidFill>
                <a:srgbClr val="4F81BD">
                  <a:shade val="50000"/>
                </a:srgbClr>
              </a:solidFill>
              <a:prstDash val="solid"/>
            </a:ln>
            <a:effectLst/>
          </p:spPr>
          <p:txBody>
            <a:bodyPr rtlCol="0" anchor="ctr"/>
            <a:lstStyle/>
            <a:p>
              <a:pPr algn="ctr">
                <a:defRPr/>
              </a:pPr>
              <a:endParaRPr lang="en-GB" sz="1000" kern="0">
                <a:solidFill>
                  <a:sysClr val="window" lastClr="FFFFFF"/>
                </a:solidFill>
                <a:latin typeface="Calibri" pitchFamily="34" charset="0"/>
                <a:cs typeface="Calibri" pitchFamily="34" charset="0"/>
              </a:endParaRPr>
            </a:p>
          </p:txBody>
        </p:sp>
        <p:sp>
          <p:nvSpPr>
            <p:cNvPr id="76" name="Prostokąt 75"/>
            <p:cNvSpPr/>
            <p:nvPr/>
          </p:nvSpPr>
          <p:spPr>
            <a:xfrm>
              <a:off x="879519" y="3337757"/>
              <a:ext cx="180020" cy="252028"/>
            </a:xfrm>
            <a:prstGeom prst="rect">
              <a:avLst/>
            </a:prstGeom>
            <a:solidFill>
              <a:srgbClr val="4F81BD">
                <a:lumMod val="60000"/>
                <a:lumOff val="40000"/>
              </a:srgbClr>
            </a:solidFill>
            <a:ln w="12700" cap="flat" cmpd="sng" algn="ctr">
              <a:solidFill>
                <a:srgbClr val="4F81BD">
                  <a:shade val="50000"/>
                </a:srgbClr>
              </a:solidFill>
              <a:prstDash val="solid"/>
            </a:ln>
            <a:effectLst/>
          </p:spPr>
          <p:txBody>
            <a:bodyPr rtlCol="0" anchor="ctr"/>
            <a:lstStyle/>
            <a:p>
              <a:pPr algn="ctr">
                <a:defRPr/>
              </a:pPr>
              <a:endParaRPr lang="en-GB" sz="1000" kern="0">
                <a:solidFill>
                  <a:sysClr val="window" lastClr="FFFFFF"/>
                </a:solidFill>
                <a:latin typeface="Calibri" pitchFamily="34" charset="0"/>
                <a:cs typeface="Calibri" pitchFamily="34" charset="0"/>
              </a:endParaRPr>
            </a:p>
          </p:txBody>
        </p:sp>
        <p:sp>
          <p:nvSpPr>
            <p:cNvPr id="77" name="Prostokąt 76"/>
            <p:cNvSpPr/>
            <p:nvPr/>
          </p:nvSpPr>
          <p:spPr>
            <a:xfrm>
              <a:off x="959911" y="3409765"/>
              <a:ext cx="180020" cy="252028"/>
            </a:xfrm>
            <a:prstGeom prst="rect">
              <a:avLst/>
            </a:prstGeom>
            <a:solidFill>
              <a:srgbClr val="4F81BD">
                <a:lumMod val="60000"/>
                <a:lumOff val="40000"/>
              </a:srgbClr>
            </a:solidFill>
            <a:ln w="12700" cap="flat" cmpd="sng" algn="ctr">
              <a:solidFill>
                <a:srgbClr val="4F81BD">
                  <a:shade val="50000"/>
                </a:srgbClr>
              </a:solidFill>
              <a:prstDash val="solid"/>
            </a:ln>
            <a:effectLst/>
          </p:spPr>
          <p:txBody>
            <a:bodyPr rtlCol="0" anchor="ctr"/>
            <a:lstStyle/>
            <a:p>
              <a:pPr algn="ctr">
                <a:defRPr/>
              </a:pPr>
              <a:endParaRPr lang="en-GB" sz="1000" kern="0">
                <a:solidFill>
                  <a:sysClr val="window" lastClr="FFFFFF"/>
                </a:solidFill>
                <a:latin typeface="Calibri" pitchFamily="34" charset="0"/>
                <a:cs typeface="Calibri" pitchFamily="34" charset="0"/>
              </a:endParaRPr>
            </a:p>
          </p:txBody>
        </p:sp>
      </p:grpSp>
      <p:graphicFrame>
        <p:nvGraphicFramePr>
          <p:cNvPr id="78" name="Tabela 77"/>
          <p:cNvGraphicFramePr>
            <a:graphicFrameLocks noGrp="1"/>
          </p:cNvGraphicFramePr>
          <p:nvPr>
            <p:extLst>
              <p:ext uri="{D42A27DB-BD31-4B8C-83A1-F6EECF244321}">
                <p14:modId xmlns:p14="http://schemas.microsoft.com/office/powerpoint/2010/main" val="3251649590"/>
              </p:ext>
            </p:extLst>
          </p:nvPr>
        </p:nvGraphicFramePr>
        <p:xfrm>
          <a:off x="4693772" y="1439699"/>
          <a:ext cx="416560" cy="701040"/>
        </p:xfrm>
        <a:graphic>
          <a:graphicData uri="http://schemas.openxmlformats.org/drawingml/2006/table">
            <a:tbl>
              <a:tblPr firstRow="1" firstCol="1"/>
              <a:tblGrid>
                <a:gridCol w="208280"/>
                <a:gridCol w="208280"/>
              </a:tblGrid>
              <a:tr h="0">
                <a:tc>
                  <a:txBody>
                    <a:bodyPr/>
                    <a:lstStyle>
                      <a:lvl1pPr marL="0" algn="l" defTabSz="914400" rtl="0" eaLnBrk="1" latinLnBrk="0" hangingPunct="1">
                        <a:defRPr kumimoji="0" sz="1800" b="1" kern="1200">
                          <a:solidFill>
                            <a:schemeClr val="tx1"/>
                          </a:solidFill>
                          <a:latin typeface="Calibri"/>
                        </a:defRPr>
                      </a:lvl1pPr>
                      <a:lvl2pPr marL="457200" algn="l" defTabSz="914400" rtl="0" eaLnBrk="1" latinLnBrk="0" hangingPunct="1">
                        <a:defRPr kumimoji="0" sz="1800" b="1" kern="1200">
                          <a:solidFill>
                            <a:schemeClr val="tx1"/>
                          </a:solidFill>
                          <a:latin typeface="Calibri"/>
                        </a:defRPr>
                      </a:lvl2pPr>
                      <a:lvl3pPr marL="914400" algn="l" defTabSz="914400" rtl="0" eaLnBrk="1" latinLnBrk="0" hangingPunct="1">
                        <a:defRPr kumimoji="0" sz="1800" b="1" kern="1200">
                          <a:solidFill>
                            <a:schemeClr val="tx1"/>
                          </a:solidFill>
                          <a:latin typeface="Calibri"/>
                        </a:defRPr>
                      </a:lvl3pPr>
                      <a:lvl4pPr marL="1371600" algn="l" defTabSz="914400" rtl="0" eaLnBrk="1" latinLnBrk="0" hangingPunct="1">
                        <a:defRPr kumimoji="0" sz="1800" b="1" kern="1200">
                          <a:solidFill>
                            <a:schemeClr val="tx1"/>
                          </a:solidFill>
                          <a:latin typeface="Calibri"/>
                        </a:defRPr>
                      </a:lvl4pPr>
                      <a:lvl5pPr marL="1828800" algn="l" defTabSz="914400" rtl="0" eaLnBrk="1" latinLnBrk="0" hangingPunct="1">
                        <a:defRPr kumimoji="0" sz="1800" b="1" kern="1200">
                          <a:solidFill>
                            <a:schemeClr val="tx1"/>
                          </a:solidFill>
                          <a:latin typeface="Calibri"/>
                        </a:defRPr>
                      </a:lvl5pPr>
                      <a:lvl6pPr marL="2286000" algn="l" defTabSz="914400" rtl="0" eaLnBrk="1" latinLnBrk="0" hangingPunct="1">
                        <a:defRPr kumimoji="0" sz="1800" b="1" kern="1200">
                          <a:solidFill>
                            <a:schemeClr val="tx1"/>
                          </a:solidFill>
                          <a:latin typeface="Calibri"/>
                        </a:defRPr>
                      </a:lvl6pPr>
                      <a:lvl7pPr marL="2743200" algn="l" defTabSz="914400" rtl="0" eaLnBrk="1" latinLnBrk="0" hangingPunct="1">
                        <a:defRPr kumimoji="0" sz="1800" b="1" kern="1200">
                          <a:solidFill>
                            <a:schemeClr val="tx1"/>
                          </a:solidFill>
                          <a:latin typeface="Calibri"/>
                        </a:defRPr>
                      </a:lvl7pPr>
                      <a:lvl8pPr marL="3200400" algn="l" defTabSz="914400" rtl="0" eaLnBrk="1" latinLnBrk="0" hangingPunct="1">
                        <a:defRPr kumimoji="0" sz="1800" b="1" kern="1200">
                          <a:solidFill>
                            <a:schemeClr val="tx1"/>
                          </a:solidFill>
                          <a:latin typeface="Calibri"/>
                        </a:defRPr>
                      </a:lvl8pPr>
                      <a:lvl9pPr marL="3657600" algn="l" defTabSz="914400" rtl="0" eaLnBrk="1" latinLnBrk="0" hangingPunct="1">
                        <a:defRPr kumimoji="0" sz="1800" b="1" kern="1200">
                          <a:solidFill>
                            <a:schemeClr val="tx1"/>
                          </a:solidFill>
                          <a:latin typeface="Calibri"/>
                        </a:defRPr>
                      </a:lvl9pPr>
                    </a:lstStyle>
                    <a:p>
                      <a:endParaRPr lang="pl-PL" sz="100"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0" sz="1800" b="1" kern="1200">
                          <a:solidFill>
                            <a:schemeClr val="tx1"/>
                          </a:solidFill>
                          <a:latin typeface="Calibri"/>
                        </a:defRPr>
                      </a:lvl1pPr>
                      <a:lvl2pPr marL="457200" algn="l" defTabSz="914400" rtl="0" eaLnBrk="1" latinLnBrk="0" hangingPunct="1">
                        <a:defRPr kumimoji="0" sz="1800" b="1" kern="1200">
                          <a:solidFill>
                            <a:schemeClr val="tx1"/>
                          </a:solidFill>
                          <a:latin typeface="Calibri"/>
                        </a:defRPr>
                      </a:lvl2pPr>
                      <a:lvl3pPr marL="914400" algn="l" defTabSz="914400" rtl="0" eaLnBrk="1" latinLnBrk="0" hangingPunct="1">
                        <a:defRPr kumimoji="0" sz="1800" b="1" kern="1200">
                          <a:solidFill>
                            <a:schemeClr val="tx1"/>
                          </a:solidFill>
                          <a:latin typeface="Calibri"/>
                        </a:defRPr>
                      </a:lvl3pPr>
                      <a:lvl4pPr marL="1371600" algn="l" defTabSz="914400" rtl="0" eaLnBrk="1" latinLnBrk="0" hangingPunct="1">
                        <a:defRPr kumimoji="0" sz="1800" b="1" kern="1200">
                          <a:solidFill>
                            <a:schemeClr val="tx1"/>
                          </a:solidFill>
                          <a:latin typeface="Calibri"/>
                        </a:defRPr>
                      </a:lvl4pPr>
                      <a:lvl5pPr marL="1828800" algn="l" defTabSz="914400" rtl="0" eaLnBrk="1" latinLnBrk="0" hangingPunct="1">
                        <a:defRPr kumimoji="0" sz="1800" b="1" kern="1200">
                          <a:solidFill>
                            <a:schemeClr val="tx1"/>
                          </a:solidFill>
                          <a:latin typeface="Calibri"/>
                        </a:defRPr>
                      </a:lvl5pPr>
                      <a:lvl6pPr marL="2286000" algn="l" defTabSz="914400" rtl="0" eaLnBrk="1" latinLnBrk="0" hangingPunct="1">
                        <a:defRPr kumimoji="0" sz="1800" b="1" kern="1200">
                          <a:solidFill>
                            <a:schemeClr val="tx1"/>
                          </a:solidFill>
                          <a:latin typeface="Calibri"/>
                        </a:defRPr>
                      </a:lvl6pPr>
                      <a:lvl7pPr marL="2743200" algn="l" defTabSz="914400" rtl="0" eaLnBrk="1" latinLnBrk="0" hangingPunct="1">
                        <a:defRPr kumimoji="0" sz="1800" b="1" kern="1200">
                          <a:solidFill>
                            <a:schemeClr val="tx1"/>
                          </a:solidFill>
                          <a:latin typeface="Calibri"/>
                        </a:defRPr>
                      </a:lvl7pPr>
                      <a:lvl8pPr marL="3200400" algn="l" defTabSz="914400" rtl="0" eaLnBrk="1" latinLnBrk="0" hangingPunct="1">
                        <a:defRPr kumimoji="0" sz="1800" b="1" kern="1200">
                          <a:solidFill>
                            <a:schemeClr val="tx1"/>
                          </a:solidFill>
                          <a:latin typeface="Calibri"/>
                        </a:defRPr>
                      </a:lvl8pPr>
                      <a:lvl9pPr marL="3657600" algn="l" defTabSz="914400" rtl="0" eaLnBrk="1" latinLnBrk="0" hangingPunct="1">
                        <a:defRPr kumimoji="0" sz="1800" b="1" kern="1200">
                          <a:solidFill>
                            <a:schemeClr val="tx1"/>
                          </a:solidFill>
                          <a:latin typeface="Calibri"/>
                        </a:defRPr>
                      </a:lvl9pPr>
                    </a:lstStyle>
                    <a:p>
                      <a:endParaRPr lang="pl-PL" sz="100"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r>
              <a:tr h="0">
                <a:tc>
                  <a:txBody>
                    <a:bodyPr/>
                    <a:lstStyle>
                      <a:lvl1pPr marL="0" algn="l" defTabSz="914400" rtl="0" eaLnBrk="1" latinLnBrk="0" hangingPunct="1">
                        <a:defRPr kumimoji="0" sz="1800" b="1" kern="1200">
                          <a:solidFill>
                            <a:schemeClr val="tx1"/>
                          </a:solidFill>
                          <a:latin typeface="Calibri"/>
                        </a:defRPr>
                      </a:lvl1pPr>
                      <a:lvl2pPr marL="457200" algn="l" defTabSz="914400" rtl="0" eaLnBrk="1" latinLnBrk="0" hangingPunct="1">
                        <a:defRPr kumimoji="0" sz="1800" b="1" kern="1200">
                          <a:solidFill>
                            <a:schemeClr val="tx1"/>
                          </a:solidFill>
                          <a:latin typeface="Calibri"/>
                        </a:defRPr>
                      </a:lvl2pPr>
                      <a:lvl3pPr marL="914400" algn="l" defTabSz="914400" rtl="0" eaLnBrk="1" latinLnBrk="0" hangingPunct="1">
                        <a:defRPr kumimoji="0" sz="1800" b="1" kern="1200">
                          <a:solidFill>
                            <a:schemeClr val="tx1"/>
                          </a:solidFill>
                          <a:latin typeface="Calibri"/>
                        </a:defRPr>
                      </a:lvl3pPr>
                      <a:lvl4pPr marL="1371600" algn="l" defTabSz="914400" rtl="0" eaLnBrk="1" latinLnBrk="0" hangingPunct="1">
                        <a:defRPr kumimoji="0" sz="1800" b="1" kern="1200">
                          <a:solidFill>
                            <a:schemeClr val="tx1"/>
                          </a:solidFill>
                          <a:latin typeface="Calibri"/>
                        </a:defRPr>
                      </a:lvl4pPr>
                      <a:lvl5pPr marL="1828800" algn="l" defTabSz="914400" rtl="0" eaLnBrk="1" latinLnBrk="0" hangingPunct="1">
                        <a:defRPr kumimoji="0" sz="1800" b="1" kern="1200">
                          <a:solidFill>
                            <a:schemeClr val="tx1"/>
                          </a:solidFill>
                          <a:latin typeface="Calibri"/>
                        </a:defRPr>
                      </a:lvl5pPr>
                      <a:lvl6pPr marL="2286000" algn="l" defTabSz="914400" rtl="0" eaLnBrk="1" latinLnBrk="0" hangingPunct="1">
                        <a:defRPr kumimoji="0" sz="1800" b="1" kern="1200">
                          <a:solidFill>
                            <a:schemeClr val="tx1"/>
                          </a:solidFill>
                          <a:latin typeface="Calibri"/>
                        </a:defRPr>
                      </a:lvl6pPr>
                      <a:lvl7pPr marL="2743200" algn="l" defTabSz="914400" rtl="0" eaLnBrk="1" latinLnBrk="0" hangingPunct="1">
                        <a:defRPr kumimoji="0" sz="1800" b="1" kern="1200">
                          <a:solidFill>
                            <a:schemeClr val="tx1"/>
                          </a:solidFill>
                          <a:latin typeface="Calibri"/>
                        </a:defRPr>
                      </a:lvl7pPr>
                      <a:lvl8pPr marL="3200400" algn="l" defTabSz="914400" rtl="0" eaLnBrk="1" latinLnBrk="0" hangingPunct="1">
                        <a:defRPr kumimoji="0" sz="1800" b="1" kern="1200">
                          <a:solidFill>
                            <a:schemeClr val="tx1"/>
                          </a:solidFill>
                          <a:latin typeface="Calibri"/>
                        </a:defRPr>
                      </a:lvl8pPr>
                      <a:lvl9pPr marL="3657600" algn="l" defTabSz="914400" rtl="0" eaLnBrk="1" latinLnBrk="0" hangingPunct="1">
                        <a:defRPr kumimoji="0" sz="1800" b="1" kern="1200">
                          <a:solidFill>
                            <a:schemeClr val="tx1"/>
                          </a:solidFill>
                          <a:latin typeface="Calibri"/>
                        </a:defRPr>
                      </a:lvl9pPr>
                    </a:lstStyle>
                    <a:p>
                      <a:endParaRPr lang="pl-PL" sz="10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kumimoji="0" sz="1800" kern="1200">
                          <a:solidFill>
                            <a:schemeClr val="tx1"/>
                          </a:solidFill>
                          <a:latin typeface="Calibri"/>
                        </a:defRPr>
                      </a:lvl1pPr>
                      <a:lvl2pPr marL="457200" algn="l" defTabSz="914400" rtl="0" eaLnBrk="1" latinLnBrk="0" hangingPunct="1">
                        <a:defRPr kumimoji="0" sz="1800" kern="1200">
                          <a:solidFill>
                            <a:schemeClr val="tx1"/>
                          </a:solidFill>
                          <a:latin typeface="Calibri"/>
                        </a:defRPr>
                      </a:lvl2pPr>
                      <a:lvl3pPr marL="914400" algn="l" defTabSz="914400" rtl="0" eaLnBrk="1" latinLnBrk="0" hangingPunct="1">
                        <a:defRPr kumimoji="0" sz="1800" kern="1200">
                          <a:solidFill>
                            <a:schemeClr val="tx1"/>
                          </a:solidFill>
                          <a:latin typeface="Calibri"/>
                        </a:defRPr>
                      </a:lvl3pPr>
                      <a:lvl4pPr marL="1371600" algn="l" defTabSz="914400" rtl="0" eaLnBrk="1" latinLnBrk="0" hangingPunct="1">
                        <a:defRPr kumimoji="0" sz="1800" kern="1200">
                          <a:solidFill>
                            <a:schemeClr val="tx1"/>
                          </a:solidFill>
                          <a:latin typeface="Calibri"/>
                        </a:defRPr>
                      </a:lvl4pPr>
                      <a:lvl5pPr marL="1828800" algn="l" defTabSz="914400" rtl="0" eaLnBrk="1" latinLnBrk="0" hangingPunct="1">
                        <a:defRPr kumimoji="0" sz="1800" kern="1200">
                          <a:solidFill>
                            <a:schemeClr val="tx1"/>
                          </a:solidFill>
                          <a:latin typeface="Calibri"/>
                        </a:defRPr>
                      </a:lvl5pPr>
                      <a:lvl6pPr marL="2286000" algn="l" defTabSz="914400" rtl="0" eaLnBrk="1" latinLnBrk="0" hangingPunct="1">
                        <a:defRPr kumimoji="0" sz="1800" kern="1200">
                          <a:solidFill>
                            <a:schemeClr val="tx1"/>
                          </a:solidFill>
                          <a:latin typeface="Calibri"/>
                        </a:defRPr>
                      </a:lvl6pPr>
                      <a:lvl7pPr marL="2743200" algn="l" defTabSz="914400" rtl="0" eaLnBrk="1" latinLnBrk="0" hangingPunct="1">
                        <a:defRPr kumimoji="0" sz="1800" kern="1200">
                          <a:solidFill>
                            <a:schemeClr val="tx1"/>
                          </a:solidFill>
                          <a:latin typeface="Calibri"/>
                        </a:defRPr>
                      </a:lvl7pPr>
                      <a:lvl8pPr marL="3200400" algn="l" defTabSz="914400" rtl="0" eaLnBrk="1" latinLnBrk="0" hangingPunct="1">
                        <a:defRPr kumimoji="0" sz="1800" kern="1200">
                          <a:solidFill>
                            <a:schemeClr val="tx1"/>
                          </a:solidFill>
                          <a:latin typeface="Calibri"/>
                        </a:defRPr>
                      </a:lvl8pPr>
                      <a:lvl9pPr marL="3657600" algn="l" defTabSz="914400" rtl="0" eaLnBrk="1" latinLnBrk="0" hangingPunct="1">
                        <a:defRPr kumimoji="0" sz="1800" kern="1200">
                          <a:solidFill>
                            <a:schemeClr val="tx1"/>
                          </a:solidFill>
                          <a:latin typeface="Calibri"/>
                        </a:defRPr>
                      </a:lvl9pPr>
                    </a:lstStyle>
                    <a:p>
                      <a:endParaRPr lang="pl-PL" sz="100" dirty="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r>
              <a:tr h="0">
                <a:tc>
                  <a:txBody>
                    <a:bodyPr/>
                    <a:lstStyle>
                      <a:lvl1pPr marL="0" algn="l" defTabSz="914400" rtl="0" eaLnBrk="1" latinLnBrk="0" hangingPunct="1">
                        <a:defRPr kumimoji="0" sz="1800" b="1" kern="1200">
                          <a:solidFill>
                            <a:schemeClr val="tx1"/>
                          </a:solidFill>
                          <a:latin typeface="Calibri"/>
                        </a:defRPr>
                      </a:lvl1pPr>
                      <a:lvl2pPr marL="457200" algn="l" defTabSz="914400" rtl="0" eaLnBrk="1" latinLnBrk="0" hangingPunct="1">
                        <a:defRPr kumimoji="0" sz="1800" b="1" kern="1200">
                          <a:solidFill>
                            <a:schemeClr val="tx1"/>
                          </a:solidFill>
                          <a:latin typeface="Calibri"/>
                        </a:defRPr>
                      </a:lvl2pPr>
                      <a:lvl3pPr marL="914400" algn="l" defTabSz="914400" rtl="0" eaLnBrk="1" latinLnBrk="0" hangingPunct="1">
                        <a:defRPr kumimoji="0" sz="1800" b="1" kern="1200">
                          <a:solidFill>
                            <a:schemeClr val="tx1"/>
                          </a:solidFill>
                          <a:latin typeface="Calibri"/>
                        </a:defRPr>
                      </a:lvl3pPr>
                      <a:lvl4pPr marL="1371600" algn="l" defTabSz="914400" rtl="0" eaLnBrk="1" latinLnBrk="0" hangingPunct="1">
                        <a:defRPr kumimoji="0" sz="1800" b="1" kern="1200">
                          <a:solidFill>
                            <a:schemeClr val="tx1"/>
                          </a:solidFill>
                          <a:latin typeface="Calibri"/>
                        </a:defRPr>
                      </a:lvl4pPr>
                      <a:lvl5pPr marL="1828800" algn="l" defTabSz="914400" rtl="0" eaLnBrk="1" latinLnBrk="0" hangingPunct="1">
                        <a:defRPr kumimoji="0" sz="1800" b="1" kern="1200">
                          <a:solidFill>
                            <a:schemeClr val="tx1"/>
                          </a:solidFill>
                          <a:latin typeface="Calibri"/>
                        </a:defRPr>
                      </a:lvl5pPr>
                      <a:lvl6pPr marL="2286000" algn="l" defTabSz="914400" rtl="0" eaLnBrk="1" latinLnBrk="0" hangingPunct="1">
                        <a:defRPr kumimoji="0" sz="1800" b="1" kern="1200">
                          <a:solidFill>
                            <a:schemeClr val="tx1"/>
                          </a:solidFill>
                          <a:latin typeface="Calibri"/>
                        </a:defRPr>
                      </a:lvl6pPr>
                      <a:lvl7pPr marL="2743200" algn="l" defTabSz="914400" rtl="0" eaLnBrk="1" latinLnBrk="0" hangingPunct="1">
                        <a:defRPr kumimoji="0" sz="1800" b="1" kern="1200">
                          <a:solidFill>
                            <a:schemeClr val="tx1"/>
                          </a:solidFill>
                          <a:latin typeface="Calibri"/>
                        </a:defRPr>
                      </a:lvl7pPr>
                      <a:lvl8pPr marL="3200400" algn="l" defTabSz="914400" rtl="0" eaLnBrk="1" latinLnBrk="0" hangingPunct="1">
                        <a:defRPr kumimoji="0" sz="1800" b="1" kern="1200">
                          <a:solidFill>
                            <a:schemeClr val="tx1"/>
                          </a:solidFill>
                          <a:latin typeface="Calibri"/>
                        </a:defRPr>
                      </a:lvl8pPr>
                      <a:lvl9pPr marL="3657600" algn="l" defTabSz="914400" rtl="0" eaLnBrk="1" latinLnBrk="0" hangingPunct="1">
                        <a:defRPr kumimoji="0" sz="1800" b="1" kern="1200">
                          <a:solidFill>
                            <a:schemeClr val="tx1"/>
                          </a:solidFill>
                          <a:latin typeface="Calibri"/>
                        </a:defRPr>
                      </a:lvl9pPr>
                    </a:lstStyle>
                    <a:p>
                      <a:endParaRPr lang="pl-PL" sz="1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kumimoji="0" sz="1800" kern="1200">
                          <a:solidFill>
                            <a:schemeClr val="tx1"/>
                          </a:solidFill>
                          <a:latin typeface="Calibri"/>
                        </a:defRPr>
                      </a:lvl1pPr>
                      <a:lvl2pPr marL="457200" algn="l" defTabSz="914400" rtl="0" eaLnBrk="1" latinLnBrk="0" hangingPunct="1">
                        <a:defRPr kumimoji="0" sz="1800" kern="1200">
                          <a:solidFill>
                            <a:schemeClr val="tx1"/>
                          </a:solidFill>
                          <a:latin typeface="Calibri"/>
                        </a:defRPr>
                      </a:lvl2pPr>
                      <a:lvl3pPr marL="914400" algn="l" defTabSz="914400" rtl="0" eaLnBrk="1" latinLnBrk="0" hangingPunct="1">
                        <a:defRPr kumimoji="0" sz="1800" kern="1200">
                          <a:solidFill>
                            <a:schemeClr val="tx1"/>
                          </a:solidFill>
                          <a:latin typeface="Calibri"/>
                        </a:defRPr>
                      </a:lvl3pPr>
                      <a:lvl4pPr marL="1371600" algn="l" defTabSz="914400" rtl="0" eaLnBrk="1" latinLnBrk="0" hangingPunct="1">
                        <a:defRPr kumimoji="0" sz="1800" kern="1200">
                          <a:solidFill>
                            <a:schemeClr val="tx1"/>
                          </a:solidFill>
                          <a:latin typeface="Calibri"/>
                        </a:defRPr>
                      </a:lvl4pPr>
                      <a:lvl5pPr marL="1828800" algn="l" defTabSz="914400" rtl="0" eaLnBrk="1" latinLnBrk="0" hangingPunct="1">
                        <a:defRPr kumimoji="0" sz="1800" kern="1200">
                          <a:solidFill>
                            <a:schemeClr val="tx1"/>
                          </a:solidFill>
                          <a:latin typeface="Calibri"/>
                        </a:defRPr>
                      </a:lvl5pPr>
                      <a:lvl6pPr marL="2286000" algn="l" defTabSz="914400" rtl="0" eaLnBrk="1" latinLnBrk="0" hangingPunct="1">
                        <a:defRPr kumimoji="0" sz="1800" kern="1200">
                          <a:solidFill>
                            <a:schemeClr val="tx1"/>
                          </a:solidFill>
                          <a:latin typeface="Calibri"/>
                        </a:defRPr>
                      </a:lvl6pPr>
                      <a:lvl7pPr marL="2743200" algn="l" defTabSz="914400" rtl="0" eaLnBrk="1" latinLnBrk="0" hangingPunct="1">
                        <a:defRPr kumimoji="0" sz="1800" kern="1200">
                          <a:solidFill>
                            <a:schemeClr val="tx1"/>
                          </a:solidFill>
                          <a:latin typeface="Calibri"/>
                        </a:defRPr>
                      </a:lvl7pPr>
                      <a:lvl8pPr marL="3200400" algn="l" defTabSz="914400" rtl="0" eaLnBrk="1" latinLnBrk="0" hangingPunct="1">
                        <a:defRPr kumimoji="0" sz="1800" kern="1200">
                          <a:solidFill>
                            <a:schemeClr val="tx1"/>
                          </a:solidFill>
                          <a:latin typeface="Calibri"/>
                        </a:defRPr>
                      </a:lvl8pPr>
                      <a:lvl9pPr marL="3657600" algn="l" defTabSz="914400" rtl="0" eaLnBrk="1" latinLnBrk="0" hangingPunct="1">
                        <a:defRPr kumimoji="0" sz="1800" kern="1200">
                          <a:solidFill>
                            <a:schemeClr val="tx1"/>
                          </a:solidFill>
                          <a:latin typeface="Calibri"/>
                        </a:defRPr>
                      </a:lvl9pPr>
                    </a:lstStyle>
                    <a:p>
                      <a:endParaRPr lang="pl-PL" sz="1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r>
              <a:tr h="0">
                <a:tc>
                  <a:txBody>
                    <a:bodyPr/>
                    <a:lstStyle>
                      <a:lvl1pPr marL="0" algn="l" defTabSz="914400" rtl="0" eaLnBrk="1" latinLnBrk="0" hangingPunct="1">
                        <a:defRPr kumimoji="0" sz="1800" b="1" kern="1200">
                          <a:solidFill>
                            <a:schemeClr val="tx1"/>
                          </a:solidFill>
                          <a:latin typeface="Calibri"/>
                        </a:defRPr>
                      </a:lvl1pPr>
                      <a:lvl2pPr marL="457200" algn="l" defTabSz="914400" rtl="0" eaLnBrk="1" latinLnBrk="0" hangingPunct="1">
                        <a:defRPr kumimoji="0" sz="1800" b="1" kern="1200">
                          <a:solidFill>
                            <a:schemeClr val="tx1"/>
                          </a:solidFill>
                          <a:latin typeface="Calibri"/>
                        </a:defRPr>
                      </a:lvl2pPr>
                      <a:lvl3pPr marL="914400" algn="l" defTabSz="914400" rtl="0" eaLnBrk="1" latinLnBrk="0" hangingPunct="1">
                        <a:defRPr kumimoji="0" sz="1800" b="1" kern="1200">
                          <a:solidFill>
                            <a:schemeClr val="tx1"/>
                          </a:solidFill>
                          <a:latin typeface="Calibri"/>
                        </a:defRPr>
                      </a:lvl3pPr>
                      <a:lvl4pPr marL="1371600" algn="l" defTabSz="914400" rtl="0" eaLnBrk="1" latinLnBrk="0" hangingPunct="1">
                        <a:defRPr kumimoji="0" sz="1800" b="1" kern="1200">
                          <a:solidFill>
                            <a:schemeClr val="tx1"/>
                          </a:solidFill>
                          <a:latin typeface="Calibri"/>
                        </a:defRPr>
                      </a:lvl4pPr>
                      <a:lvl5pPr marL="1828800" algn="l" defTabSz="914400" rtl="0" eaLnBrk="1" latinLnBrk="0" hangingPunct="1">
                        <a:defRPr kumimoji="0" sz="1800" b="1" kern="1200">
                          <a:solidFill>
                            <a:schemeClr val="tx1"/>
                          </a:solidFill>
                          <a:latin typeface="Calibri"/>
                        </a:defRPr>
                      </a:lvl5pPr>
                      <a:lvl6pPr marL="2286000" algn="l" defTabSz="914400" rtl="0" eaLnBrk="1" latinLnBrk="0" hangingPunct="1">
                        <a:defRPr kumimoji="0" sz="1800" b="1" kern="1200">
                          <a:solidFill>
                            <a:schemeClr val="tx1"/>
                          </a:solidFill>
                          <a:latin typeface="Calibri"/>
                        </a:defRPr>
                      </a:lvl6pPr>
                      <a:lvl7pPr marL="2743200" algn="l" defTabSz="914400" rtl="0" eaLnBrk="1" latinLnBrk="0" hangingPunct="1">
                        <a:defRPr kumimoji="0" sz="1800" b="1" kern="1200">
                          <a:solidFill>
                            <a:schemeClr val="tx1"/>
                          </a:solidFill>
                          <a:latin typeface="Calibri"/>
                        </a:defRPr>
                      </a:lvl7pPr>
                      <a:lvl8pPr marL="3200400" algn="l" defTabSz="914400" rtl="0" eaLnBrk="1" latinLnBrk="0" hangingPunct="1">
                        <a:defRPr kumimoji="0" sz="1800" b="1" kern="1200">
                          <a:solidFill>
                            <a:schemeClr val="tx1"/>
                          </a:solidFill>
                          <a:latin typeface="Calibri"/>
                        </a:defRPr>
                      </a:lvl8pPr>
                      <a:lvl9pPr marL="3657600" algn="l" defTabSz="914400" rtl="0" eaLnBrk="1" latinLnBrk="0" hangingPunct="1">
                        <a:defRPr kumimoji="0" sz="1800" b="1" kern="1200">
                          <a:solidFill>
                            <a:schemeClr val="tx1"/>
                          </a:solidFill>
                          <a:latin typeface="Calibri"/>
                        </a:defRPr>
                      </a:lvl9pPr>
                    </a:lstStyle>
                    <a:p>
                      <a:endParaRPr lang="pl-PL" sz="100"/>
                    </a:p>
                  </a:txBody>
                  <a:tcP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kumimoji="0" sz="1800" kern="1200">
                          <a:solidFill>
                            <a:schemeClr val="tx1"/>
                          </a:solidFill>
                          <a:latin typeface="Calibri"/>
                        </a:defRPr>
                      </a:lvl1pPr>
                      <a:lvl2pPr marL="457200" algn="l" defTabSz="914400" rtl="0" eaLnBrk="1" latinLnBrk="0" hangingPunct="1">
                        <a:defRPr kumimoji="0" sz="1800" kern="1200">
                          <a:solidFill>
                            <a:schemeClr val="tx1"/>
                          </a:solidFill>
                          <a:latin typeface="Calibri"/>
                        </a:defRPr>
                      </a:lvl2pPr>
                      <a:lvl3pPr marL="914400" algn="l" defTabSz="914400" rtl="0" eaLnBrk="1" latinLnBrk="0" hangingPunct="1">
                        <a:defRPr kumimoji="0" sz="1800" kern="1200">
                          <a:solidFill>
                            <a:schemeClr val="tx1"/>
                          </a:solidFill>
                          <a:latin typeface="Calibri"/>
                        </a:defRPr>
                      </a:lvl3pPr>
                      <a:lvl4pPr marL="1371600" algn="l" defTabSz="914400" rtl="0" eaLnBrk="1" latinLnBrk="0" hangingPunct="1">
                        <a:defRPr kumimoji="0" sz="1800" kern="1200">
                          <a:solidFill>
                            <a:schemeClr val="tx1"/>
                          </a:solidFill>
                          <a:latin typeface="Calibri"/>
                        </a:defRPr>
                      </a:lvl4pPr>
                      <a:lvl5pPr marL="1828800" algn="l" defTabSz="914400" rtl="0" eaLnBrk="1" latinLnBrk="0" hangingPunct="1">
                        <a:defRPr kumimoji="0" sz="1800" kern="1200">
                          <a:solidFill>
                            <a:schemeClr val="tx1"/>
                          </a:solidFill>
                          <a:latin typeface="Calibri"/>
                        </a:defRPr>
                      </a:lvl5pPr>
                      <a:lvl6pPr marL="2286000" algn="l" defTabSz="914400" rtl="0" eaLnBrk="1" latinLnBrk="0" hangingPunct="1">
                        <a:defRPr kumimoji="0" sz="1800" kern="1200">
                          <a:solidFill>
                            <a:schemeClr val="tx1"/>
                          </a:solidFill>
                          <a:latin typeface="Calibri"/>
                        </a:defRPr>
                      </a:lvl6pPr>
                      <a:lvl7pPr marL="2743200" algn="l" defTabSz="914400" rtl="0" eaLnBrk="1" latinLnBrk="0" hangingPunct="1">
                        <a:defRPr kumimoji="0" sz="1800" kern="1200">
                          <a:solidFill>
                            <a:schemeClr val="tx1"/>
                          </a:solidFill>
                          <a:latin typeface="Calibri"/>
                        </a:defRPr>
                      </a:lvl7pPr>
                      <a:lvl8pPr marL="3200400" algn="l" defTabSz="914400" rtl="0" eaLnBrk="1" latinLnBrk="0" hangingPunct="1">
                        <a:defRPr kumimoji="0" sz="1800" kern="1200">
                          <a:solidFill>
                            <a:schemeClr val="tx1"/>
                          </a:solidFill>
                          <a:latin typeface="Calibri"/>
                        </a:defRPr>
                      </a:lvl8pPr>
                      <a:lvl9pPr marL="3657600" algn="l" defTabSz="914400" rtl="0" eaLnBrk="1" latinLnBrk="0" hangingPunct="1">
                        <a:defRPr kumimoji="0" sz="1800" kern="1200">
                          <a:solidFill>
                            <a:schemeClr val="tx1"/>
                          </a:solidFill>
                          <a:latin typeface="Calibri"/>
                        </a:defRPr>
                      </a:lvl9pPr>
                    </a:lstStyle>
                    <a:p>
                      <a:endParaRPr lang="pl-PL" sz="100" dirty="0"/>
                    </a:p>
                  </a:txBody>
                  <a:tcP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r>
              <a:tr h="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pl-PL" sz="100" dirty="0"/>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pl-PL" sz="100" dirty="0"/>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r>
              <a:tr h="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pl-PL" sz="100"/>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pl-PL" sz="100" dirty="0"/>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r>
            </a:tbl>
          </a:graphicData>
        </a:graphic>
      </p:graphicFrame>
      <p:sp>
        <p:nvSpPr>
          <p:cNvPr id="79" name="Prostokąt 78"/>
          <p:cNvSpPr/>
          <p:nvPr/>
        </p:nvSpPr>
        <p:spPr>
          <a:xfrm>
            <a:off x="4935831" y="1340768"/>
            <a:ext cx="144016" cy="72008"/>
          </a:xfrm>
          <a:prstGeom prst="rect">
            <a:avLst/>
          </a:prstGeom>
          <a:solidFill>
            <a:srgbClr val="4F81BD">
              <a:lumMod val="20000"/>
              <a:lumOff val="80000"/>
            </a:srgbClr>
          </a:solidFill>
          <a:ln w="12700" cap="flat" cmpd="sng" algn="ctr">
            <a:solidFill>
              <a:srgbClr val="4F81BD"/>
            </a:solidFill>
            <a:prstDash val="solid"/>
          </a:ln>
          <a:effectLst/>
        </p:spPr>
        <p:txBody>
          <a:bodyPr rtlCol="0" anchor="ctr"/>
          <a:lstStyle/>
          <a:p>
            <a:pPr algn="ctr">
              <a:defRPr/>
            </a:pPr>
            <a:endParaRPr lang="en-GB" kern="0">
              <a:solidFill>
                <a:sysClr val="windowText" lastClr="000000"/>
              </a:solidFill>
              <a:latin typeface="Calibri" pitchFamily="34" charset="0"/>
              <a:cs typeface="Calibri" pitchFamily="34" charset="0"/>
            </a:endParaRPr>
          </a:p>
        </p:txBody>
      </p:sp>
      <p:sp>
        <p:nvSpPr>
          <p:cNvPr id="80" name="Prostokąt 79"/>
          <p:cNvSpPr/>
          <p:nvPr/>
        </p:nvSpPr>
        <p:spPr>
          <a:xfrm>
            <a:off x="4500608" y="1938597"/>
            <a:ext cx="144016" cy="59511"/>
          </a:xfrm>
          <a:prstGeom prst="rect">
            <a:avLst/>
          </a:prstGeom>
          <a:solidFill>
            <a:srgbClr val="4F81BD">
              <a:lumMod val="20000"/>
              <a:lumOff val="80000"/>
            </a:srgbClr>
          </a:solidFill>
          <a:ln w="12700" cap="flat" cmpd="sng" algn="ctr">
            <a:solidFill>
              <a:srgbClr val="4F81BD"/>
            </a:solidFill>
            <a:prstDash val="solid"/>
          </a:ln>
          <a:effectLst/>
        </p:spPr>
        <p:txBody>
          <a:bodyPr rtlCol="0" anchor="ctr"/>
          <a:lstStyle/>
          <a:p>
            <a:pPr algn="ctr">
              <a:defRPr/>
            </a:pPr>
            <a:endParaRPr lang="en-GB" kern="0">
              <a:solidFill>
                <a:sysClr val="windowText" lastClr="000000"/>
              </a:solidFill>
              <a:latin typeface="Calibri" pitchFamily="34" charset="0"/>
              <a:cs typeface="Calibri" pitchFamily="34" charset="0"/>
            </a:endParaRPr>
          </a:p>
        </p:txBody>
      </p:sp>
      <p:sp>
        <p:nvSpPr>
          <p:cNvPr id="81" name="Prostokąt 80"/>
          <p:cNvSpPr/>
          <p:nvPr/>
        </p:nvSpPr>
        <p:spPr>
          <a:xfrm>
            <a:off x="4500608" y="1591335"/>
            <a:ext cx="144016" cy="72008"/>
          </a:xfrm>
          <a:prstGeom prst="rect">
            <a:avLst/>
          </a:prstGeom>
          <a:solidFill>
            <a:srgbClr val="4F81BD">
              <a:lumMod val="20000"/>
              <a:lumOff val="80000"/>
            </a:srgbClr>
          </a:solidFill>
          <a:ln w="12700" cap="flat" cmpd="sng" algn="ctr">
            <a:solidFill>
              <a:srgbClr val="4F81BD"/>
            </a:solidFill>
            <a:prstDash val="solid"/>
          </a:ln>
          <a:effectLst/>
        </p:spPr>
        <p:txBody>
          <a:bodyPr rtlCol="0" anchor="ctr"/>
          <a:lstStyle/>
          <a:p>
            <a:pPr algn="ctr">
              <a:defRPr/>
            </a:pPr>
            <a:endParaRPr lang="en-GB" kern="0">
              <a:solidFill>
                <a:sysClr val="windowText" lastClr="000000"/>
              </a:solidFill>
              <a:latin typeface="Calibri" pitchFamily="34" charset="0"/>
              <a:cs typeface="Calibri" pitchFamily="34" charset="0"/>
            </a:endParaRPr>
          </a:p>
        </p:txBody>
      </p:sp>
      <p:sp>
        <p:nvSpPr>
          <p:cNvPr id="82" name="Prostokąt 81"/>
          <p:cNvSpPr/>
          <p:nvPr/>
        </p:nvSpPr>
        <p:spPr>
          <a:xfrm>
            <a:off x="4500608" y="1707089"/>
            <a:ext cx="144016" cy="72008"/>
          </a:xfrm>
          <a:prstGeom prst="rect">
            <a:avLst/>
          </a:prstGeom>
          <a:solidFill>
            <a:srgbClr val="4F81BD">
              <a:lumMod val="20000"/>
              <a:lumOff val="80000"/>
            </a:srgbClr>
          </a:solidFill>
          <a:ln w="12700" cap="flat" cmpd="sng" algn="ctr">
            <a:solidFill>
              <a:srgbClr val="4F81BD"/>
            </a:solidFill>
            <a:prstDash val="solid"/>
          </a:ln>
          <a:effectLst/>
        </p:spPr>
        <p:txBody>
          <a:bodyPr rtlCol="0" anchor="ctr"/>
          <a:lstStyle/>
          <a:p>
            <a:pPr algn="ctr">
              <a:defRPr/>
            </a:pPr>
            <a:endParaRPr lang="en-GB" kern="0">
              <a:solidFill>
                <a:sysClr val="windowText" lastClr="000000"/>
              </a:solidFill>
              <a:latin typeface="Calibri" pitchFamily="34" charset="0"/>
              <a:cs typeface="Calibri" pitchFamily="34" charset="0"/>
            </a:endParaRPr>
          </a:p>
        </p:txBody>
      </p:sp>
      <p:sp>
        <p:nvSpPr>
          <p:cNvPr id="83" name="Prostokąt 82"/>
          <p:cNvSpPr/>
          <p:nvPr/>
        </p:nvSpPr>
        <p:spPr>
          <a:xfrm>
            <a:off x="4500608" y="1822843"/>
            <a:ext cx="144016" cy="72008"/>
          </a:xfrm>
          <a:prstGeom prst="rect">
            <a:avLst/>
          </a:prstGeom>
          <a:solidFill>
            <a:srgbClr val="4F81BD">
              <a:lumMod val="20000"/>
              <a:lumOff val="80000"/>
            </a:srgbClr>
          </a:solidFill>
          <a:ln w="12700" cap="flat" cmpd="sng" algn="ctr">
            <a:solidFill>
              <a:srgbClr val="4F81BD"/>
            </a:solidFill>
            <a:prstDash val="solid"/>
          </a:ln>
          <a:effectLst/>
        </p:spPr>
        <p:txBody>
          <a:bodyPr rtlCol="0" anchor="ctr"/>
          <a:lstStyle/>
          <a:p>
            <a:pPr algn="ctr">
              <a:defRPr/>
            </a:pPr>
            <a:endParaRPr lang="en-GB" kern="0">
              <a:solidFill>
                <a:sysClr val="windowText" lastClr="000000"/>
              </a:solidFill>
              <a:latin typeface="Calibri" pitchFamily="34" charset="0"/>
              <a:cs typeface="Calibri" pitchFamily="34" charset="0"/>
            </a:endParaRPr>
          </a:p>
        </p:txBody>
      </p:sp>
      <p:sp>
        <p:nvSpPr>
          <p:cNvPr id="84" name="Prostokąt 83"/>
          <p:cNvSpPr/>
          <p:nvPr/>
        </p:nvSpPr>
        <p:spPr>
          <a:xfrm>
            <a:off x="4500608" y="2041855"/>
            <a:ext cx="144016" cy="59511"/>
          </a:xfrm>
          <a:prstGeom prst="rect">
            <a:avLst/>
          </a:prstGeom>
          <a:solidFill>
            <a:srgbClr val="4F81BD">
              <a:lumMod val="20000"/>
              <a:lumOff val="80000"/>
            </a:srgbClr>
          </a:solidFill>
          <a:ln w="12700" cap="flat" cmpd="sng" algn="ctr">
            <a:solidFill>
              <a:srgbClr val="4F81BD"/>
            </a:solidFill>
            <a:prstDash val="solid"/>
          </a:ln>
          <a:effectLst/>
        </p:spPr>
        <p:txBody>
          <a:bodyPr rtlCol="0" anchor="ctr"/>
          <a:lstStyle/>
          <a:p>
            <a:pPr algn="ctr">
              <a:defRPr/>
            </a:pPr>
            <a:endParaRPr lang="en-GB" kern="0">
              <a:solidFill>
                <a:sysClr val="windowText" lastClr="000000"/>
              </a:solidFill>
              <a:latin typeface="Calibri" pitchFamily="34" charset="0"/>
              <a:cs typeface="Calibri" pitchFamily="34" charset="0"/>
            </a:endParaRPr>
          </a:p>
        </p:txBody>
      </p:sp>
      <p:graphicFrame>
        <p:nvGraphicFramePr>
          <p:cNvPr id="95" name="Tabela 94"/>
          <p:cNvGraphicFramePr>
            <a:graphicFrameLocks noGrp="1"/>
          </p:cNvGraphicFramePr>
          <p:nvPr>
            <p:extLst>
              <p:ext uri="{D42A27DB-BD31-4B8C-83A1-F6EECF244321}">
                <p14:modId xmlns:p14="http://schemas.microsoft.com/office/powerpoint/2010/main" val="2601841328"/>
              </p:ext>
            </p:extLst>
          </p:nvPr>
        </p:nvGraphicFramePr>
        <p:xfrm>
          <a:off x="1649288" y="3121224"/>
          <a:ext cx="416560" cy="701040"/>
        </p:xfrm>
        <a:graphic>
          <a:graphicData uri="http://schemas.openxmlformats.org/drawingml/2006/table">
            <a:tbl>
              <a:tblPr firstRow="1" firstCol="1"/>
              <a:tblGrid>
                <a:gridCol w="208280"/>
                <a:gridCol w="208280"/>
              </a:tblGrid>
              <a:tr h="0">
                <a:tc>
                  <a:txBody>
                    <a:bodyPr/>
                    <a:lstStyle>
                      <a:lvl1pPr marL="0" algn="l" defTabSz="914400" rtl="0" eaLnBrk="1" latinLnBrk="0" hangingPunct="1">
                        <a:defRPr kumimoji="0" sz="1800" b="1" kern="1200">
                          <a:solidFill>
                            <a:schemeClr val="tx1"/>
                          </a:solidFill>
                          <a:latin typeface="Calibri"/>
                        </a:defRPr>
                      </a:lvl1pPr>
                      <a:lvl2pPr marL="457200" algn="l" defTabSz="914400" rtl="0" eaLnBrk="1" latinLnBrk="0" hangingPunct="1">
                        <a:defRPr kumimoji="0" sz="1800" b="1" kern="1200">
                          <a:solidFill>
                            <a:schemeClr val="tx1"/>
                          </a:solidFill>
                          <a:latin typeface="Calibri"/>
                        </a:defRPr>
                      </a:lvl2pPr>
                      <a:lvl3pPr marL="914400" algn="l" defTabSz="914400" rtl="0" eaLnBrk="1" latinLnBrk="0" hangingPunct="1">
                        <a:defRPr kumimoji="0" sz="1800" b="1" kern="1200">
                          <a:solidFill>
                            <a:schemeClr val="tx1"/>
                          </a:solidFill>
                          <a:latin typeface="Calibri"/>
                        </a:defRPr>
                      </a:lvl3pPr>
                      <a:lvl4pPr marL="1371600" algn="l" defTabSz="914400" rtl="0" eaLnBrk="1" latinLnBrk="0" hangingPunct="1">
                        <a:defRPr kumimoji="0" sz="1800" b="1" kern="1200">
                          <a:solidFill>
                            <a:schemeClr val="tx1"/>
                          </a:solidFill>
                          <a:latin typeface="Calibri"/>
                        </a:defRPr>
                      </a:lvl4pPr>
                      <a:lvl5pPr marL="1828800" algn="l" defTabSz="914400" rtl="0" eaLnBrk="1" latinLnBrk="0" hangingPunct="1">
                        <a:defRPr kumimoji="0" sz="1800" b="1" kern="1200">
                          <a:solidFill>
                            <a:schemeClr val="tx1"/>
                          </a:solidFill>
                          <a:latin typeface="Calibri"/>
                        </a:defRPr>
                      </a:lvl5pPr>
                      <a:lvl6pPr marL="2286000" algn="l" defTabSz="914400" rtl="0" eaLnBrk="1" latinLnBrk="0" hangingPunct="1">
                        <a:defRPr kumimoji="0" sz="1800" b="1" kern="1200">
                          <a:solidFill>
                            <a:schemeClr val="tx1"/>
                          </a:solidFill>
                          <a:latin typeface="Calibri"/>
                        </a:defRPr>
                      </a:lvl6pPr>
                      <a:lvl7pPr marL="2743200" algn="l" defTabSz="914400" rtl="0" eaLnBrk="1" latinLnBrk="0" hangingPunct="1">
                        <a:defRPr kumimoji="0" sz="1800" b="1" kern="1200">
                          <a:solidFill>
                            <a:schemeClr val="tx1"/>
                          </a:solidFill>
                          <a:latin typeface="Calibri"/>
                        </a:defRPr>
                      </a:lvl7pPr>
                      <a:lvl8pPr marL="3200400" algn="l" defTabSz="914400" rtl="0" eaLnBrk="1" latinLnBrk="0" hangingPunct="1">
                        <a:defRPr kumimoji="0" sz="1800" b="1" kern="1200">
                          <a:solidFill>
                            <a:schemeClr val="tx1"/>
                          </a:solidFill>
                          <a:latin typeface="Calibri"/>
                        </a:defRPr>
                      </a:lvl8pPr>
                      <a:lvl9pPr marL="3657600" algn="l" defTabSz="914400" rtl="0" eaLnBrk="1" latinLnBrk="0" hangingPunct="1">
                        <a:defRPr kumimoji="0" sz="1800" b="1" kern="1200">
                          <a:solidFill>
                            <a:schemeClr val="tx1"/>
                          </a:solidFill>
                          <a:latin typeface="Calibri"/>
                        </a:defRPr>
                      </a:lvl9pPr>
                    </a:lstStyle>
                    <a:p>
                      <a:endParaRPr lang="pl-PL" sz="100"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0" sz="1800" b="1" kern="1200">
                          <a:solidFill>
                            <a:schemeClr val="tx1"/>
                          </a:solidFill>
                          <a:latin typeface="Calibri"/>
                        </a:defRPr>
                      </a:lvl1pPr>
                      <a:lvl2pPr marL="457200" algn="l" defTabSz="914400" rtl="0" eaLnBrk="1" latinLnBrk="0" hangingPunct="1">
                        <a:defRPr kumimoji="0" sz="1800" b="1" kern="1200">
                          <a:solidFill>
                            <a:schemeClr val="tx1"/>
                          </a:solidFill>
                          <a:latin typeface="Calibri"/>
                        </a:defRPr>
                      </a:lvl2pPr>
                      <a:lvl3pPr marL="914400" algn="l" defTabSz="914400" rtl="0" eaLnBrk="1" latinLnBrk="0" hangingPunct="1">
                        <a:defRPr kumimoji="0" sz="1800" b="1" kern="1200">
                          <a:solidFill>
                            <a:schemeClr val="tx1"/>
                          </a:solidFill>
                          <a:latin typeface="Calibri"/>
                        </a:defRPr>
                      </a:lvl3pPr>
                      <a:lvl4pPr marL="1371600" algn="l" defTabSz="914400" rtl="0" eaLnBrk="1" latinLnBrk="0" hangingPunct="1">
                        <a:defRPr kumimoji="0" sz="1800" b="1" kern="1200">
                          <a:solidFill>
                            <a:schemeClr val="tx1"/>
                          </a:solidFill>
                          <a:latin typeface="Calibri"/>
                        </a:defRPr>
                      </a:lvl4pPr>
                      <a:lvl5pPr marL="1828800" algn="l" defTabSz="914400" rtl="0" eaLnBrk="1" latinLnBrk="0" hangingPunct="1">
                        <a:defRPr kumimoji="0" sz="1800" b="1" kern="1200">
                          <a:solidFill>
                            <a:schemeClr val="tx1"/>
                          </a:solidFill>
                          <a:latin typeface="Calibri"/>
                        </a:defRPr>
                      </a:lvl5pPr>
                      <a:lvl6pPr marL="2286000" algn="l" defTabSz="914400" rtl="0" eaLnBrk="1" latinLnBrk="0" hangingPunct="1">
                        <a:defRPr kumimoji="0" sz="1800" b="1" kern="1200">
                          <a:solidFill>
                            <a:schemeClr val="tx1"/>
                          </a:solidFill>
                          <a:latin typeface="Calibri"/>
                        </a:defRPr>
                      </a:lvl6pPr>
                      <a:lvl7pPr marL="2743200" algn="l" defTabSz="914400" rtl="0" eaLnBrk="1" latinLnBrk="0" hangingPunct="1">
                        <a:defRPr kumimoji="0" sz="1800" b="1" kern="1200">
                          <a:solidFill>
                            <a:schemeClr val="tx1"/>
                          </a:solidFill>
                          <a:latin typeface="Calibri"/>
                        </a:defRPr>
                      </a:lvl7pPr>
                      <a:lvl8pPr marL="3200400" algn="l" defTabSz="914400" rtl="0" eaLnBrk="1" latinLnBrk="0" hangingPunct="1">
                        <a:defRPr kumimoji="0" sz="1800" b="1" kern="1200">
                          <a:solidFill>
                            <a:schemeClr val="tx1"/>
                          </a:solidFill>
                          <a:latin typeface="Calibri"/>
                        </a:defRPr>
                      </a:lvl8pPr>
                      <a:lvl9pPr marL="3657600" algn="l" defTabSz="914400" rtl="0" eaLnBrk="1" latinLnBrk="0" hangingPunct="1">
                        <a:defRPr kumimoji="0" sz="1800" b="1" kern="1200">
                          <a:solidFill>
                            <a:schemeClr val="tx1"/>
                          </a:solidFill>
                          <a:latin typeface="Calibri"/>
                        </a:defRPr>
                      </a:lvl9pPr>
                    </a:lstStyle>
                    <a:p>
                      <a:endParaRPr lang="pl-PL" sz="100"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r>
              <a:tr h="0">
                <a:tc>
                  <a:txBody>
                    <a:bodyPr/>
                    <a:lstStyle>
                      <a:lvl1pPr marL="0" algn="l" defTabSz="914400" rtl="0" eaLnBrk="1" latinLnBrk="0" hangingPunct="1">
                        <a:defRPr kumimoji="0" sz="1800" b="1" kern="1200">
                          <a:solidFill>
                            <a:schemeClr val="tx1"/>
                          </a:solidFill>
                          <a:latin typeface="Calibri"/>
                        </a:defRPr>
                      </a:lvl1pPr>
                      <a:lvl2pPr marL="457200" algn="l" defTabSz="914400" rtl="0" eaLnBrk="1" latinLnBrk="0" hangingPunct="1">
                        <a:defRPr kumimoji="0" sz="1800" b="1" kern="1200">
                          <a:solidFill>
                            <a:schemeClr val="tx1"/>
                          </a:solidFill>
                          <a:latin typeface="Calibri"/>
                        </a:defRPr>
                      </a:lvl2pPr>
                      <a:lvl3pPr marL="914400" algn="l" defTabSz="914400" rtl="0" eaLnBrk="1" latinLnBrk="0" hangingPunct="1">
                        <a:defRPr kumimoji="0" sz="1800" b="1" kern="1200">
                          <a:solidFill>
                            <a:schemeClr val="tx1"/>
                          </a:solidFill>
                          <a:latin typeface="Calibri"/>
                        </a:defRPr>
                      </a:lvl3pPr>
                      <a:lvl4pPr marL="1371600" algn="l" defTabSz="914400" rtl="0" eaLnBrk="1" latinLnBrk="0" hangingPunct="1">
                        <a:defRPr kumimoji="0" sz="1800" b="1" kern="1200">
                          <a:solidFill>
                            <a:schemeClr val="tx1"/>
                          </a:solidFill>
                          <a:latin typeface="Calibri"/>
                        </a:defRPr>
                      </a:lvl4pPr>
                      <a:lvl5pPr marL="1828800" algn="l" defTabSz="914400" rtl="0" eaLnBrk="1" latinLnBrk="0" hangingPunct="1">
                        <a:defRPr kumimoji="0" sz="1800" b="1" kern="1200">
                          <a:solidFill>
                            <a:schemeClr val="tx1"/>
                          </a:solidFill>
                          <a:latin typeface="Calibri"/>
                        </a:defRPr>
                      </a:lvl5pPr>
                      <a:lvl6pPr marL="2286000" algn="l" defTabSz="914400" rtl="0" eaLnBrk="1" latinLnBrk="0" hangingPunct="1">
                        <a:defRPr kumimoji="0" sz="1800" b="1" kern="1200">
                          <a:solidFill>
                            <a:schemeClr val="tx1"/>
                          </a:solidFill>
                          <a:latin typeface="Calibri"/>
                        </a:defRPr>
                      </a:lvl6pPr>
                      <a:lvl7pPr marL="2743200" algn="l" defTabSz="914400" rtl="0" eaLnBrk="1" latinLnBrk="0" hangingPunct="1">
                        <a:defRPr kumimoji="0" sz="1800" b="1" kern="1200">
                          <a:solidFill>
                            <a:schemeClr val="tx1"/>
                          </a:solidFill>
                          <a:latin typeface="Calibri"/>
                        </a:defRPr>
                      </a:lvl7pPr>
                      <a:lvl8pPr marL="3200400" algn="l" defTabSz="914400" rtl="0" eaLnBrk="1" latinLnBrk="0" hangingPunct="1">
                        <a:defRPr kumimoji="0" sz="1800" b="1" kern="1200">
                          <a:solidFill>
                            <a:schemeClr val="tx1"/>
                          </a:solidFill>
                          <a:latin typeface="Calibri"/>
                        </a:defRPr>
                      </a:lvl8pPr>
                      <a:lvl9pPr marL="3657600" algn="l" defTabSz="914400" rtl="0" eaLnBrk="1" latinLnBrk="0" hangingPunct="1">
                        <a:defRPr kumimoji="0" sz="1800" b="1" kern="1200">
                          <a:solidFill>
                            <a:schemeClr val="tx1"/>
                          </a:solidFill>
                          <a:latin typeface="Calibri"/>
                        </a:defRPr>
                      </a:lvl9pPr>
                    </a:lstStyle>
                    <a:p>
                      <a:endParaRPr lang="pl-PL" sz="10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kumimoji="0" sz="1800" kern="1200">
                          <a:solidFill>
                            <a:schemeClr val="tx1"/>
                          </a:solidFill>
                          <a:latin typeface="Calibri"/>
                        </a:defRPr>
                      </a:lvl1pPr>
                      <a:lvl2pPr marL="457200" algn="l" defTabSz="914400" rtl="0" eaLnBrk="1" latinLnBrk="0" hangingPunct="1">
                        <a:defRPr kumimoji="0" sz="1800" kern="1200">
                          <a:solidFill>
                            <a:schemeClr val="tx1"/>
                          </a:solidFill>
                          <a:latin typeface="Calibri"/>
                        </a:defRPr>
                      </a:lvl2pPr>
                      <a:lvl3pPr marL="914400" algn="l" defTabSz="914400" rtl="0" eaLnBrk="1" latinLnBrk="0" hangingPunct="1">
                        <a:defRPr kumimoji="0" sz="1800" kern="1200">
                          <a:solidFill>
                            <a:schemeClr val="tx1"/>
                          </a:solidFill>
                          <a:latin typeface="Calibri"/>
                        </a:defRPr>
                      </a:lvl3pPr>
                      <a:lvl4pPr marL="1371600" algn="l" defTabSz="914400" rtl="0" eaLnBrk="1" latinLnBrk="0" hangingPunct="1">
                        <a:defRPr kumimoji="0" sz="1800" kern="1200">
                          <a:solidFill>
                            <a:schemeClr val="tx1"/>
                          </a:solidFill>
                          <a:latin typeface="Calibri"/>
                        </a:defRPr>
                      </a:lvl4pPr>
                      <a:lvl5pPr marL="1828800" algn="l" defTabSz="914400" rtl="0" eaLnBrk="1" latinLnBrk="0" hangingPunct="1">
                        <a:defRPr kumimoji="0" sz="1800" kern="1200">
                          <a:solidFill>
                            <a:schemeClr val="tx1"/>
                          </a:solidFill>
                          <a:latin typeface="Calibri"/>
                        </a:defRPr>
                      </a:lvl5pPr>
                      <a:lvl6pPr marL="2286000" algn="l" defTabSz="914400" rtl="0" eaLnBrk="1" latinLnBrk="0" hangingPunct="1">
                        <a:defRPr kumimoji="0" sz="1800" kern="1200">
                          <a:solidFill>
                            <a:schemeClr val="tx1"/>
                          </a:solidFill>
                          <a:latin typeface="Calibri"/>
                        </a:defRPr>
                      </a:lvl6pPr>
                      <a:lvl7pPr marL="2743200" algn="l" defTabSz="914400" rtl="0" eaLnBrk="1" latinLnBrk="0" hangingPunct="1">
                        <a:defRPr kumimoji="0" sz="1800" kern="1200">
                          <a:solidFill>
                            <a:schemeClr val="tx1"/>
                          </a:solidFill>
                          <a:latin typeface="Calibri"/>
                        </a:defRPr>
                      </a:lvl7pPr>
                      <a:lvl8pPr marL="3200400" algn="l" defTabSz="914400" rtl="0" eaLnBrk="1" latinLnBrk="0" hangingPunct="1">
                        <a:defRPr kumimoji="0" sz="1800" kern="1200">
                          <a:solidFill>
                            <a:schemeClr val="tx1"/>
                          </a:solidFill>
                          <a:latin typeface="Calibri"/>
                        </a:defRPr>
                      </a:lvl8pPr>
                      <a:lvl9pPr marL="3657600" algn="l" defTabSz="914400" rtl="0" eaLnBrk="1" latinLnBrk="0" hangingPunct="1">
                        <a:defRPr kumimoji="0" sz="1800" kern="1200">
                          <a:solidFill>
                            <a:schemeClr val="tx1"/>
                          </a:solidFill>
                          <a:latin typeface="Calibri"/>
                        </a:defRPr>
                      </a:lvl9pPr>
                    </a:lstStyle>
                    <a:p>
                      <a:endParaRPr lang="pl-PL" sz="100" dirty="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r>
              <a:tr h="0">
                <a:tc>
                  <a:txBody>
                    <a:bodyPr/>
                    <a:lstStyle>
                      <a:lvl1pPr marL="0" algn="l" defTabSz="914400" rtl="0" eaLnBrk="1" latinLnBrk="0" hangingPunct="1">
                        <a:defRPr kumimoji="0" sz="1800" b="1" kern="1200">
                          <a:solidFill>
                            <a:schemeClr val="tx1"/>
                          </a:solidFill>
                          <a:latin typeface="Calibri"/>
                        </a:defRPr>
                      </a:lvl1pPr>
                      <a:lvl2pPr marL="457200" algn="l" defTabSz="914400" rtl="0" eaLnBrk="1" latinLnBrk="0" hangingPunct="1">
                        <a:defRPr kumimoji="0" sz="1800" b="1" kern="1200">
                          <a:solidFill>
                            <a:schemeClr val="tx1"/>
                          </a:solidFill>
                          <a:latin typeface="Calibri"/>
                        </a:defRPr>
                      </a:lvl2pPr>
                      <a:lvl3pPr marL="914400" algn="l" defTabSz="914400" rtl="0" eaLnBrk="1" latinLnBrk="0" hangingPunct="1">
                        <a:defRPr kumimoji="0" sz="1800" b="1" kern="1200">
                          <a:solidFill>
                            <a:schemeClr val="tx1"/>
                          </a:solidFill>
                          <a:latin typeface="Calibri"/>
                        </a:defRPr>
                      </a:lvl3pPr>
                      <a:lvl4pPr marL="1371600" algn="l" defTabSz="914400" rtl="0" eaLnBrk="1" latinLnBrk="0" hangingPunct="1">
                        <a:defRPr kumimoji="0" sz="1800" b="1" kern="1200">
                          <a:solidFill>
                            <a:schemeClr val="tx1"/>
                          </a:solidFill>
                          <a:latin typeface="Calibri"/>
                        </a:defRPr>
                      </a:lvl4pPr>
                      <a:lvl5pPr marL="1828800" algn="l" defTabSz="914400" rtl="0" eaLnBrk="1" latinLnBrk="0" hangingPunct="1">
                        <a:defRPr kumimoji="0" sz="1800" b="1" kern="1200">
                          <a:solidFill>
                            <a:schemeClr val="tx1"/>
                          </a:solidFill>
                          <a:latin typeface="Calibri"/>
                        </a:defRPr>
                      </a:lvl5pPr>
                      <a:lvl6pPr marL="2286000" algn="l" defTabSz="914400" rtl="0" eaLnBrk="1" latinLnBrk="0" hangingPunct="1">
                        <a:defRPr kumimoji="0" sz="1800" b="1" kern="1200">
                          <a:solidFill>
                            <a:schemeClr val="tx1"/>
                          </a:solidFill>
                          <a:latin typeface="Calibri"/>
                        </a:defRPr>
                      </a:lvl6pPr>
                      <a:lvl7pPr marL="2743200" algn="l" defTabSz="914400" rtl="0" eaLnBrk="1" latinLnBrk="0" hangingPunct="1">
                        <a:defRPr kumimoji="0" sz="1800" b="1" kern="1200">
                          <a:solidFill>
                            <a:schemeClr val="tx1"/>
                          </a:solidFill>
                          <a:latin typeface="Calibri"/>
                        </a:defRPr>
                      </a:lvl7pPr>
                      <a:lvl8pPr marL="3200400" algn="l" defTabSz="914400" rtl="0" eaLnBrk="1" latinLnBrk="0" hangingPunct="1">
                        <a:defRPr kumimoji="0" sz="1800" b="1" kern="1200">
                          <a:solidFill>
                            <a:schemeClr val="tx1"/>
                          </a:solidFill>
                          <a:latin typeface="Calibri"/>
                        </a:defRPr>
                      </a:lvl8pPr>
                      <a:lvl9pPr marL="3657600" algn="l" defTabSz="914400" rtl="0" eaLnBrk="1" latinLnBrk="0" hangingPunct="1">
                        <a:defRPr kumimoji="0" sz="1800" b="1" kern="1200">
                          <a:solidFill>
                            <a:schemeClr val="tx1"/>
                          </a:solidFill>
                          <a:latin typeface="Calibri"/>
                        </a:defRPr>
                      </a:lvl9pPr>
                    </a:lstStyle>
                    <a:p>
                      <a:endParaRPr lang="pl-PL" sz="1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kumimoji="0" sz="1800" kern="1200">
                          <a:solidFill>
                            <a:schemeClr val="tx1"/>
                          </a:solidFill>
                          <a:latin typeface="Calibri"/>
                        </a:defRPr>
                      </a:lvl1pPr>
                      <a:lvl2pPr marL="457200" algn="l" defTabSz="914400" rtl="0" eaLnBrk="1" latinLnBrk="0" hangingPunct="1">
                        <a:defRPr kumimoji="0" sz="1800" kern="1200">
                          <a:solidFill>
                            <a:schemeClr val="tx1"/>
                          </a:solidFill>
                          <a:latin typeface="Calibri"/>
                        </a:defRPr>
                      </a:lvl2pPr>
                      <a:lvl3pPr marL="914400" algn="l" defTabSz="914400" rtl="0" eaLnBrk="1" latinLnBrk="0" hangingPunct="1">
                        <a:defRPr kumimoji="0" sz="1800" kern="1200">
                          <a:solidFill>
                            <a:schemeClr val="tx1"/>
                          </a:solidFill>
                          <a:latin typeface="Calibri"/>
                        </a:defRPr>
                      </a:lvl3pPr>
                      <a:lvl4pPr marL="1371600" algn="l" defTabSz="914400" rtl="0" eaLnBrk="1" latinLnBrk="0" hangingPunct="1">
                        <a:defRPr kumimoji="0" sz="1800" kern="1200">
                          <a:solidFill>
                            <a:schemeClr val="tx1"/>
                          </a:solidFill>
                          <a:latin typeface="Calibri"/>
                        </a:defRPr>
                      </a:lvl4pPr>
                      <a:lvl5pPr marL="1828800" algn="l" defTabSz="914400" rtl="0" eaLnBrk="1" latinLnBrk="0" hangingPunct="1">
                        <a:defRPr kumimoji="0" sz="1800" kern="1200">
                          <a:solidFill>
                            <a:schemeClr val="tx1"/>
                          </a:solidFill>
                          <a:latin typeface="Calibri"/>
                        </a:defRPr>
                      </a:lvl5pPr>
                      <a:lvl6pPr marL="2286000" algn="l" defTabSz="914400" rtl="0" eaLnBrk="1" latinLnBrk="0" hangingPunct="1">
                        <a:defRPr kumimoji="0" sz="1800" kern="1200">
                          <a:solidFill>
                            <a:schemeClr val="tx1"/>
                          </a:solidFill>
                          <a:latin typeface="Calibri"/>
                        </a:defRPr>
                      </a:lvl6pPr>
                      <a:lvl7pPr marL="2743200" algn="l" defTabSz="914400" rtl="0" eaLnBrk="1" latinLnBrk="0" hangingPunct="1">
                        <a:defRPr kumimoji="0" sz="1800" kern="1200">
                          <a:solidFill>
                            <a:schemeClr val="tx1"/>
                          </a:solidFill>
                          <a:latin typeface="Calibri"/>
                        </a:defRPr>
                      </a:lvl7pPr>
                      <a:lvl8pPr marL="3200400" algn="l" defTabSz="914400" rtl="0" eaLnBrk="1" latinLnBrk="0" hangingPunct="1">
                        <a:defRPr kumimoji="0" sz="1800" kern="1200">
                          <a:solidFill>
                            <a:schemeClr val="tx1"/>
                          </a:solidFill>
                          <a:latin typeface="Calibri"/>
                        </a:defRPr>
                      </a:lvl8pPr>
                      <a:lvl9pPr marL="3657600" algn="l" defTabSz="914400" rtl="0" eaLnBrk="1" latinLnBrk="0" hangingPunct="1">
                        <a:defRPr kumimoji="0" sz="1800" kern="1200">
                          <a:solidFill>
                            <a:schemeClr val="tx1"/>
                          </a:solidFill>
                          <a:latin typeface="Calibri"/>
                        </a:defRPr>
                      </a:lvl9pPr>
                    </a:lstStyle>
                    <a:p>
                      <a:endParaRPr lang="pl-PL" sz="1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r>
              <a:tr h="0">
                <a:tc>
                  <a:txBody>
                    <a:bodyPr/>
                    <a:lstStyle>
                      <a:lvl1pPr marL="0" algn="l" defTabSz="914400" rtl="0" eaLnBrk="1" latinLnBrk="0" hangingPunct="1">
                        <a:defRPr kumimoji="0" sz="1800" b="1" kern="1200">
                          <a:solidFill>
                            <a:schemeClr val="tx1"/>
                          </a:solidFill>
                          <a:latin typeface="Calibri"/>
                        </a:defRPr>
                      </a:lvl1pPr>
                      <a:lvl2pPr marL="457200" algn="l" defTabSz="914400" rtl="0" eaLnBrk="1" latinLnBrk="0" hangingPunct="1">
                        <a:defRPr kumimoji="0" sz="1800" b="1" kern="1200">
                          <a:solidFill>
                            <a:schemeClr val="tx1"/>
                          </a:solidFill>
                          <a:latin typeface="Calibri"/>
                        </a:defRPr>
                      </a:lvl2pPr>
                      <a:lvl3pPr marL="914400" algn="l" defTabSz="914400" rtl="0" eaLnBrk="1" latinLnBrk="0" hangingPunct="1">
                        <a:defRPr kumimoji="0" sz="1800" b="1" kern="1200">
                          <a:solidFill>
                            <a:schemeClr val="tx1"/>
                          </a:solidFill>
                          <a:latin typeface="Calibri"/>
                        </a:defRPr>
                      </a:lvl3pPr>
                      <a:lvl4pPr marL="1371600" algn="l" defTabSz="914400" rtl="0" eaLnBrk="1" latinLnBrk="0" hangingPunct="1">
                        <a:defRPr kumimoji="0" sz="1800" b="1" kern="1200">
                          <a:solidFill>
                            <a:schemeClr val="tx1"/>
                          </a:solidFill>
                          <a:latin typeface="Calibri"/>
                        </a:defRPr>
                      </a:lvl4pPr>
                      <a:lvl5pPr marL="1828800" algn="l" defTabSz="914400" rtl="0" eaLnBrk="1" latinLnBrk="0" hangingPunct="1">
                        <a:defRPr kumimoji="0" sz="1800" b="1" kern="1200">
                          <a:solidFill>
                            <a:schemeClr val="tx1"/>
                          </a:solidFill>
                          <a:latin typeface="Calibri"/>
                        </a:defRPr>
                      </a:lvl5pPr>
                      <a:lvl6pPr marL="2286000" algn="l" defTabSz="914400" rtl="0" eaLnBrk="1" latinLnBrk="0" hangingPunct="1">
                        <a:defRPr kumimoji="0" sz="1800" b="1" kern="1200">
                          <a:solidFill>
                            <a:schemeClr val="tx1"/>
                          </a:solidFill>
                          <a:latin typeface="Calibri"/>
                        </a:defRPr>
                      </a:lvl6pPr>
                      <a:lvl7pPr marL="2743200" algn="l" defTabSz="914400" rtl="0" eaLnBrk="1" latinLnBrk="0" hangingPunct="1">
                        <a:defRPr kumimoji="0" sz="1800" b="1" kern="1200">
                          <a:solidFill>
                            <a:schemeClr val="tx1"/>
                          </a:solidFill>
                          <a:latin typeface="Calibri"/>
                        </a:defRPr>
                      </a:lvl7pPr>
                      <a:lvl8pPr marL="3200400" algn="l" defTabSz="914400" rtl="0" eaLnBrk="1" latinLnBrk="0" hangingPunct="1">
                        <a:defRPr kumimoji="0" sz="1800" b="1" kern="1200">
                          <a:solidFill>
                            <a:schemeClr val="tx1"/>
                          </a:solidFill>
                          <a:latin typeface="Calibri"/>
                        </a:defRPr>
                      </a:lvl8pPr>
                      <a:lvl9pPr marL="3657600" algn="l" defTabSz="914400" rtl="0" eaLnBrk="1" latinLnBrk="0" hangingPunct="1">
                        <a:defRPr kumimoji="0" sz="1800" b="1" kern="1200">
                          <a:solidFill>
                            <a:schemeClr val="tx1"/>
                          </a:solidFill>
                          <a:latin typeface="Calibri"/>
                        </a:defRPr>
                      </a:lvl9pPr>
                    </a:lstStyle>
                    <a:p>
                      <a:endParaRPr lang="pl-PL" sz="100"/>
                    </a:p>
                  </a:txBody>
                  <a:tcP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kumimoji="0" sz="1800" kern="1200">
                          <a:solidFill>
                            <a:schemeClr val="tx1"/>
                          </a:solidFill>
                          <a:latin typeface="Calibri"/>
                        </a:defRPr>
                      </a:lvl1pPr>
                      <a:lvl2pPr marL="457200" algn="l" defTabSz="914400" rtl="0" eaLnBrk="1" latinLnBrk="0" hangingPunct="1">
                        <a:defRPr kumimoji="0" sz="1800" kern="1200">
                          <a:solidFill>
                            <a:schemeClr val="tx1"/>
                          </a:solidFill>
                          <a:latin typeface="Calibri"/>
                        </a:defRPr>
                      </a:lvl2pPr>
                      <a:lvl3pPr marL="914400" algn="l" defTabSz="914400" rtl="0" eaLnBrk="1" latinLnBrk="0" hangingPunct="1">
                        <a:defRPr kumimoji="0" sz="1800" kern="1200">
                          <a:solidFill>
                            <a:schemeClr val="tx1"/>
                          </a:solidFill>
                          <a:latin typeface="Calibri"/>
                        </a:defRPr>
                      </a:lvl3pPr>
                      <a:lvl4pPr marL="1371600" algn="l" defTabSz="914400" rtl="0" eaLnBrk="1" latinLnBrk="0" hangingPunct="1">
                        <a:defRPr kumimoji="0" sz="1800" kern="1200">
                          <a:solidFill>
                            <a:schemeClr val="tx1"/>
                          </a:solidFill>
                          <a:latin typeface="Calibri"/>
                        </a:defRPr>
                      </a:lvl4pPr>
                      <a:lvl5pPr marL="1828800" algn="l" defTabSz="914400" rtl="0" eaLnBrk="1" latinLnBrk="0" hangingPunct="1">
                        <a:defRPr kumimoji="0" sz="1800" kern="1200">
                          <a:solidFill>
                            <a:schemeClr val="tx1"/>
                          </a:solidFill>
                          <a:latin typeface="Calibri"/>
                        </a:defRPr>
                      </a:lvl5pPr>
                      <a:lvl6pPr marL="2286000" algn="l" defTabSz="914400" rtl="0" eaLnBrk="1" latinLnBrk="0" hangingPunct="1">
                        <a:defRPr kumimoji="0" sz="1800" kern="1200">
                          <a:solidFill>
                            <a:schemeClr val="tx1"/>
                          </a:solidFill>
                          <a:latin typeface="Calibri"/>
                        </a:defRPr>
                      </a:lvl6pPr>
                      <a:lvl7pPr marL="2743200" algn="l" defTabSz="914400" rtl="0" eaLnBrk="1" latinLnBrk="0" hangingPunct="1">
                        <a:defRPr kumimoji="0" sz="1800" kern="1200">
                          <a:solidFill>
                            <a:schemeClr val="tx1"/>
                          </a:solidFill>
                          <a:latin typeface="Calibri"/>
                        </a:defRPr>
                      </a:lvl7pPr>
                      <a:lvl8pPr marL="3200400" algn="l" defTabSz="914400" rtl="0" eaLnBrk="1" latinLnBrk="0" hangingPunct="1">
                        <a:defRPr kumimoji="0" sz="1800" kern="1200">
                          <a:solidFill>
                            <a:schemeClr val="tx1"/>
                          </a:solidFill>
                          <a:latin typeface="Calibri"/>
                        </a:defRPr>
                      </a:lvl8pPr>
                      <a:lvl9pPr marL="3657600" algn="l" defTabSz="914400" rtl="0" eaLnBrk="1" latinLnBrk="0" hangingPunct="1">
                        <a:defRPr kumimoji="0" sz="1800" kern="1200">
                          <a:solidFill>
                            <a:schemeClr val="tx1"/>
                          </a:solidFill>
                          <a:latin typeface="Calibri"/>
                        </a:defRPr>
                      </a:lvl9pPr>
                    </a:lstStyle>
                    <a:p>
                      <a:endParaRPr lang="pl-PL" sz="100" dirty="0"/>
                    </a:p>
                  </a:txBody>
                  <a:tcP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r>
              <a:tr h="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pl-PL" sz="100" dirty="0"/>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pl-PL" sz="100" dirty="0"/>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r>
              <a:tr h="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pl-PL" sz="100"/>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pl-PL" sz="100" dirty="0"/>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r>
            </a:tbl>
          </a:graphicData>
        </a:graphic>
      </p:graphicFrame>
      <p:graphicFrame>
        <p:nvGraphicFramePr>
          <p:cNvPr id="5" name="Tabela 4"/>
          <p:cNvGraphicFramePr>
            <a:graphicFrameLocks noGrp="1"/>
          </p:cNvGraphicFramePr>
          <p:nvPr>
            <p:extLst>
              <p:ext uri="{D42A27DB-BD31-4B8C-83A1-F6EECF244321}">
                <p14:modId xmlns:p14="http://schemas.microsoft.com/office/powerpoint/2010/main" val="3784593803"/>
              </p:ext>
            </p:extLst>
          </p:nvPr>
        </p:nvGraphicFramePr>
        <p:xfrm>
          <a:off x="1776691" y="3414675"/>
          <a:ext cx="624840" cy="467360"/>
        </p:xfrm>
        <a:graphic>
          <a:graphicData uri="http://schemas.openxmlformats.org/drawingml/2006/table">
            <a:tbl>
              <a:tblPr firstRow="1" firstCol="1"/>
              <a:tblGrid>
                <a:gridCol w="208280"/>
                <a:gridCol w="208280"/>
                <a:gridCol w="208280"/>
              </a:tblGrid>
              <a:tr h="0">
                <a:tc>
                  <a:txBody>
                    <a:bodyPr/>
                    <a:lstStyle>
                      <a:lvl1pPr marL="0" algn="l" defTabSz="914400" rtl="0" eaLnBrk="1" latinLnBrk="0" hangingPunct="1">
                        <a:defRPr kumimoji="0" sz="1800" b="1" kern="1200">
                          <a:solidFill>
                            <a:schemeClr val="tx1"/>
                          </a:solidFill>
                          <a:latin typeface="Calibri"/>
                        </a:defRPr>
                      </a:lvl1pPr>
                      <a:lvl2pPr marL="457200" algn="l" defTabSz="914400" rtl="0" eaLnBrk="1" latinLnBrk="0" hangingPunct="1">
                        <a:defRPr kumimoji="0" sz="1800" b="1" kern="1200">
                          <a:solidFill>
                            <a:schemeClr val="tx1"/>
                          </a:solidFill>
                          <a:latin typeface="Calibri"/>
                        </a:defRPr>
                      </a:lvl2pPr>
                      <a:lvl3pPr marL="914400" algn="l" defTabSz="914400" rtl="0" eaLnBrk="1" latinLnBrk="0" hangingPunct="1">
                        <a:defRPr kumimoji="0" sz="1800" b="1" kern="1200">
                          <a:solidFill>
                            <a:schemeClr val="tx1"/>
                          </a:solidFill>
                          <a:latin typeface="Calibri"/>
                        </a:defRPr>
                      </a:lvl3pPr>
                      <a:lvl4pPr marL="1371600" algn="l" defTabSz="914400" rtl="0" eaLnBrk="1" latinLnBrk="0" hangingPunct="1">
                        <a:defRPr kumimoji="0" sz="1800" b="1" kern="1200">
                          <a:solidFill>
                            <a:schemeClr val="tx1"/>
                          </a:solidFill>
                          <a:latin typeface="Calibri"/>
                        </a:defRPr>
                      </a:lvl4pPr>
                      <a:lvl5pPr marL="1828800" algn="l" defTabSz="914400" rtl="0" eaLnBrk="1" latinLnBrk="0" hangingPunct="1">
                        <a:defRPr kumimoji="0" sz="1800" b="1" kern="1200">
                          <a:solidFill>
                            <a:schemeClr val="tx1"/>
                          </a:solidFill>
                          <a:latin typeface="Calibri"/>
                        </a:defRPr>
                      </a:lvl5pPr>
                      <a:lvl6pPr marL="2286000" algn="l" defTabSz="914400" rtl="0" eaLnBrk="1" latinLnBrk="0" hangingPunct="1">
                        <a:defRPr kumimoji="0" sz="1800" b="1" kern="1200">
                          <a:solidFill>
                            <a:schemeClr val="tx1"/>
                          </a:solidFill>
                          <a:latin typeface="Calibri"/>
                        </a:defRPr>
                      </a:lvl6pPr>
                      <a:lvl7pPr marL="2743200" algn="l" defTabSz="914400" rtl="0" eaLnBrk="1" latinLnBrk="0" hangingPunct="1">
                        <a:defRPr kumimoji="0" sz="1800" b="1" kern="1200">
                          <a:solidFill>
                            <a:schemeClr val="tx1"/>
                          </a:solidFill>
                          <a:latin typeface="Calibri"/>
                        </a:defRPr>
                      </a:lvl7pPr>
                      <a:lvl8pPr marL="3200400" algn="l" defTabSz="914400" rtl="0" eaLnBrk="1" latinLnBrk="0" hangingPunct="1">
                        <a:defRPr kumimoji="0" sz="1800" b="1" kern="1200">
                          <a:solidFill>
                            <a:schemeClr val="tx1"/>
                          </a:solidFill>
                          <a:latin typeface="Calibri"/>
                        </a:defRPr>
                      </a:lvl8pPr>
                      <a:lvl9pPr marL="3657600" algn="l" defTabSz="914400" rtl="0" eaLnBrk="1" latinLnBrk="0" hangingPunct="1">
                        <a:defRPr kumimoji="0" sz="1800" b="1" kern="1200">
                          <a:solidFill>
                            <a:schemeClr val="tx1"/>
                          </a:solidFill>
                          <a:latin typeface="Calibri"/>
                        </a:defRPr>
                      </a:lvl9pPr>
                    </a:lstStyle>
                    <a:p>
                      <a:endParaRPr lang="pl-PL" sz="100"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0" sz="1800" b="1" kern="1200">
                          <a:solidFill>
                            <a:schemeClr val="tx1"/>
                          </a:solidFill>
                          <a:latin typeface="Calibri"/>
                        </a:defRPr>
                      </a:lvl1pPr>
                      <a:lvl2pPr marL="457200" algn="l" defTabSz="914400" rtl="0" eaLnBrk="1" latinLnBrk="0" hangingPunct="1">
                        <a:defRPr kumimoji="0" sz="1800" b="1" kern="1200">
                          <a:solidFill>
                            <a:schemeClr val="tx1"/>
                          </a:solidFill>
                          <a:latin typeface="Calibri"/>
                        </a:defRPr>
                      </a:lvl2pPr>
                      <a:lvl3pPr marL="914400" algn="l" defTabSz="914400" rtl="0" eaLnBrk="1" latinLnBrk="0" hangingPunct="1">
                        <a:defRPr kumimoji="0" sz="1800" b="1" kern="1200">
                          <a:solidFill>
                            <a:schemeClr val="tx1"/>
                          </a:solidFill>
                          <a:latin typeface="Calibri"/>
                        </a:defRPr>
                      </a:lvl3pPr>
                      <a:lvl4pPr marL="1371600" algn="l" defTabSz="914400" rtl="0" eaLnBrk="1" latinLnBrk="0" hangingPunct="1">
                        <a:defRPr kumimoji="0" sz="1800" b="1" kern="1200">
                          <a:solidFill>
                            <a:schemeClr val="tx1"/>
                          </a:solidFill>
                          <a:latin typeface="Calibri"/>
                        </a:defRPr>
                      </a:lvl4pPr>
                      <a:lvl5pPr marL="1828800" algn="l" defTabSz="914400" rtl="0" eaLnBrk="1" latinLnBrk="0" hangingPunct="1">
                        <a:defRPr kumimoji="0" sz="1800" b="1" kern="1200">
                          <a:solidFill>
                            <a:schemeClr val="tx1"/>
                          </a:solidFill>
                          <a:latin typeface="Calibri"/>
                        </a:defRPr>
                      </a:lvl5pPr>
                      <a:lvl6pPr marL="2286000" algn="l" defTabSz="914400" rtl="0" eaLnBrk="1" latinLnBrk="0" hangingPunct="1">
                        <a:defRPr kumimoji="0" sz="1800" b="1" kern="1200">
                          <a:solidFill>
                            <a:schemeClr val="tx1"/>
                          </a:solidFill>
                          <a:latin typeface="Calibri"/>
                        </a:defRPr>
                      </a:lvl6pPr>
                      <a:lvl7pPr marL="2743200" algn="l" defTabSz="914400" rtl="0" eaLnBrk="1" latinLnBrk="0" hangingPunct="1">
                        <a:defRPr kumimoji="0" sz="1800" b="1" kern="1200">
                          <a:solidFill>
                            <a:schemeClr val="tx1"/>
                          </a:solidFill>
                          <a:latin typeface="Calibri"/>
                        </a:defRPr>
                      </a:lvl7pPr>
                      <a:lvl8pPr marL="3200400" algn="l" defTabSz="914400" rtl="0" eaLnBrk="1" latinLnBrk="0" hangingPunct="1">
                        <a:defRPr kumimoji="0" sz="1800" b="1" kern="1200">
                          <a:solidFill>
                            <a:schemeClr val="tx1"/>
                          </a:solidFill>
                          <a:latin typeface="Calibri"/>
                        </a:defRPr>
                      </a:lvl8pPr>
                      <a:lvl9pPr marL="3657600" algn="l" defTabSz="914400" rtl="0" eaLnBrk="1" latinLnBrk="0" hangingPunct="1">
                        <a:defRPr kumimoji="0" sz="1800" b="1" kern="1200">
                          <a:solidFill>
                            <a:schemeClr val="tx1"/>
                          </a:solidFill>
                          <a:latin typeface="Calibri"/>
                        </a:defRPr>
                      </a:lvl9pPr>
                    </a:lstStyle>
                    <a:p>
                      <a:endParaRPr lang="pl-PL" sz="100"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kumimoji="0" sz="1800" b="1" kern="1200">
                          <a:solidFill>
                            <a:schemeClr val="tx1"/>
                          </a:solidFill>
                          <a:latin typeface="Calibri"/>
                        </a:defRPr>
                      </a:lvl1pPr>
                      <a:lvl2pPr marL="457200" algn="l" defTabSz="914400" rtl="0" eaLnBrk="1" latinLnBrk="0" hangingPunct="1">
                        <a:defRPr kumimoji="0" sz="1800" b="1" kern="1200">
                          <a:solidFill>
                            <a:schemeClr val="tx1"/>
                          </a:solidFill>
                          <a:latin typeface="Calibri"/>
                        </a:defRPr>
                      </a:lvl2pPr>
                      <a:lvl3pPr marL="914400" algn="l" defTabSz="914400" rtl="0" eaLnBrk="1" latinLnBrk="0" hangingPunct="1">
                        <a:defRPr kumimoji="0" sz="1800" b="1" kern="1200">
                          <a:solidFill>
                            <a:schemeClr val="tx1"/>
                          </a:solidFill>
                          <a:latin typeface="Calibri"/>
                        </a:defRPr>
                      </a:lvl3pPr>
                      <a:lvl4pPr marL="1371600" algn="l" defTabSz="914400" rtl="0" eaLnBrk="1" latinLnBrk="0" hangingPunct="1">
                        <a:defRPr kumimoji="0" sz="1800" b="1" kern="1200">
                          <a:solidFill>
                            <a:schemeClr val="tx1"/>
                          </a:solidFill>
                          <a:latin typeface="Calibri"/>
                        </a:defRPr>
                      </a:lvl4pPr>
                      <a:lvl5pPr marL="1828800" algn="l" defTabSz="914400" rtl="0" eaLnBrk="1" latinLnBrk="0" hangingPunct="1">
                        <a:defRPr kumimoji="0" sz="1800" b="1" kern="1200">
                          <a:solidFill>
                            <a:schemeClr val="tx1"/>
                          </a:solidFill>
                          <a:latin typeface="Calibri"/>
                        </a:defRPr>
                      </a:lvl5pPr>
                      <a:lvl6pPr marL="2286000" algn="l" defTabSz="914400" rtl="0" eaLnBrk="1" latinLnBrk="0" hangingPunct="1">
                        <a:defRPr kumimoji="0" sz="1800" b="1" kern="1200">
                          <a:solidFill>
                            <a:schemeClr val="tx1"/>
                          </a:solidFill>
                          <a:latin typeface="Calibri"/>
                        </a:defRPr>
                      </a:lvl6pPr>
                      <a:lvl7pPr marL="2743200" algn="l" defTabSz="914400" rtl="0" eaLnBrk="1" latinLnBrk="0" hangingPunct="1">
                        <a:defRPr kumimoji="0" sz="1800" b="1" kern="1200">
                          <a:solidFill>
                            <a:schemeClr val="tx1"/>
                          </a:solidFill>
                          <a:latin typeface="Calibri"/>
                        </a:defRPr>
                      </a:lvl7pPr>
                      <a:lvl8pPr marL="3200400" algn="l" defTabSz="914400" rtl="0" eaLnBrk="1" latinLnBrk="0" hangingPunct="1">
                        <a:defRPr kumimoji="0" sz="1800" b="1" kern="1200">
                          <a:solidFill>
                            <a:schemeClr val="tx1"/>
                          </a:solidFill>
                          <a:latin typeface="Calibri"/>
                        </a:defRPr>
                      </a:lvl8pPr>
                      <a:lvl9pPr marL="3657600" algn="l" defTabSz="914400" rtl="0" eaLnBrk="1" latinLnBrk="0" hangingPunct="1">
                        <a:defRPr kumimoji="0" sz="1800" b="1" kern="1200">
                          <a:solidFill>
                            <a:schemeClr val="tx1"/>
                          </a:solidFill>
                          <a:latin typeface="Calibri"/>
                        </a:defRPr>
                      </a:lvl9pPr>
                    </a:lstStyle>
                    <a:p>
                      <a:endParaRPr lang="pl-PL" sz="100"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r>
              <a:tr h="0">
                <a:tc>
                  <a:txBody>
                    <a:bodyPr/>
                    <a:lstStyle>
                      <a:lvl1pPr marL="0" algn="l" defTabSz="914400" rtl="0" eaLnBrk="1" latinLnBrk="0" hangingPunct="1">
                        <a:defRPr kumimoji="0" sz="1800" b="1" kern="1200">
                          <a:solidFill>
                            <a:schemeClr val="tx1"/>
                          </a:solidFill>
                          <a:latin typeface="Calibri"/>
                        </a:defRPr>
                      </a:lvl1pPr>
                      <a:lvl2pPr marL="457200" algn="l" defTabSz="914400" rtl="0" eaLnBrk="1" latinLnBrk="0" hangingPunct="1">
                        <a:defRPr kumimoji="0" sz="1800" b="1" kern="1200">
                          <a:solidFill>
                            <a:schemeClr val="tx1"/>
                          </a:solidFill>
                          <a:latin typeface="Calibri"/>
                        </a:defRPr>
                      </a:lvl2pPr>
                      <a:lvl3pPr marL="914400" algn="l" defTabSz="914400" rtl="0" eaLnBrk="1" latinLnBrk="0" hangingPunct="1">
                        <a:defRPr kumimoji="0" sz="1800" b="1" kern="1200">
                          <a:solidFill>
                            <a:schemeClr val="tx1"/>
                          </a:solidFill>
                          <a:latin typeface="Calibri"/>
                        </a:defRPr>
                      </a:lvl3pPr>
                      <a:lvl4pPr marL="1371600" algn="l" defTabSz="914400" rtl="0" eaLnBrk="1" latinLnBrk="0" hangingPunct="1">
                        <a:defRPr kumimoji="0" sz="1800" b="1" kern="1200">
                          <a:solidFill>
                            <a:schemeClr val="tx1"/>
                          </a:solidFill>
                          <a:latin typeface="Calibri"/>
                        </a:defRPr>
                      </a:lvl4pPr>
                      <a:lvl5pPr marL="1828800" algn="l" defTabSz="914400" rtl="0" eaLnBrk="1" latinLnBrk="0" hangingPunct="1">
                        <a:defRPr kumimoji="0" sz="1800" b="1" kern="1200">
                          <a:solidFill>
                            <a:schemeClr val="tx1"/>
                          </a:solidFill>
                          <a:latin typeface="Calibri"/>
                        </a:defRPr>
                      </a:lvl5pPr>
                      <a:lvl6pPr marL="2286000" algn="l" defTabSz="914400" rtl="0" eaLnBrk="1" latinLnBrk="0" hangingPunct="1">
                        <a:defRPr kumimoji="0" sz="1800" b="1" kern="1200">
                          <a:solidFill>
                            <a:schemeClr val="tx1"/>
                          </a:solidFill>
                          <a:latin typeface="Calibri"/>
                        </a:defRPr>
                      </a:lvl6pPr>
                      <a:lvl7pPr marL="2743200" algn="l" defTabSz="914400" rtl="0" eaLnBrk="1" latinLnBrk="0" hangingPunct="1">
                        <a:defRPr kumimoji="0" sz="1800" b="1" kern="1200">
                          <a:solidFill>
                            <a:schemeClr val="tx1"/>
                          </a:solidFill>
                          <a:latin typeface="Calibri"/>
                        </a:defRPr>
                      </a:lvl7pPr>
                      <a:lvl8pPr marL="3200400" algn="l" defTabSz="914400" rtl="0" eaLnBrk="1" latinLnBrk="0" hangingPunct="1">
                        <a:defRPr kumimoji="0" sz="1800" b="1" kern="1200">
                          <a:solidFill>
                            <a:schemeClr val="tx1"/>
                          </a:solidFill>
                          <a:latin typeface="Calibri"/>
                        </a:defRPr>
                      </a:lvl8pPr>
                      <a:lvl9pPr marL="3657600" algn="l" defTabSz="914400" rtl="0" eaLnBrk="1" latinLnBrk="0" hangingPunct="1">
                        <a:defRPr kumimoji="0" sz="1800" b="1" kern="1200">
                          <a:solidFill>
                            <a:schemeClr val="tx1"/>
                          </a:solidFill>
                          <a:latin typeface="Calibri"/>
                        </a:defRPr>
                      </a:lvl9pPr>
                    </a:lstStyle>
                    <a:p>
                      <a:endParaRPr lang="pl-PL" sz="10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kumimoji="0" sz="1800" kern="1200">
                          <a:solidFill>
                            <a:schemeClr val="tx1"/>
                          </a:solidFill>
                          <a:latin typeface="Calibri"/>
                        </a:defRPr>
                      </a:lvl1pPr>
                      <a:lvl2pPr marL="457200" algn="l" defTabSz="914400" rtl="0" eaLnBrk="1" latinLnBrk="0" hangingPunct="1">
                        <a:defRPr kumimoji="0" sz="1800" kern="1200">
                          <a:solidFill>
                            <a:schemeClr val="tx1"/>
                          </a:solidFill>
                          <a:latin typeface="Calibri"/>
                        </a:defRPr>
                      </a:lvl2pPr>
                      <a:lvl3pPr marL="914400" algn="l" defTabSz="914400" rtl="0" eaLnBrk="1" latinLnBrk="0" hangingPunct="1">
                        <a:defRPr kumimoji="0" sz="1800" kern="1200">
                          <a:solidFill>
                            <a:schemeClr val="tx1"/>
                          </a:solidFill>
                          <a:latin typeface="Calibri"/>
                        </a:defRPr>
                      </a:lvl3pPr>
                      <a:lvl4pPr marL="1371600" algn="l" defTabSz="914400" rtl="0" eaLnBrk="1" latinLnBrk="0" hangingPunct="1">
                        <a:defRPr kumimoji="0" sz="1800" kern="1200">
                          <a:solidFill>
                            <a:schemeClr val="tx1"/>
                          </a:solidFill>
                          <a:latin typeface="Calibri"/>
                        </a:defRPr>
                      </a:lvl4pPr>
                      <a:lvl5pPr marL="1828800" algn="l" defTabSz="914400" rtl="0" eaLnBrk="1" latinLnBrk="0" hangingPunct="1">
                        <a:defRPr kumimoji="0" sz="1800" kern="1200">
                          <a:solidFill>
                            <a:schemeClr val="tx1"/>
                          </a:solidFill>
                          <a:latin typeface="Calibri"/>
                        </a:defRPr>
                      </a:lvl5pPr>
                      <a:lvl6pPr marL="2286000" algn="l" defTabSz="914400" rtl="0" eaLnBrk="1" latinLnBrk="0" hangingPunct="1">
                        <a:defRPr kumimoji="0" sz="1800" kern="1200">
                          <a:solidFill>
                            <a:schemeClr val="tx1"/>
                          </a:solidFill>
                          <a:latin typeface="Calibri"/>
                        </a:defRPr>
                      </a:lvl6pPr>
                      <a:lvl7pPr marL="2743200" algn="l" defTabSz="914400" rtl="0" eaLnBrk="1" latinLnBrk="0" hangingPunct="1">
                        <a:defRPr kumimoji="0" sz="1800" kern="1200">
                          <a:solidFill>
                            <a:schemeClr val="tx1"/>
                          </a:solidFill>
                          <a:latin typeface="Calibri"/>
                        </a:defRPr>
                      </a:lvl7pPr>
                      <a:lvl8pPr marL="3200400" algn="l" defTabSz="914400" rtl="0" eaLnBrk="1" latinLnBrk="0" hangingPunct="1">
                        <a:defRPr kumimoji="0" sz="1800" kern="1200">
                          <a:solidFill>
                            <a:schemeClr val="tx1"/>
                          </a:solidFill>
                          <a:latin typeface="Calibri"/>
                        </a:defRPr>
                      </a:lvl8pPr>
                      <a:lvl9pPr marL="3657600" algn="l" defTabSz="914400" rtl="0" eaLnBrk="1" latinLnBrk="0" hangingPunct="1">
                        <a:defRPr kumimoji="0" sz="1800" kern="1200">
                          <a:solidFill>
                            <a:schemeClr val="tx1"/>
                          </a:solidFill>
                          <a:latin typeface="Calibri"/>
                        </a:defRPr>
                      </a:lvl9pPr>
                    </a:lstStyle>
                    <a:p>
                      <a:endParaRPr lang="pl-PL" sz="100" dirty="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kumimoji="0" sz="1800" kern="1200">
                          <a:solidFill>
                            <a:schemeClr val="tx1"/>
                          </a:solidFill>
                          <a:latin typeface="Calibri"/>
                        </a:defRPr>
                      </a:lvl1pPr>
                      <a:lvl2pPr marL="457200" algn="l" defTabSz="914400" rtl="0" eaLnBrk="1" latinLnBrk="0" hangingPunct="1">
                        <a:defRPr kumimoji="0" sz="1800" kern="1200">
                          <a:solidFill>
                            <a:schemeClr val="tx1"/>
                          </a:solidFill>
                          <a:latin typeface="Calibri"/>
                        </a:defRPr>
                      </a:lvl2pPr>
                      <a:lvl3pPr marL="914400" algn="l" defTabSz="914400" rtl="0" eaLnBrk="1" latinLnBrk="0" hangingPunct="1">
                        <a:defRPr kumimoji="0" sz="1800" kern="1200">
                          <a:solidFill>
                            <a:schemeClr val="tx1"/>
                          </a:solidFill>
                          <a:latin typeface="Calibri"/>
                        </a:defRPr>
                      </a:lvl3pPr>
                      <a:lvl4pPr marL="1371600" algn="l" defTabSz="914400" rtl="0" eaLnBrk="1" latinLnBrk="0" hangingPunct="1">
                        <a:defRPr kumimoji="0" sz="1800" kern="1200">
                          <a:solidFill>
                            <a:schemeClr val="tx1"/>
                          </a:solidFill>
                          <a:latin typeface="Calibri"/>
                        </a:defRPr>
                      </a:lvl4pPr>
                      <a:lvl5pPr marL="1828800" algn="l" defTabSz="914400" rtl="0" eaLnBrk="1" latinLnBrk="0" hangingPunct="1">
                        <a:defRPr kumimoji="0" sz="1800" kern="1200">
                          <a:solidFill>
                            <a:schemeClr val="tx1"/>
                          </a:solidFill>
                          <a:latin typeface="Calibri"/>
                        </a:defRPr>
                      </a:lvl5pPr>
                      <a:lvl6pPr marL="2286000" algn="l" defTabSz="914400" rtl="0" eaLnBrk="1" latinLnBrk="0" hangingPunct="1">
                        <a:defRPr kumimoji="0" sz="1800" kern="1200">
                          <a:solidFill>
                            <a:schemeClr val="tx1"/>
                          </a:solidFill>
                          <a:latin typeface="Calibri"/>
                        </a:defRPr>
                      </a:lvl6pPr>
                      <a:lvl7pPr marL="2743200" algn="l" defTabSz="914400" rtl="0" eaLnBrk="1" latinLnBrk="0" hangingPunct="1">
                        <a:defRPr kumimoji="0" sz="1800" kern="1200">
                          <a:solidFill>
                            <a:schemeClr val="tx1"/>
                          </a:solidFill>
                          <a:latin typeface="Calibri"/>
                        </a:defRPr>
                      </a:lvl7pPr>
                      <a:lvl8pPr marL="3200400" algn="l" defTabSz="914400" rtl="0" eaLnBrk="1" latinLnBrk="0" hangingPunct="1">
                        <a:defRPr kumimoji="0" sz="1800" kern="1200">
                          <a:solidFill>
                            <a:schemeClr val="tx1"/>
                          </a:solidFill>
                          <a:latin typeface="Calibri"/>
                        </a:defRPr>
                      </a:lvl8pPr>
                      <a:lvl9pPr marL="3657600" algn="l" defTabSz="914400" rtl="0" eaLnBrk="1" latinLnBrk="0" hangingPunct="1">
                        <a:defRPr kumimoji="0" sz="1800" kern="1200">
                          <a:solidFill>
                            <a:schemeClr val="tx1"/>
                          </a:solidFill>
                          <a:latin typeface="Calibri"/>
                        </a:defRPr>
                      </a:lvl9pPr>
                    </a:lstStyle>
                    <a:p>
                      <a:endParaRPr lang="pl-PL" sz="100" dirty="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r>
              <a:tr h="0">
                <a:tc>
                  <a:txBody>
                    <a:bodyPr/>
                    <a:lstStyle>
                      <a:lvl1pPr marL="0" algn="l" defTabSz="914400" rtl="0" eaLnBrk="1" latinLnBrk="0" hangingPunct="1">
                        <a:defRPr kumimoji="0" sz="1800" b="1" kern="1200">
                          <a:solidFill>
                            <a:schemeClr val="tx1"/>
                          </a:solidFill>
                          <a:latin typeface="Calibri"/>
                        </a:defRPr>
                      </a:lvl1pPr>
                      <a:lvl2pPr marL="457200" algn="l" defTabSz="914400" rtl="0" eaLnBrk="1" latinLnBrk="0" hangingPunct="1">
                        <a:defRPr kumimoji="0" sz="1800" b="1" kern="1200">
                          <a:solidFill>
                            <a:schemeClr val="tx1"/>
                          </a:solidFill>
                          <a:latin typeface="Calibri"/>
                        </a:defRPr>
                      </a:lvl2pPr>
                      <a:lvl3pPr marL="914400" algn="l" defTabSz="914400" rtl="0" eaLnBrk="1" latinLnBrk="0" hangingPunct="1">
                        <a:defRPr kumimoji="0" sz="1800" b="1" kern="1200">
                          <a:solidFill>
                            <a:schemeClr val="tx1"/>
                          </a:solidFill>
                          <a:latin typeface="Calibri"/>
                        </a:defRPr>
                      </a:lvl3pPr>
                      <a:lvl4pPr marL="1371600" algn="l" defTabSz="914400" rtl="0" eaLnBrk="1" latinLnBrk="0" hangingPunct="1">
                        <a:defRPr kumimoji="0" sz="1800" b="1" kern="1200">
                          <a:solidFill>
                            <a:schemeClr val="tx1"/>
                          </a:solidFill>
                          <a:latin typeface="Calibri"/>
                        </a:defRPr>
                      </a:lvl4pPr>
                      <a:lvl5pPr marL="1828800" algn="l" defTabSz="914400" rtl="0" eaLnBrk="1" latinLnBrk="0" hangingPunct="1">
                        <a:defRPr kumimoji="0" sz="1800" b="1" kern="1200">
                          <a:solidFill>
                            <a:schemeClr val="tx1"/>
                          </a:solidFill>
                          <a:latin typeface="Calibri"/>
                        </a:defRPr>
                      </a:lvl5pPr>
                      <a:lvl6pPr marL="2286000" algn="l" defTabSz="914400" rtl="0" eaLnBrk="1" latinLnBrk="0" hangingPunct="1">
                        <a:defRPr kumimoji="0" sz="1800" b="1" kern="1200">
                          <a:solidFill>
                            <a:schemeClr val="tx1"/>
                          </a:solidFill>
                          <a:latin typeface="Calibri"/>
                        </a:defRPr>
                      </a:lvl6pPr>
                      <a:lvl7pPr marL="2743200" algn="l" defTabSz="914400" rtl="0" eaLnBrk="1" latinLnBrk="0" hangingPunct="1">
                        <a:defRPr kumimoji="0" sz="1800" b="1" kern="1200">
                          <a:solidFill>
                            <a:schemeClr val="tx1"/>
                          </a:solidFill>
                          <a:latin typeface="Calibri"/>
                        </a:defRPr>
                      </a:lvl7pPr>
                      <a:lvl8pPr marL="3200400" algn="l" defTabSz="914400" rtl="0" eaLnBrk="1" latinLnBrk="0" hangingPunct="1">
                        <a:defRPr kumimoji="0" sz="1800" b="1" kern="1200">
                          <a:solidFill>
                            <a:schemeClr val="tx1"/>
                          </a:solidFill>
                          <a:latin typeface="Calibri"/>
                        </a:defRPr>
                      </a:lvl8pPr>
                      <a:lvl9pPr marL="3657600" algn="l" defTabSz="914400" rtl="0" eaLnBrk="1" latinLnBrk="0" hangingPunct="1">
                        <a:defRPr kumimoji="0" sz="1800" b="1" kern="1200">
                          <a:solidFill>
                            <a:schemeClr val="tx1"/>
                          </a:solidFill>
                          <a:latin typeface="Calibri"/>
                        </a:defRPr>
                      </a:lvl9pPr>
                    </a:lstStyle>
                    <a:p>
                      <a:endParaRPr lang="pl-PL" sz="10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kumimoji="0" sz="1800" kern="1200">
                          <a:solidFill>
                            <a:schemeClr val="tx1"/>
                          </a:solidFill>
                          <a:latin typeface="Calibri"/>
                        </a:defRPr>
                      </a:lvl1pPr>
                      <a:lvl2pPr marL="457200" algn="l" defTabSz="914400" rtl="0" eaLnBrk="1" latinLnBrk="0" hangingPunct="1">
                        <a:defRPr kumimoji="0" sz="1800" kern="1200">
                          <a:solidFill>
                            <a:schemeClr val="tx1"/>
                          </a:solidFill>
                          <a:latin typeface="Calibri"/>
                        </a:defRPr>
                      </a:lvl2pPr>
                      <a:lvl3pPr marL="914400" algn="l" defTabSz="914400" rtl="0" eaLnBrk="1" latinLnBrk="0" hangingPunct="1">
                        <a:defRPr kumimoji="0" sz="1800" kern="1200">
                          <a:solidFill>
                            <a:schemeClr val="tx1"/>
                          </a:solidFill>
                          <a:latin typeface="Calibri"/>
                        </a:defRPr>
                      </a:lvl3pPr>
                      <a:lvl4pPr marL="1371600" algn="l" defTabSz="914400" rtl="0" eaLnBrk="1" latinLnBrk="0" hangingPunct="1">
                        <a:defRPr kumimoji="0" sz="1800" kern="1200">
                          <a:solidFill>
                            <a:schemeClr val="tx1"/>
                          </a:solidFill>
                          <a:latin typeface="Calibri"/>
                        </a:defRPr>
                      </a:lvl4pPr>
                      <a:lvl5pPr marL="1828800" algn="l" defTabSz="914400" rtl="0" eaLnBrk="1" latinLnBrk="0" hangingPunct="1">
                        <a:defRPr kumimoji="0" sz="1800" kern="1200">
                          <a:solidFill>
                            <a:schemeClr val="tx1"/>
                          </a:solidFill>
                          <a:latin typeface="Calibri"/>
                        </a:defRPr>
                      </a:lvl5pPr>
                      <a:lvl6pPr marL="2286000" algn="l" defTabSz="914400" rtl="0" eaLnBrk="1" latinLnBrk="0" hangingPunct="1">
                        <a:defRPr kumimoji="0" sz="1800" kern="1200">
                          <a:solidFill>
                            <a:schemeClr val="tx1"/>
                          </a:solidFill>
                          <a:latin typeface="Calibri"/>
                        </a:defRPr>
                      </a:lvl6pPr>
                      <a:lvl7pPr marL="2743200" algn="l" defTabSz="914400" rtl="0" eaLnBrk="1" latinLnBrk="0" hangingPunct="1">
                        <a:defRPr kumimoji="0" sz="1800" kern="1200">
                          <a:solidFill>
                            <a:schemeClr val="tx1"/>
                          </a:solidFill>
                          <a:latin typeface="Calibri"/>
                        </a:defRPr>
                      </a:lvl7pPr>
                      <a:lvl8pPr marL="3200400" algn="l" defTabSz="914400" rtl="0" eaLnBrk="1" latinLnBrk="0" hangingPunct="1">
                        <a:defRPr kumimoji="0" sz="1800" kern="1200">
                          <a:solidFill>
                            <a:schemeClr val="tx1"/>
                          </a:solidFill>
                          <a:latin typeface="Calibri"/>
                        </a:defRPr>
                      </a:lvl8pPr>
                      <a:lvl9pPr marL="3657600" algn="l" defTabSz="914400" rtl="0" eaLnBrk="1" latinLnBrk="0" hangingPunct="1">
                        <a:defRPr kumimoji="0" sz="1800" kern="1200">
                          <a:solidFill>
                            <a:schemeClr val="tx1"/>
                          </a:solidFill>
                          <a:latin typeface="Calibri"/>
                        </a:defRPr>
                      </a:lvl9pPr>
                    </a:lstStyle>
                    <a:p>
                      <a:endParaRPr lang="pl-PL" sz="1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kumimoji="0" sz="1800" kern="1200">
                          <a:solidFill>
                            <a:schemeClr val="tx1"/>
                          </a:solidFill>
                          <a:latin typeface="Calibri"/>
                        </a:defRPr>
                      </a:lvl1pPr>
                      <a:lvl2pPr marL="457200" algn="l" defTabSz="914400" rtl="0" eaLnBrk="1" latinLnBrk="0" hangingPunct="1">
                        <a:defRPr kumimoji="0" sz="1800" kern="1200">
                          <a:solidFill>
                            <a:schemeClr val="tx1"/>
                          </a:solidFill>
                          <a:latin typeface="Calibri"/>
                        </a:defRPr>
                      </a:lvl2pPr>
                      <a:lvl3pPr marL="914400" algn="l" defTabSz="914400" rtl="0" eaLnBrk="1" latinLnBrk="0" hangingPunct="1">
                        <a:defRPr kumimoji="0" sz="1800" kern="1200">
                          <a:solidFill>
                            <a:schemeClr val="tx1"/>
                          </a:solidFill>
                          <a:latin typeface="Calibri"/>
                        </a:defRPr>
                      </a:lvl3pPr>
                      <a:lvl4pPr marL="1371600" algn="l" defTabSz="914400" rtl="0" eaLnBrk="1" latinLnBrk="0" hangingPunct="1">
                        <a:defRPr kumimoji="0" sz="1800" kern="1200">
                          <a:solidFill>
                            <a:schemeClr val="tx1"/>
                          </a:solidFill>
                          <a:latin typeface="Calibri"/>
                        </a:defRPr>
                      </a:lvl4pPr>
                      <a:lvl5pPr marL="1828800" algn="l" defTabSz="914400" rtl="0" eaLnBrk="1" latinLnBrk="0" hangingPunct="1">
                        <a:defRPr kumimoji="0" sz="1800" kern="1200">
                          <a:solidFill>
                            <a:schemeClr val="tx1"/>
                          </a:solidFill>
                          <a:latin typeface="Calibri"/>
                        </a:defRPr>
                      </a:lvl5pPr>
                      <a:lvl6pPr marL="2286000" algn="l" defTabSz="914400" rtl="0" eaLnBrk="1" latinLnBrk="0" hangingPunct="1">
                        <a:defRPr kumimoji="0" sz="1800" kern="1200">
                          <a:solidFill>
                            <a:schemeClr val="tx1"/>
                          </a:solidFill>
                          <a:latin typeface="Calibri"/>
                        </a:defRPr>
                      </a:lvl6pPr>
                      <a:lvl7pPr marL="2743200" algn="l" defTabSz="914400" rtl="0" eaLnBrk="1" latinLnBrk="0" hangingPunct="1">
                        <a:defRPr kumimoji="0" sz="1800" kern="1200">
                          <a:solidFill>
                            <a:schemeClr val="tx1"/>
                          </a:solidFill>
                          <a:latin typeface="Calibri"/>
                        </a:defRPr>
                      </a:lvl7pPr>
                      <a:lvl8pPr marL="3200400" algn="l" defTabSz="914400" rtl="0" eaLnBrk="1" latinLnBrk="0" hangingPunct="1">
                        <a:defRPr kumimoji="0" sz="1800" kern="1200">
                          <a:solidFill>
                            <a:schemeClr val="tx1"/>
                          </a:solidFill>
                          <a:latin typeface="Calibri"/>
                        </a:defRPr>
                      </a:lvl8pPr>
                      <a:lvl9pPr marL="3657600" algn="l" defTabSz="914400" rtl="0" eaLnBrk="1" latinLnBrk="0" hangingPunct="1">
                        <a:defRPr kumimoji="0" sz="1800" kern="1200">
                          <a:solidFill>
                            <a:schemeClr val="tx1"/>
                          </a:solidFill>
                          <a:latin typeface="Calibri"/>
                        </a:defRPr>
                      </a:lvl9pPr>
                    </a:lstStyle>
                    <a:p>
                      <a:endParaRPr lang="pl-PL" sz="1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r>
              <a:tr h="0">
                <a:tc>
                  <a:txBody>
                    <a:bodyPr/>
                    <a:lstStyle>
                      <a:lvl1pPr marL="0" algn="l" defTabSz="914400" rtl="0" eaLnBrk="1" latinLnBrk="0" hangingPunct="1">
                        <a:defRPr kumimoji="0" sz="1800" b="1" kern="1200">
                          <a:solidFill>
                            <a:schemeClr val="tx1"/>
                          </a:solidFill>
                          <a:latin typeface="Calibri"/>
                        </a:defRPr>
                      </a:lvl1pPr>
                      <a:lvl2pPr marL="457200" algn="l" defTabSz="914400" rtl="0" eaLnBrk="1" latinLnBrk="0" hangingPunct="1">
                        <a:defRPr kumimoji="0" sz="1800" b="1" kern="1200">
                          <a:solidFill>
                            <a:schemeClr val="tx1"/>
                          </a:solidFill>
                          <a:latin typeface="Calibri"/>
                        </a:defRPr>
                      </a:lvl2pPr>
                      <a:lvl3pPr marL="914400" algn="l" defTabSz="914400" rtl="0" eaLnBrk="1" latinLnBrk="0" hangingPunct="1">
                        <a:defRPr kumimoji="0" sz="1800" b="1" kern="1200">
                          <a:solidFill>
                            <a:schemeClr val="tx1"/>
                          </a:solidFill>
                          <a:latin typeface="Calibri"/>
                        </a:defRPr>
                      </a:lvl3pPr>
                      <a:lvl4pPr marL="1371600" algn="l" defTabSz="914400" rtl="0" eaLnBrk="1" latinLnBrk="0" hangingPunct="1">
                        <a:defRPr kumimoji="0" sz="1800" b="1" kern="1200">
                          <a:solidFill>
                            <a:schemeClr val="tx1"/>
                          </a:solidFill>
                          <a:latin typeface="Calibri"/>
                        </a:defRPr>
                      </a:lvl4pPr>
                      <a:lvl5pPr marL="1828800" algn="l" defTabSz="914400" rtl="0" eaLnBrk="1" latinLnBrk="0" hangingPunct="1">
                        <a:defRPr kumimoji="0" sz="1800" b="1" kern="1200">
                          <a:solidFill>
                            <a:schemeClr val="tx1"/>
                          </a:solidFill>
                          <a:latin typeface="Calibri"/>
                        </a:defRPr>
                      </a:lvl5pPr>
                      <a:lvl6pPr marL="2286000" algn="l" defTabSz="914400" rtl="0" eaLnBrk="1" latinLnBrk="0" hangingPunct="1">
                        <a:defRPr kumimoji="0" sz="1800" b="1" kern="1200">
                          <a:solidFill>
                            <a:schemeClr val="tx1"/>
                          </a:solidFill>
                          <a:latin typeface="Calibri"/>
                        </a:defRPr>
                      </a:lvl6pPr>
                      <a:lvl7pPr marL="2743200" algn="l" defTabSz="914400" rtl="0" eaLnBrk="1" latinLnBrk="0" hangingPunct="1">
                        <a:defRPr kumimoji="0" sz="1800" b="1" kern="1200">
                          <a:solidFill>
                            <a:schemeClr val="tx1"/>
                          </a:solidFill>
                          <a:latin typeface="Calibri"/>
                        </a:defRPr>
                      </a:lvl7pPr>
                      <a:lvl8pPr marL="3200400" algn="l" defTabSz="914400" rtl="0" eaLnBrk="1" latinLnBrk="0" hangingPunct="1">
                        <a:defRPr kumimoji="0" sz="1800" b="1" kern="1200">
                          <a:solidFill>
                            <a:schemeClr val="tx1"/>
                          </a:solidFill>
                          <a:latin typeface="Calibri"/>
                        </a:defRPr>
                      </a:lvl8pPr>
                      <a:lvl9pPr marL="3657600" algn="l" defTabSz="914400" rtl="0" eaLnBrk="1" latinLnBrk="0" hangingPunct="1">
                        <a:defRPr kumimoji="0" sz="1800" b="1" kern="1200">
                          <a:solidFill>
                            <a:schemeClr val="tx1"/>
                          </a:solidFill>
                          <a:latin typeface="Calibri"/>
                        </a:defRPr>
                      </a:lvl9pPr>
                    </a:lstStyle>
                    <a:p>
                      <a:endParaRPr lang="pl-PL" sz="10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kumimoji="0" sz="1800" kern="1200">
                          <a:solidFill>
                            <a:schemeClr val="tx1"/>
                          </a:solidFill>
                          <a:latin typeface="Calibri"/>
                        </a:defRPr>
                      </a:lvl1pPr>
                      <a:lvl2pPr marL="457200" algn="l" defTabSz="914400" rtl="0" eaLnBrk="1" latinLnBrk="0" hangingPunct="1">
                        <a:defRPr kumimoji="0" sz="1800" kern="1200">
                          <a:solidFill>
                            <a:schemeClr val="tx1"/>
                          </a:solidFill>
                          <a:latin typeface="Calibri"/>
                        </a:defRPr>
                      </a:lvl2pPr>
                      <a:lvl3pPr marL="914400" algn="l" defTabSz="914400" rtl="0" eaLnBrk="1" latinLnBrk="0" hangingPunct="1">
                        <a:defRPr kumimoji="0" sz="1800" kern="1200">
                          <a:solidFill>
                            <a:schemeClr val="tx1"/>
                          </a:solidFill>
                          <a:latin typeface="Calibri"/>
                        </a:defRPr>
                      </a:lvl3pPr>
                      <a:lvl4pPr marL="1371600" algn="l" defTabSz="914400" rtl="0" eaLnBrk="1" latinLnBrk="0" hangingPunct="1">
                        <a:defRPr kumimoji="0" sz="1800" kern="1200">
                          <a:solidFill>
                            <a:schemeClr val="tx1"/>
                          </a:solidFill>
                          <a:latin typeface="Calibri"/>
                        </a:defRPr>
                      </a:lvl4pPr>
                      <a:lvl5pPr marL="1828800" algn="l" defTabSz="914400" rtl="0" eaLnBrk="1" latinLnBrk="0" hangingPunct="1">
                        <a:defRPr kumimoji="0" sz="1800" kern="1200">
                          <a:solidFill>
                            <a:schemeClr val="tx1"/>
                          </a:solidFill>
                          <a:latin typeface="Calibri"/>
                        </a:defRPr>
                      </a:lvl5pPr>
                      <a:lvl6pPr marL="2286000" algn="l" defTabSz="914400" rtl="0" eaLnBrk="1" latinLnBrk="0" hangingPunct="1">
                        <a:defRPr kumimoji="0" sz="1800" kern="1200">
                          <a:solidFill>
                            <a:schemeClr val="tx1"/>
                          </a:solidFill>
                          <a:latin typeface="Calibri"/>
                        </a:defRPr>
                      </a:lvl6pPr>
                      <a:lvl7pPr marL="2743200" algn="l" defTabSz="914400" rtl="0" eaLnBrk="1" latinLnBrk="0" hangingPunct="1">
                        <a:defRPr kumimoji="0" sz="1800" kern="1200">
                          <a:solidFill>
                            <a:schemeClr val="tx1"/>
                          </a:solidFill>
                          <a:latin typeface="Calibri"/>
                        </a:defRPr>
                      </a:lvl7pPr>
                      <a:lvl8pPr marL="3200400" algn="l" defTabSz="914400" rtl="0" eaLnBrk="1" latinLnBrk="0" hangingPunct="1">
                        <a:defRPr kumimoji="0" sz="1800" kern="1200">
                          <a:solidFill>
                            <a:schemeClr val="tx1"/>
                          </a:solidFill>
                          <a:latin typeface="Calibri"/>
                        </a:defRPr>
                      </a:lvl8pPr>
                      <a:lvl9pPr marL="3657600" algn="l" defTabSz="914400" rtl="0" eaLnBrk="1" latinLnBrk="0" hangingPunct="1">
                        <a:defRPr kumimoji="0" sz="1800" kern="1200">
                          <a:solidFill>
                            <a:schemeClr val="tx1"/>
                          </a:solidFill>
                          <a:latin typeface="Calibri"/>
                        </a:defRPr>
                      </a:lvl9pPr>
                    </a:lstStyle>
                    <a:p>
                      <a:endParaRPr lang="pl-PL" sz="1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kumimoji="0" sz="1800" kern="1200">
                          <a:solidFill>
                            <a:schemeClr val="tx1"/>
                          </a:solidFill>
                          <a:latin typeface="Calibri"/>
                        </a:defRPr>
                      </a:lvl1pPr>
                      <a:lvl2pPr marL="457200" algn="l" defTabSz="914400" rtl="0" eaLnBrk="1" latinLnBrk="0" hangingPunct="1">
                        <a:defRPr kumimoji="0" sz="1800" kern="1200">
                          <a:solidFill>
                            <a:schemeClr val="tx1"/>
                          </a:solidFill>
                          <a:latin typeface="Calibri"/>
                        </a:defRPr>
                      </a:lvl2pPr>
                      <a:lvl3pPr marL="914400" algn="l" defTabSz="914400" rtl="0" eaLnBrk="1" latinLnBrk="0" hangingPunct="1">
                        <a:defRPr kumimoji="0" sz="1800" kern="1200">
                          <a:solidFill>
                            <a:schemeClr val="tx1"/>
                          </a:solidFill>
                          <a:latin typeface="Calibri"/>
                        </a:defRPr>
                      </a:lvl3pPr>
                      <a:lvl4pPr marL="1371600" algn="l" defTabSz="914400" rtl="0" eaLnBrk="1" latinLnBrk="0" hangingPunct="1">
                        <a:defRPr kumimoji="0" sz="1800" kern="1200">
                          <a:solidFill>
                            <a:schemeClr val="tx1"/>
                          </a:solidFill>
                          <a:latin typeface="Calibri"/>
                        </a:defRPr>
                      </a:lvl4pPr>
                      <a:lvl5pPr marL="1828800" algn="l" defTabSz="914400" rtl="0" eaLnBrk="1" latinLnBrk="0" hangingPunct="1">
                        <a:defRPr kumimoji="0" sz="1800" kern="1200">
                          <a:solidFill>
                            <a:schemeClr val="tx1"/>
                          </a:solidFill>
                          <a:latin typeface="Calibri"/>
                        </a:defRPr>
                      </a:lvl5pPr>
                      <a:lvl6pPr marL="2286000" algn="l" defTabSz="914400" rtl="0" eaLnBrk="1" latinLnBrk="0" hangingPunct="1">
                        <a:defRPr kumimoji="0" sz="1800" kern="1200">
                          <a:solidFill>
                            <a:schemeClr val="tx1"/>
                          </a:solidFill>
                          <a:latin typeface="Calibri"/>
                        </a:defRPr>
                      </a:lvl6pPr>
                      <a:lvl7pPr marL="2743200" algn="l" defTabSz="914400" rtl="0" eaLnBrk="1" latinLnBrk="0" hangingPunct="1">
                        <a:defRPr kumimoji="0" sz="1800" kern="1200">
                          <a:solidFill>
                            <a:schemeClr val="tx1"/>
                          </a:solidFill>
                          <a:latin typeface="Calibri"/>
                        </a:defRPr>
                      </a:lvl7pPr>
                      <a:lvl8pPr marL="3200400" algn="l" defTabSz="914400" rtl="0" eaLnBrk="1" latinLnBrk="0" hangingPunct="1">
                        <a:defRPr kumimoji="0" sz="1800" kern="1200">
                          <a:solidFill>
                            <a:schemeClr val="tx1"/>
                          </a:solidFill>
                          <a:latin typeface="Calibri"/>
                        </a:defRPr>
                      </a:lvl8pPr>
                      <a:lvl9pPr marL="3657600" algn="l" defTabSz="914400" rtl="0" eaLnBrk="1" latinLnBrk="0" hangingPunct="1">
                        <a:defRPr kumimoji="0" sz="1800" kern="1200">
                          <a:solidFill>
                            <a:schemeClr val="tx1"/>
                          </a:solidFill>
                          <a:latin typeface="Calibri"/>
                        </a:defRPr>
                      </a:lvl9pPr>
                    </a:lstStyle>
                    <a:p>
                      <a:endParaRPr lang="pl-PL" sz="1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r>
            </a:tbl>
          </a:graphicData>
        </a:graphic>
      </p:graphicFrame>
      <p:grpSp>
        <p:nvGrpSpPr>
          <p:cNvPr id="116" name="Grupa 115"/>
          <p:cNvGrpSpPr/>
          <p:nvPr/>
        </p:nvGrpSpPr>
        <p:grpSpPr>
          <a:xfrm>
            <a:off x="6035054" y="1520863"/>
            <a:ext cx="599695" cy="539985"/>
            <a:chOff x="6012160" y="2636912"/>
            <a:chExt cx="864096" cy="864096"/>
          </a:xfrm>
        </p:grpSpPr>
        <p:sp>
          <p:nvSpPr>
            <p:cNvPr id="117" name="Prostokąt 116"/>
            <p:cNvSpPr/>
            <p:nvPr/>
          </p:nvSpPr>
          <p:spPr>
            <a:xfrm>
              <a:off x="6012160" y="2636912"/>
              <a:ext cx="864096" cy="864096"/>
            </a:xfrm>
            <a:prstGeom prst="rect">
              <a:avLst/>
            </a:prstGeom>
            <a:solidFill>
              <a:sysClr val="window" lastClr="FFFFFF"/>
            </a:solidFill>
            <a:ln w="12700" cap="flat" cmpd="sng" algn="ctr">
              <a:solidFill>
                <a:srgbClr val="4F81BD">
                  <a:lumMod val="40000"/>
                  <a:lumOff val="60000"/>
                </a:srgbClr>
              </a:solidFill>
              <a:prstDash val="solid"/>
            </a:ln>
            <a:effectLst/>
          </p:spPr>
          <p:txBody>
            <a:bodyPr rtlCol="0" anchor="ctr"/>
            <a:lstStyle/>
            <a:p>
              <a:pPr algn="ctr">
                <a:defRPr/>
              </a:pPr>
              <a:endParaRPr lang="en-GB" sz="1000" kern="0">
                <a:solidFill>
                  <a:sysClr val="window" lastClr="FFFFFF"/>
                </a:solidFill>
                <a:latin typeface="Calibri" pitchFamily="34" charset="0"/>
                <a:cs typeface="Calibri" pitchFamily="34" charset="0"/>
              </a:endParaRPr>
            </a:p>
          </p:txBody>
        </p:sp>
        <p:grpSp>
          <p:nvGrpSpPr>
            <p:cNvPr id="118" name="Grupa 117"/>
            <p:cNvGrpSpPr/>
            <p:nvPr/>
          </p:nvGrpSpPr>
          <p:grpSpPr>
            <a:xfrm>
              <a:off x="6084168" y="2708921"/>
              <a:ext cx="720080" cy="720079"/>
              <a:chOff x="6678077" y="2924944"/>
              <a:chExt cx="819597" cy="869048"/>
            </a:xfrm>
          </p:grpSpPr>
          <p:sp>
            <p:nvSpPr>
              <p:cNvPr id="119" name="Elipsa 118"/>
              <p:cNvSpPr/>
              <p:nvPr/>
            </p:nvSpPr>
            <p:spPr>
              <a:xfrm>
                <a:off x="6678077" y="2924944"/>
                <a:ext cx="111129" cy="111129"/>
              </a:xfrm>
              <a:prstGeom prst="ellipse">
                <a:avLst/>
              </a:prstGeom>
              <a:solidFill>
                <a:srgbClr val="4F81BD">
                  <a:lumMod val="40000"/>
                  <a:lumOff val="60000"/>
                </a:srgbClr>
              </a:solidFill>
              <a:ln w="12700" cap="flat" cmpd="sng" algn="ctr">
                <a:solidFill>
                  <a:srgbClr val="4F81BD">
                    <a:lumMod val="40000"/>
                    <a:lumOff val="60000"/>
                  </a:srgbClr>
                </a:solidFill>
                <a:prstDash val="solid"/>
              </a:ln>
              <a:effectLst/>
            </p:spPr>
            <p:txBody>
              <a:bodyPr rtlCol="0" anchor="ctr"/>
              <a:lstStyle/>
              <a:p>
                <a:pPr algn="ctr">
                  <a:defRPr/>
                </a:pPr>
                <a:endParaRPr lang="en-GB" kern="0">
                  <a:solidFill>
                    <a:sysClr val="window" lastClr="FFFFFF"/>
                  </a:solidFill>
                  <a:latin typeface="Calibri" pitchFamily="34" charset="0"/>
                  <a:cs typeface="Calibri" pitchFamily="34" charset="0"/>
                </a:endParaRPr>
              </a:p>
            </p:txBody>
          </p:sp>
          <p:sp>
            <p:nvSpPr>
              <p:cNvPr id="120" name="Elipsa 119"/>
              <p:cNvSpPr/>
              <p:nvPr/>
            </p:nvSpPr>
            <p:spPr>
              <a:xfrm>
                <a:off x="6799005" y="3060062"/>
                <a:ext cx="111129" cy="111129"/>
              </a:xfrm>
              <a:prstGeom prst="ellipse">
                <a:avLst/>
              </a:prstGeom>
              <a:solidFill>
                <a:srgbClr val="4F81BD">
                  <a:lumMod val="40000"/>
                  <a:lumOff val="60000"/>
                </a:srgbClr>
              </a:solidFill>
              <a:ln w="12700" cap="flat" cmpd="sng" algn="ctr">
                <a:solidFill>
                  <a:srgbClr val="4F81BD">
                    <a:lumMod val="40000"/>
                    <a:lumOff val="60000"/>
                  </a:srgbClr>
                </a:solidFill>
                <a:prstDash val="solid"/>
              </a:ln>
              <a:effectLst/>
            </p:spPr>
            <p:txBody>
              <a:bodyPr rtlCol="0" anchor="ctr"/>
              <a:lstStyle/>
              <a:p>
                <a:pPr algn="ctr">
                  <a:defRPr/>
                </a:pPr>
                <a:endParaRPr lang="en-GB" kern="0">
                  <a:solidFill>
                    <a:sysClr val="window" lastClr="FFFFFF"/>
                  </a:solidFill>
                  <a:latin typeface="Calibri" pitchFamily="34" charset="0"/>
                  <a:cs typeface="Calibri" pitchFamily="34" charset="0"/>
                </a:endParaRPr>
              </a:p>
            </p:txBody>
          </p:sp>
          <p:sp>
            <p:nvSpPr>
              <p:cNvPr id="121" name="Elipsa 120"/>
              <p:cNvSpPr/>
              <p:nvPr/>
            </p:nvSpPr>
            <p:spPr>
              <a:xfrm>
                <a:off x="6796205" y="3426935"/>
                <a:ext cx="111129" cy="111129"/>
              </a:xfrm>
              <a:prstGeom prst="ellipse">
                <a:avLst/>
              </a:prstGeom>
              <a:solidFill>
                <a:srgbClr val="4F81BD">
                  <a:lumMod val="40000"/>
                  <a:lumOff val="60000"/>
                </a:srgbClr>
              </a:solidFill>
              <a:ln w="12700" cap="flat" cmpd="sng" algn="ctr">
                <a:solidFill>
                  <a:srgbClr val="4F81BD">
                    <a:lumMod val="40000"/>
                    <a:lumOff val="60000"/>
                  </a:srgbClr>
                </a:solidFill>
                <a:prstDash val="solid"/>
              </a:ln>
              <a:effectLst/>
            </p:spPr>
            <p:txBody>
              <a:bodyPr rtlCol="0" anchor="ctr"/>
              <a:lstStyle/>
              <a:p>
                <a:pPr algn="ctr">
                  <a:defRPr/>
                </a:pPr>
                <a:endParaRPr lang="en-GB" kern="0">
                  <a:solidFill>
                    <a:sysClr val="window" lastClr="FFFFFF"/>
                  </a:solidFill>
                  <a:latin typeface="Calibri" pitchFamily="34" charset="0"/>
                  <a:cs typeface="Calibri" pitchFamily="34" charset="0"/>
                </a:endParaRPr>
              </a:p>
            </p:txBody>
          </p:sp>
          <p:sp>
            <p:nvSpPr>
              <p:cNvPr id="122" name="Elipsa 121"/>
              <p:cNvSpPr/>
              <p:nvPr/>
            </p:nvSpPr>
            <p:spPr>
              <a:xfrm>
                <a:off x="6916876" y="3171191"/>
                <a:ext cx="111129" cy="111129"/>
              </a:xfrm>
              <a:prstGeom prst="ellipse">
                <a:avLst/>
              </a:prstGeom>
              <a:solidFill>
                <a:srgbClr val="4F81BD">
                  <a:lumMod val="40000"/>
                  <a:lumOff val="60000"/>
                </a:srgbClr>
              </a:solidFill>
              <a:ln w="12700" cap="flat" cmpd="sng" algn="ctr">
                <a:solidFill>
                  <a:srgbClr val="4F81BD">
                    <a:lumMod val="40000"/>
                    <a:lumOff val="60000"/>
                  </a:srgbClr>
                </a:solidFill>
                <a:prstDash val="solid"/>
              </a:ln>
              <a:effectLst/>
            </p:spPr>
            <p:txBody>
              <a:bodyPr rtlCol="0" anchor="ctr"/>
              <a:lstStyle/>
              <a:p>
                <a:pPr algn="ctr">
                  <a:defRPr/>
                </a:pPr>
                <a:endParaRPr lang="en-GB" kern="0">
                  <a:solidFill>
                    <a:sysClr val="window" lastClr="FFFFFF"/>
                  </a:solidFill>
                  <a:latin typeface="Calibri" pitchFamily="34" charset="0"/>
                  <a:cs typeface="Calibri" pitchFamily="34" charset="0"/>
                </a:endParaRPr>
              </a:p>
            </p:txBody>
          </p:sp>
          <p:sp>
            <p:nvSpPr>
              <p:cNvPr id="123" name="Elipsa 122"/>
              <p:cNvSpPr/>
              <p:nvPr/>
            </p:nvSpPr>
            <p:spPr>
              <a:xfrm>
                <a:off x="6917834" y="3315806"/>
                <a:ext cx="111129" cy="111129"/>
              </a:xfrm>
              <a:prstGeom prst="ellipse">
                <a:avLst/>
              </a:prstGeom>
              <a:solidFill>
                <a:srgbClr val="4F81BD">
                  <a:lumMod val="40000"/>
                  <a:lumOff val="60000"/>
                </a:srgbClr>
              </a:solidFill>
              <a:ln w="12700" cap="flat" cmpd="sng" algn="ctr">
                <a:solidFill>
                  <a:srgbClr val="4F81BD">
                    <a:lumMod val="40000"/>
                    <a:lumOff val="60000"/>
                  </a:srgbClr>
                </a:solidFill>
                <a:prstDash val="solid"/>
              </a:ln>
              <a:effectLst/>
            </p:spPr>
            <p:txBody>
              <a:bodyPr rtlCol="0" anchor="ctr"/>
              <a:lstStyle/>
              <a:p>
                <a:pPr algn="ctr">
                  <a:defRPr/>
                </a:pPr>
                <a:endParaRPr lang="en-GB" kern="0">
                  <a:solidFill>
                    <a:sysClr val="window" lastClr="FFFFFF"/>
                  </a:solidFill>
                  <a:latin typeface="Calibri" pitchFamily="34" charset="0"/>
                  <a:cs typeface="Calibri" pitchFamily="34" charset="0"/>
                </a:endParaRPr>
              </a:p>
            </p:txBody>
          </p:sp>
          <p:cxnSp>
            <p:nvCxnSpPr>
              <p:cNvPr id="124" name="Łącznik łamany 123"/>
              <p:cNvCxnSpPr>
                <a:stCxn id="119" idx="4"/>
                <a:endCxn id="120" idx="2"/>
              </p:cNvCxnSpPr>
              <p:nvPr/>
            </p:nvCxnSpPr>
            <p:spPr>
              <a:xfrm rot="16200000" flipH="1">
                <a:off x="6726546" y="3043168"/>
                <a:ext cx="79553" cy="65363"/>
              </a:xfrm>
              <a:prstGeom prst="bentConnector2">
                <a:avLst/>
              </a:prstGeom>
              <a:solidFill>
                <a:srgbClr val="4F81BD">
                  <a:lumMod val="40000"/>
                  <a:lumOff val="60000"/>
                </a:srgbClr>
              </a:solidFill>
              <a:ln w="12700" cap="flat" cmpd="sng" algn="ctr">
                <a:solidFill>
                  <a:srgbClr val="4F81BD">
                    <a:lumMod val="40000"/>
                    <a:lumOff val="60000"/>
                  </a:srgbClr>
                </a:solidFill>
                <a:prstDash val="solid"/>
              </a:ln>
              <a:effectLst/>
            </p:spPr>
          </p:cxnSp>
          <p:cxnSp>
            <p:nvCxnSpPr>
              <p:cNvPr id="125" name="Łącznik łamany 124"/>
              <p:cNvCxnSpPr>
                <a:stCxn id="119" idx="4"/>
                <a:endCxn id="121" idx="2"/>
              </p:cNvCxnSpPr>
              <p:nvPr/>
            </p:nvCxnSpPr>
            <p:spPr>
              <a:xfrm rot="16200000" flipH="1">
                <a:off x="6541709" y="3228004"/>
                <a:ext cx="446427" cy="62563"/>
              </a:xfrm>
              <a:prstGeom prst="bentConnector2">
                <a:avLst/>
              </a:prstGeom>
              <a:solidFill>
                <a:srgbClr val="4F81BD">
                  <a:lumMod val="40000"/>
                  <a:lumOff val="60000"/>
                </a:srgbClr>
              </a:solidFill>
              <a:ln w="12700" cap="flat" cmpd="sng" algn="ctr">
                <a:solidFill>
                  <a:srgbClr val="4F81BD">
                    <a:lumMod val="40000"/>
                    <a:lumOff val="60000"/>
                  </a:srgbClr>
                </a:solidFill>
                <a:prstDash val="solid"/>
              </a:ln>
              <a:effectLst/>
            </p:spPr>
          </p:cxnSp>
          <p:cxnSp>
            <p:nvCxnSpPr>
              <p:cNvPr id="126" name="Łącznik łamany 125"/>
              <p:cNvCxnSpPr>
                <a:stCxn id="120" idx="4"/>
                <a:endCxn id="122" idx="2"/>
              </p:cNvCxnSpPr>
              <p:nvPr/>
            </p:nvCxnSpPr>
            <p:spPr>
              <a:xfrm rot="16200000" flipH="1">
                <a:off x="6857939" y="3167819"/>
                <a:ext cx="55564" cy="62307"/>
              </a:xfrm>
              <a:prstGeom prst="bentConnector2">
                <a:avLst/>
              </a:prstGeom>
              <a:solidFill>
                <a:srgbClr val="4F81BD">
                  <a:lumMod val="40000"/>
                  <a:lumOff val="60000"/>
                </a:srgbClr>
              </a:solidFill>
              <a:ln w="12700" cap="flat" cmpd="sng" algn="ctr">
                <a:solidFill>
                  <a:srgbClr val="4F81BD">
                    <a:lumMod val="40000"/>
                    <a:lumOff val="60000"/>
                  </a:srgbClr>
                </a:solidFill>
                <a:prstDash val="solid"/>
              </a:ln>
              <a:effectLst/>
            </p:spPr>
          </p:cxnSp>
          <p:cxnSp>
            <p:nvCxnSpPr>
              <p:cNvPr id="127" name="Łącznik łamany 126"/>
              <p:cNvCxnSpPr>
                <a:stCxn id="120" idx="4"/>
                <a:endCxn id="123" idx="2"/>
              </p:cNvCxnSpPr>
              <p:nvPr/>
            </p:nvCxnSpPr>
            <p:spPr>
              <a:xfrm rot="16200000" flipH="1">
                <a:off x="6786110" y="3239648"/>
                <a:ext cx="200179" cy="63265"/>
              </a:xfrm>
              <a:prstGeom prst="bentConnector2">
                <a:avLst/>
              </a:prstGeom>
              <a:solidFill>
                <a:srgbClr val="4F81BD">
                  <a:lumMod val="40000"/>
                  <a:lumOff val="60000"/>
                </a:srgbClr>
              </a:solidFill>
              <a:ln w="12700" cap="flat" cmpd="sng" algn="ctr">
                <a:solidFill>
                  <a:srgbClr val="4F81BD">
                    <a:lumMod val="40000"/>
                    <a:lumOff val="60000"/>
                  </a:srgbClr>
                </a:solidFill>
                <a:prstDash val="solid"/>
              </a:ln>
              <a:effectLst/>
            </p:spPr>
          </p:cxnSp>
          <p:sp>
            <p:nvSpPr>
              <p:cNvPr id="128" name="Elipsa 127"/>
              <p:cNvSpPr/>
              <p:nvPr/>
            </p:nvSpPr>
            <p:spPr>
              <a:xfrm>
                <a:off x="7164288" y="2926855"/>
                <a:ext cx="111129" cy="111129"/>
              </a:xfrm>
              <a:prstGeom prst="ellipse">
                <a:avLst/>
              </a:prstGeom>
              <a:solidFill>
                <a:srgbClr val="4F81BD">
                  <a:lumMod val="40000"/>
                  <a:lumOff val="60000"/>
                </a:srgbClr>
              </a:solidFill>
              <a:ln w="12700" cap="flat" cmpd="sng" algn="ctr">
                <a:solidFill>
                  <a:srgbClr val="4F81BD">
                    <a:lumMod val="40000"/>
                    <a:lumOff val="60000"/>
                  </a:srgbClr>
                </a:solidFill>
                <a:prstDash val="solid"/>
              </a:ln>
              <a:effectLst/>
            </p:spPr>
            <p:txBody>
              <a:bodyPr rtlCol="0" anchor="ctr"/>
              <a:lstStyle/>
              <a:p>
                <a:pPr algn="ctr">
                  <a:defRPr/>
                </a:pPr>
                <a:endParaRPr lang="en-GB" kern="0">
                  <a:solidFill>
                    <a:sysClr val="window" lastClr="FFFFFF"/>
                  </a:solidFill>
                  <a:latin typeface="Calibri" pitchFamily="34" charset="0"/>
                  <a:cs typeface="Calibri" pitchFamily="34" charset="0"/>
                </a:endParaRPr>
              </a:p>
            </p:txBody>
          </p:sp>
          <p:sp>
            <p:nvSpPr>
              <p:cNvPr id="129" name="Schemat blokowy: dokument 128"/>
              <p:cNvSpPr/>
              <p:nvPr/>
            </p:nvSpPr>
            <p:spPr>
              <a:xfrm>
                <a:off x="7330981" y="3051916"/>
                <a:ext cx="166693" cy="111128"/>
              </a:xfrm>
              <a:prstGeom prst="flowChartDocument">
                <a:avLst/>
              </a:prstGeom>
              <a:solidFill>
                <a:srgbClr val="4F81BD">
                  <a:lumMod val="40000"/>
                  <a:lumOff val="60000"/>
                </a:srgbClr>
              </a:solidFill>
              <a:ln w="12700" cap="flat" cmpd="sng" algn="ctr">
                <a:solidFill>
                  <a:srgbClr val="4F81BD">
                    <a:lumMod val="40000"/>
                    <a:lumOff val="60000"/>
                  </a:srgbClr>
                </a:solidFill>
                <a:prstDash val="solid"/>
              </a:ln>
              <a:effectLst/>
            </p:spPr>
            <p:txBody>
              <a:bodyPr rtlCol="0" anchor="ctr"/>
              <a:lstStyle/>
              <a:p>
                <a:pPr algn="ctr">
                  <a:defRPr/>
                </a:pPr>
                <a:endParaRPr lang="en-GB" kern="0">
                  <a:solidFill>
                    <a:sysClr val="window" lastClr="FFFFFF"/>
                  </a:solidFill>
                  <a:latin typeface="Calibri" pitchFamily="34" charset="0"/>
                  <a:cs typeface="Calibri" pitchFamily="34" charset="0"/>
                </a:endParaRPr>
              </a:p>
            </p:txBody>
          </p:sp>
          <p:cxnSp>
            <p:nvCxnSpPr>
              <p:cNvPr id="130" name="Łącznik łamany 129"/>
              <p:cNvCxnSpPr>
                <a:stCxn id="128" idx="4"/>
                <a:endCxn id="129" idx="1"/>
              </p:cNvCxnSpPr>
              <p:nvPr/>
            </p:nvCxnSpPr>
            <p:spPr>
              <a:xfrm rot="16200000" flipH="1">
                <a:off x="7240668" y="3017168"/>
                <a:ext cx="69497" cy="111129"/>
              </a:xfrm>
              <a:prstGeom prst="bentConnector2">
                <a:avLst/>
              </a:prstGeom>
              <a:solidFill>
                <a:srgbClr val="4F81BD">
                  <a:lumMod val="40000"/>
                  <a:lumOff val="60000"/>
                </a:srgbClr>
              </a:solidFill>
              <a:ln w="12700" cap="flat" cmpd="sng" algn="ctr">
                <a:solidFill>
                  <a:srgbClr val="4F81BD">
                    <a:lumMod val="40000"/>
                    <a:lumOff val="60000"/>
                  </a:srgbClr>
                </a:solidFill>
                <a:prstDash val="solid"/>
              </a:ln>
              <a:effectLst/>
            </p:spPr>
          </p:cxnSp>
          <p:sp>
            <p:nvSpPr>
              <p:cNvPr id="131" name="Elipsa 130"/>
              <p:cNvSpPr/>
              <p:nvPr/>
            </p:nvSpPr>
            <p:spPr>
              <a:xfrm>
                <a:off x="7164288" y="3170667"/>
                <a:ext cx="111129" cy="111129"/>
              </a:xfrm>
              <a:prstGeom prst="ellipse">
                <a:avLst/>
              </a:prstGeom>
              <a:solidFill>
                <a:srgbClr val="4F81BD">
                  <a:lumMod val="40000"/>
                  <a:lumOff val="60000"/>
                </a:srgbClr>
              </a:solidFill>
              <a:ln w="12700" cap="flat" cmpd="sng" algn="ctr">
                <a:solidFill>
                  <a:srgbClr val="4F81BD">
                    <a:lumMod val="40000"/>
                    <a:lumOff val="60000"/>
                  </a:srgbClr>
                </a:solidFill>
                <a:prstDash val="solid"/>
              </a:ln>
              <a:effectLst/>
            </p:spPr>
            <p:txBody>
              <a:bodyPr rtlCol="0" anchor="ctr"/>
              <a:lstStyle/>
              <a:p>
                <a:pPr algn="ctr">
                  <a:defRPr/>
                </a:pPr>
                <a:endParaRPr lang="en-GB" kern="0">
                  <a:solidFill>
                    <a:sysClr val="window" lastClr="FFFFFF"/>
                  </a:solidFill>
                  <a:latin typeface="Calibri" pitchFamily="34" charset="0"/>
                  <a:cs typeface="Calibri" pitchFamily="34" charset="0"/>
                </a:endParaRPr>
              </a:p>
            </p:txBody>
          </p:sp>
          <p:sp>
            <p:nvSpPr>
              <p:cNvPr id="132" name="Schemat blokowy: dokument 131"/>
              <p:cNvSpPr/>
              <p:nvPr/>
            </p:nvSpPr>
            <p:spPr>
              <a:xfrm>
                <a:off x="7330981" y="3274174"/>
                <a:ext cx="166693" cy="111128"/>
              </a:xfrm>
              <a:prstGeom prst="flowChartDocument">
                <a:avLst/>
              </a:prstGeom>
              <a:solidFill>
                <a:srgbClr val="4F81BD">
                  <a:lumMod val="40000"/>
                  <a:lumOff val="60000"/>
                </a:srgbClr>
              </a:solidFill>
              <a:ln w="12700" cap="flat" cmpd="sng" algn="ctr">
                <a:solidFill>
                  <a:srgbClr val="4F81BD">
                    <a:lumMod val="40000"/>
                    <a:lumOff val="60000"/>
                  </a:srgbClr>
                </a:solidFill>
                <a:prstDash val="solid"/>
              </a:ln>
              <a:effectLst/>
            </p:spPr>
            <p:txBody>
              <a:bodyPr rtlCol="0" anchor="ctr"/>
              <a:lstStyle/>
              <a:p>
                <a:pPr algn="ctr">
                  <a:defRPr/>
                </a:pPr>
                <a:endParaRPr lang="en-GB" kern="0">
                  <a:solidFill>
                    <a:sysClr val="window" lastClr="FFFFFF"/>
                  </a:solidFill>
                  <a:latin typeface="Calibri" pitchFamily="34" charset="0"/>
                  <a:cs typeface="Calibri" pitchFamily="34" charset="0"/>
                </a:endParaRPr>
              </a:p>
            </p:txBody>
          </p:sp>
          <p:cxnSp>
            <p:nvCxnSpPr>
              <p:cNvPr id="133" name="Łącznik łamany 132"/>
              <p:cNvCxnSpPr>
                <a:stCxn id="131" idx="4"/>
                <a:endCxn id="132" idx="1"/>
              </p:cNvCxnSpPr>
              <p:nvPr/>
            </p:nvCxnSpPr>
            <p:spPr>
              <a:xfrm rot="16200000" flipH="1">
                <a:off x="7251445" y="3250201"/>
                <a:ext cx="47943" cy="111129"/>
              </a:xfrm>
              <a:prstGeom prst="bentConnector2">
                <a:avLst/>
              </a:prstGeom>
              <a:solidFill>
                <a:srgbClr val="4F81BD">
                  <a:lumMod val="40000"/>
                  <a:lumOff val="60000"/>
                </a:srgbClr>
              </a:solidFill>
              <a:ln w="12700" cap="flat" cmpd="sng" algn="ctr">
                <a:solidFill>
                  <a:srgbClr val="4F81BD">
                    <a:lumMod val="40000"/>
                    <a:lumOff val="60000"/>
                  </a:srgbClr>
                </a:solidFill>
                <a:prstDash val="solid"/>
              </a:ln>
              <a:effectLst/>
            </p:spPr>
          </p:cxnSp>
          <p:sp>
            <p:nvSpPr>
              <p:cNvPr id="134" name="Elipsa 133"/>
              <p:cNvSpPr/>
              <p:nvPr/>
            </p:nvSpPr>
            <p:spPr>
              <a:xfrm>
                <a:off x="7164288" y="3426695"/>
                <a:ext cx="111129" cy="111129"/>
              </a:xfrm>
              <a:prstGeom prst="ellipse">
                <a:avLst/>
              </a:prstGeom>
              <a:solidFill>
                <a:srgbClr val="4F81BD">
                  <a:lumMod val="40000"/>
                  <a:lumOff val="60000"/>
                </a:srgbClr>
              </a:solidFill>
              <a:ln w="12700" cap="flat" cmpd="sng" algn="ctr">
                <a:solidFill>
                  <a:srgbClr val="4F81BD">
                    <a:lumMod val="40000"/>
                    <a:lumOff val="60000"/>
                  </a:srgbClr>
                </a:solidFill>
                <a:prstDash val="solid"/>
              </a:ln>
              <a:effectLst/>
            </p:spPr>
            <p:txBody>
              <a:bodyPr rtlCol="0" anchor="ctr"/>
              <a:lstStyle/>
              <a:p>
                <a:pPr algn="ctr">
                  <a:defRPr/>
                </a:pPr>
                <a:endParaRPr lang="en-GB" kern="0">
                  <a:solidFill>
                    <a:sysClr val="window" lastClr="FFFFFF"/>
                  </a:solidFill>
                  <a:latin typeface="Calibri" pitchFamily="34" charset="0"/>
                  <a:cs typeface="Calibri" pitchFamily="34" charset="0"/>
                </a:endParaRPr>
              </a:p>
            </p:txBody>
          </p:sp>
          <p:sp>
            <p:nvSpPr>
              <p:cNvPr id="135" name="Schemat blokowy: dokument 134"/>
              <p:cNvSpPr/>
              <p:nvPr/>
            </p:nvSpPr>
            <p:spPr>
              <a:xfrm>
                <a:off x="7330981" y="3551995"/>
                <a:ext cx="166693" cy="111128"/>
              </a:xfrm>
              <a:prstGeom prst="flowChartDocument">
                <a:avLst/>
              </a:prstGeom>
              <a:solidFill>
                <a:srgbClr val="4F81BD">
                  <a:lumMod val="40000"/>
                  <a:lumOff val="60000"/>
                </a:srgbClr>
              </a:solidFill>
              <a:ln w="12700" cap="flat" cmpd="sng" algn="ctr">
                <a:solidFill>
                  <a:srgbClr val="4F81BD">
                    <a:lumMod val="40000"/>
                    <a:lumOff val="60000"/>
                  </a:srgbClr>
                </a:solidFill>
                <a:prstDash val="solid"/>
              </a:ln>
              <a:effectLst/>
            </p:spPr>
            <p:txBody>
              <a:bodyPr rtlCol="0" anchor="ctr"/>
              <a:lstStyle/>
              <a:p>
                <a:pPr algn="ctr">
                  <a:defRPr/>
                </a:pPr>
                <a:endParaRPr lang="en-GB" kern="0">
                  <a:solidFill>
                    <a:sysClr val="window" lastClr="FFFFFF"/>
                  </a:solidFill>
                  <a:latin typeface="Calibri" pitchFamily="34" charset="0"/>
                  <a:cs typeface="Calibri" pitchFamily="34" charset="0"/>
                </a:endParaRPr>
              </a:p>
            </p:txBody>
          </p:sp>
          <p:cxnSp>
            <p:nvCxnSpPr>
              <p:cNvPr id="136" name="Łącznik łamany 135"/>
              <p:cNvCxnSpPr>
                <a:stCxn id="134" idx="4"/>
                <a:endCxn id="135" idx="1"/>
              </p:cNvCxnSpPr>
              <p:nvPr/>
            </p:nvCxnSpPr>
            <p:spPr>
              <a:xfrm rot="16200000" flipH="1">
                <a:off x="7240549" y="3517127"/>
                <a:ext cx="69735" cy="111129"/>
              </a:xfrm>
              <a:prstGeom prst="bentConnector2">
                <a:avLst/>
              </a:prstGeom>
              <a:solidFill>
                <a:srgbClr val="4F81BD">
                  <a:lumMod val="40000"/>
                  <a:lumOff val="60000"/>
                </a:srgbClr>
              </a:solidFill>
              <a:ln w="12700" cap="flat" cmpd="sng" algn="ctr">
                <a:solidFill>
                  <a:srgbClr val="4F81BD">
                    <a:lumMod val="40000"/>
                    <a:lumOff val="60000"/>
                  </a:srgbClr>
                </a:solidFill>
                <a:prstDash val="solid"/>
              </a:ln>
              <a:effectLst/>
            </p:spPr>
          </p:cxnSp>
          <p:sp>
            <p:nvSpPr>
              <p:cNvPr id="137" name="Schemat blokowy: dokument 136"/>
              <p:cNvSpPr/>
              <p:nvPr/>
            </p:nvSpPr>
            <p:spPr>
              <a:xfrm>
                <a:off x="7330981" y="3690907"/>
                <a:ext cx="166693" cy="103085"/>
              </a:xfrm>
              <a:prstGeom prst="flowChartDocument">
                <a:avLst/>
              </a:prstGeom>
              <a:solidFill>
                <a:srgbClr val="4F81BD">
                  <a:lumMod val="40000"/>
                  <a:lumOff val="60000"/>
                </a:srgbClr>
              </a:solidFill>
              <a:ln w="12700" cap="flat" cmpd="sng" algn="ctr">
                <a:solidFill>
                  <a:srgbClr val="4F81BD">
                    <a:lumMod val="40000"/>
                    <a:lumOff val="60000"/>
                  </a:srgbClr>
                </a:solidFill>
                <a:prstDash val="solid"/>
              </a:ln>
              <a:effectLst/>
            </p:spPr>
            <p:txBody>
              <a:bodyPr rtlCol="0" anchor="ctr"/>
              <a:lstStyle/>
              <a:p>
                <a:pPr algn="ctr">
                  <a:defRPr/>
                </a:pPr>
                <a:endParaRPr lang="en-GB" kern="0">
                  <a:solidFill>
                    <a:sysClr val="window" lastClr="FFFFFF"/>
                  </a:solidFill>
                  <a:latin typeface="Calibri" pitchFamily="34" charset="0"/>
                  <a:cs typeface="Calibri" pitchFamily="34" charset="0"/>
                </a:endParaRPr>
              </a:p>
            </p:txBody>
          </p:sp>
          <p:cxnSp>
            <p:nvCxnSpPr>
              <p:cNvPr id="138" name="Łącznik łamany 137"/>
              <p:cNvCxnSpPr>
                <a:stCxn id="134" idx="4"/>
                <a:endCxn id="137" idx="1"/>
              </p:cNvCxnSpPr>
              <p:nvPr/>
            </p:nvCxnSpPr>
            <p:spPr>
              <a:xfrm rot="16200000" flipH="1">
                <a:off x="7173104" y="3584572"/>
                <a:ext cx="204625" cy="111129"/>
              </a:xfrm>
              <a:prstGeom prst="bentConnector2">
                <a:avLst/>
              </a:prstGeom>
              <a:solidFill>
                <a:srgbClr val="4F81BD">
                  <a:lumMod val="40000"/>
                  <a:lumOff val="60000"/>
                </a:srgbClr>
              </a:solidFill>
              <a:ln w="12700" cap="flat" cmpd="sng" algn="ctr">
                <a:solidFill>
                  <a:srgbClr val="4F81BD">
                    <a:lumMod val="40000"/>
                    <a:lumOff val="60000"/>
                  </a:srgbClr>
                </a:solidFill>
                <a:prstDash val="solid"/>
              </a:ln>
              <a:effectLst/>
            </p:spPr>
          </p:cxnSp>
          <p:sp>
            <p:nvSpPr>
              <p:cNvPr id="139" name="Elipsa 138"/>
              <p:cNvSpPr/>
              <p:nvPr/>
            </p:nvSpPr>
            <p:spPr>
              <a:xfrm>
                <a:off x="6922372" y="3546714"/>
                <a:ext cx="111129" cy="111129"/>
              </a:xfrm>
              <a:prstGeom prst="ellipse">
                <a:avLst/>
              </a:prstGeom>
              <a:solidFill>
                <a:srgbClr val="4F81BD">
                  <a:lumMod val="40000"/>
                  <a:lumOff val="60000"/>
                </a:srgbClr>
              </a:solidFill>
              <a:ln w="12700" cap="flat" cmpd="sng" algn="ctr">
                <a:solidFill>
                  <a:srgbClr val="4F81BD">
                    <a:lumMod val="40000"/>
                    <a:lumOff val="60000"/>
                  </a:srgbClr>
                </a:solidFill>
                <a:prstDash val="solid"/>
              </a:ln>
              <a:effectLst/>
            </p:spPr>
            <p:txBody>
              <a:bodyPr rtlCol="0" anchor="ctr"/>
              <a:lstStyle/>
              <a:p>
                <a:pPr algn="ctr">
                  <a:defRPr/>
                </a:pPr>
                <a:endParaRPr lang="en-GB" kern="0">
                  <a:solidFill>
                    <a:sysClr val="window" lastClr="FFFFFF"/>
                  </a:solidFill>
                  <a:latin typeface="Calibri" pitchFamily="34" charset="0"/>
                  <a:cs typeface="Calibri" pitchFamily="34" charset="0"/>
                </a:endParaRPr>
              </a:p>
            </p:txBody>
          </p:sp>
          <p:sp>
            <p:nvSpPr>
              <p:cNvPr id="140" name="Elipsa 139"/>
              <p:cNvSpPr/>
              <p:nvPr/>
            </p:nvSpPr>
            <p:spPr>
              <a:xfrm>
                <a:off x="6923330" y="3682120"/>
                <a:ext cx="111129" cy="111129"/>
              </a:xfrm>
              <a:prstGeom prst="ellipse">
                <a:avLst/>
              </a:prstGeom>
              <a:solidFill>
                <a:srgbClr val="4F81BD">
                  <a:lumMod val="40000"/>
                  <a:lumOff val="60000"/>
                </a:srgbClr>
              </a:solidFill>
              <a:ln w="12700" cap="flat" cmpd="sng" algn="ctr">
                <a:solidFill>
                  <a:srgbClr val="4F81BD">
                    <a:lumMod val="40000"/>
                    <a:lumOff val="60000"/>
                  </a:srgbClr>
                </a:solidFill>
                <a:prstDash val="solid"/>
              </a:ln>
              <a:effectLst/>
            </p:spPr>
            <p:txBody>
              <a:bodyPr rtlCol="0" anchor="ctr"/>
              <a:lstStyle/>
              <a:p>
                <a:pPr algn="ctr">
                  <a:defRPr/>
                </a:pPr>
                <a:endParaRPr lang="en-GB" kern="0">
                  <a:solidFill>
                    <a:sysClr val="window" lastClr="FFFFFF"/>
                  </a:solidFill>
                  <a:latin typeface="Calibri" pitchFamily="34" charset="0"/>
                  <a:cs typeface="Calibri" pitchFamily="34" charset="0"/>
                </a:endParaRPr>
              </a:p>
            </p:txBody>
          </p:sp>
          <p:cxnSp>
            <p:nvCxnSpPr>
              <p:cNvPr id="141" name="Łącznik łamany 140"/>
              <p:cNvCxnSpPr>
                <a:stCxn id="121" idx="4"/>
                <a:endCxn id="139" idx="2"/>
              </p:cNvCxnSpPr>
              <p:nvPr/>
            </p:nvCxnSpPr>
            <p:spPr>
              <a:xfrm rot="16200000" flipH="1">
                <a:off x="6854969" y="3534872"/>
                <a:ext cx="64216" cy="70604"/>
              </a:xfrm>
              <a:prstGeom prst="bentConnector2">
                <a:avLst/>
              </a:prstGeom>
              <a:solidFill>
                <a:srgbClr val="4F81BD">
                  <a:lumMod val="40000"/>
                  <a:lumOff val="60000"/>
                </a:srgbClr>
              </a:solidFill>
              <a:ln w="12700" cap="flat" cmpd="sng" algn="ctr">
                <a:solidFill>
                  <a:srgbClr val="4F81BD">
                    <a:lumMod val="40000"/>
                    <a:lumOff val="60000"/>
                  </a:srgbClr>
                </a:solidFill>
                <a:prstDash val="solid"/>
              </a:ln>
              <a:effectLst/>
            </p:spPr>
          </p:cxnSp>
          <p:cxnSp>
            <p:nvCxnSpPr>
              <p:cNvPr id="142" name="Łącznik łamany 141"/>
              <p:cNvCxnSpPr>
                <a:stCxn id="121" idx="4"/>
                <a:endCxn id="140" idx="2"/>
              </p:cNvCxnSpPr>
              <p:nvPr/>
            </p:nvCxnSpPr>
            <p:spPr>
              <a:xfrm rot="16200000" flipH="1">
                <a:off x="6787747" y="3602097"/>
                <a:ext cx="199622" cy="71562"/>
              </a:xfrm>
              <a:prstGeom prst="bentConnector2">
                <a:avLst/>
              </a:prstGeom>
              <a:solidFill>
                <a:srgbClr val="4F81BD">
                  <a:lumMod val="40000"/>
                  <a:lumOff val="60000"/>
                </a:srgbClr>
              </a:solidFill>
              <a:ln w="12700" cap="flat" cmpd="sng" algn="ctr">
                <a:solidFill>
                  <a:srgbClr val="4F81BD">
                    <a:lumMod val="40000"/>
                    <a:lumOff val="60000"/>
                  </a:srgbClr>
                </a:solidFill>
                <a:prstDash val="solid"/>
              </a:ln>
              <a:effectLst/>
            </p:spPr>
          </p:cxnSp>
        </p:grpSp>
      </p:grpSp>
      <p:grpSp>
        <p:nvGrpSpPr>
          <p:cNvPr id="143" name="Grupa 142"/>
          <p:cNvGrpSpPr/>
          <p:nvPr/>
        </p:nvGrpSpPr>
        <p:grpSpPr>
          <a:xfrm>
            <a:off x="5963046" y="1664879"/>
            <a:ext cx="599695" cy="539985"/>
            <a:chOff x="6012160" y="2636912"/>
            <a:chExt cx="864096" cy="864096"/>
          </a:xfrm>
        </p:grpSpPr>
        <p:sp>
          <p:nvSpPr>
            <p:cNvPr id="144" name="Prostokąt 143"/>
            <p:cNvSpPr/>
            <p:nvPr/>
          </p:nvSpPr>
          <p:spPr>
            <a:xfrm>
              <a:off x="6012160" y="2636912"/>
              <a:ext cx="864096" cy="864096"/>
            </a:xfrm>
            <a:prstGeom prst="rect">
              <a:avLst/>
            </a:prstGeom>
            <a:solidFill>
              <a:sysClr val="window" lastClr="FFFFFF"/>
            </a:solidFill>
            <a:ln w="12700" cap="flat" cmpd="sng" algn="ctr">
              <a:solidFill>
                <a:srgbClr val="4F81BD">
                  <a:shade val="50000"/>
                </a:srgbClr>
              </a:solidFill>
              <a:prstDash val="solid"/>
            </a:ln>
            <a:effectLst/>
          </p:spPr>
          <p:txBody>
            <a:bodyPr rtlCol="0" anchor="ctr"/>
            <a:lstStyle/>
            <a:p>
              <a:pPr algn="ctr">
                <a:defRPr/>
              </a:pPr>
              <a:endParaRPr lang="en-GB" sz="1000" kern="0">
                <a:solidFill>
                  <a:sysClr val="window" lastClr="FFFFFF"/>
                </a:solidFill>
                <a:latin typeface="Calibri" pitchFamily="34" charset="0"/>
                <a:cs typeface="Calibri" pitchFamily="34" charset="0"/>
              </a:endParaRPr>
            </a:p>
          </p:txBody>
        </p:sp>
        <p:grpSp>
          <p:nvGrpSpPr>
            <p:cNvPr id="145" name="Grupa 144"/>
            <p:cNvGrpSpPr/>
            <p:nvPr/>
          </p:nvGrpSpPr>
          <p:grpSpPr>
            <a:xfrm>
              <a:off x="6084168" y="2708921"/>
              <a:ext cx="720080" cy="720079"/>
              <a:chOff x="6678077" y="2924944"/>
              <a:chExt cx="819597" cy="869048"/>
            </a:xfrm>
          </p:grpSpPr>
          <p:sp>
            <p:nvSpPr>
              <p:cNvPr id="146" name="Elipsa 145"/>
              <p:cNvSpPr/>
              <p:nvPr/>
            </p:nvSpPr>
            <p:spPr>
              <a:xfrm>
                <a:off x="6678077" y="2924944"/>
                <a:ext cx="111129" cy="111129"/>
              </a:xfrm>
              <a:prstGeom prst="ellipse">
                <a:avLst/>
              </a:prstGeom>
              <a:solidFill>
                <a:srgbClr val="4F81BD">
                  <a:lumMod val="40000"/>
                  <a:lumOff val="60000"/>
                </a:srgbClr>
              </a:solidFill>
              <a:ln w="12700" cap="flat" cmpd="sng" algn="ctr">
                <a:solidFill>
                  <a:srgbClr val="4F81BD">
                    <a:shade val="50000"/>
                  </a:srgbClr>
                </a:solidFill>
                <a:prstDash val="solid"/>
              </a:ln>
              <a:effectLst/>
            </p:spPr>
            <p:txBody>
              <a:bodyPr rtlCol="0" anchor="ctr"/>
              <a:lstStyle/>
              <a:p>
                <a:pPr algn="ctr">
                  <a:defRPr/>
                </a:pPr>
                <a:endParaRPr lang="en-GB" kern="0">
                  <a:solidFill>
                    <a:sysClr val="window" lastClr="FFFFFF"/>
                  </a:solidFill>
                  <a:latin typeface="Calibri" pitchFamily="34" charset="0"/>
                  <a:cs typeface="Calibri" pitchFamily="34" charset="0"/>
                </a:endParaRPr>
              </a:p>
            </p:txBody>
          </p:sp>
          <p:sp>
            <p:nvSpPr>
              <p:cNvPr id="147" name="Elipsa 146"/>
              <p:cNvSpPr/>
              <p:nvPr/>
            </p:nvSpPr>
            <p:spPr>
              <a:xfrm>
                <a:off x="6799005" y="3060062"/>
                <a:ext cx="111129" cy="111129"/>
              </a:xfrm>
              <a:prstGeom prst="ellipse">
                <a:avLst/>
              </a:prstGeom>
              <a:solidFill>
                <a:srgbClr val="4F81BD">
                  <a:lumMod val="40000"/>
                  <a:lumOff val="60000"/>
                </a:srgbClr>
              </a:solidFill>
              <a:ln w="12700" cap="flat" cmpd="sng" algn="ctr">
                <a:solidFill>
                  <a:srgbClr val="4F81BD">
                    <a:shade val="50000"/>
                  </a:srgbClr>
                </a:solidFill>
                <a:prstDash val="solid"/>
              </a:ln>
              <a:effectLst/>
            </p:spPr>
            <p:txBody>
              <a:bodyPr rtlCol="0" anchor="ctr"/>
              <a:lstStyle/>
              <a:p>
                <a:pPr algn="ctr">
                  <a:defRPr/>
                </a:pPr>
                <a:endParaRPr lang="en-GB" kern="0">
                  <a:solidFill>
                    <a:sysClr val="window" lastClr="FFFFFF"/>
                  </a:solidFill>
                  <a:latin typeface="Calibri" pitchFamily="34" charset="0"/>
                  <a:cs typeface="Calibri" pitchFamily="34" charset="0"/>
                </a:endParaRPr>
              </a:p>
            </p:txBody>
          </p:sp>
          <p:sp>
            <p:nvSpPr>
              <p:cNvPr id="148" name="Elipsa 147"/>
              <p:cNvSpPr/>
              <p:nvPr/>
            </p:nvSpPr>
            <p:spPr>
              <a:xfrm>
                <a:off x="6796205" y="3426935"/>
                <a:ext cx="111129" cy="111129"/>
              </a:xfrm>
              <a:prstGeom prst="ellipse">
                <a:avLst/>
              </a:prstGeom>
              <a:solidFill>
                <a:srgbClr val="4F81BD">
                  <a:lumMod val="40000"/>
                  <a:lumOff val="60000"/>
                </a:srgbClr>
              </a:solidFill>
              <a:ln w="12700" cap="flat" cmpd="sng" algn="ctr">
                <a:solidFill>
                  <a:srgbClr val="4F81BD">
                    <a:shade val="50000"/>
                  </a:srgbClr>
                </a:solidFill>
                <a:prstDash val="solid"/>
              </a:ln>
              <a:effectLst/>
            </p:spPr>
            <p:txBody>
              <a:bodyPr rtlCol="0" anchor="ctr"/>
              <a:lstStyle/>
              <a:p>
                <a:pPr algn="ctr">
                  <a:defRPr/>
                </a:pPr>
                <a:endParaRPr lang="en-GB" kern="0">
                  <a:solidFill>
                    <a:sysClr val="window" lastClr="FFFFFF"/>
                  </a:solidFill>
                  <a:latin typeface="Calibri" pitchFamily="34" charset="0"/>
                  <a:cs typeface="Calibri" pitchFamily="34" charset="0"/>
                </a:endParaRPr>
              </a:p>
            </p:txBody>
          </p:sp>
          <p:sp>
            <p:nvSpPr>
              <p:cNvPr id="149" name="Elipsa 148"/>
              <p:cNvSpPr/>
              <p:nvPr/>
            </p:nvSpPr>
            <p:spPr>
              <a:xfrm>
                <a:off x="6916876" y="3171191"/>
                <a:ext cx="111129" cy="111129"/>
              </a:xfrm>
              <a:prstGeom prst="ellipse">
                <a:avLst/>
              </a:prstGeom>
              <a:solidFill>
                <a:srgbClr val="4F81BD">
                  <a:lumMod val="40000"/>
                  <a:lumOff val="60000"/>
                </a:srgbClr>
              </a:solidFill>
              <a:ln w="12700" cap="flat" cmpd="sng" algn="ctr">
                <a:solidFill>
                  <a:srgbClr val="4F81BD">
                    <a:shade val="50000"/>
                  </a:srgbClr>
                </a:solidFill>
                <a:prstDash val="solid"/>
              </a:ln>
              <a:effectLst/>
            </p:spPr>
            <p:txBody>
              <a:bodyPr rtlCol="0" anchor="ctr"/>
              <a:lstStyle/>
              <a:p>
                <a:pPr algn="ctr">
                  <a:defRPr/>
                </a:pPr>
                <a:endParaRPr lang="en-GB" kern="0">
                  <a:solidFill>
                    <a:sysClr val="window" lastClr="FFFFFF"/>
                  </a:solidFill>
                  <a:latin typeface="Calibri" pitchFamily="34" charset="0"/>
                  <a:cs typeface="Calibri" pitchFamily="34" charset="0"/>
                </a:endParaRPr>
              </a:p>
            </p:txBody>
          </p:sp>
          <p:sp>
            <p:nvSpPr>
              <p:cNvPr id="150" name="Elipsa 149"/>
              <p:cNvSpPr/>
              <p:nvPr/>
            </p:nvSpPr>
            <p:spPr>
              <a:xfrm>
                <a:off x="6917834" y="3315806"/>
                <a:ext cx="111129" cy="111129"/>
              </a:xfrm>
              <a:prstGeom prst="ellipse">
                <a:avLst/>
              </a:prstGeom>
              <a:solidFill>
                <a:srgbClr val="4F81BD">
                  <a:lumMod val="40000"/>
                  <a:lumOff val="60000"/>
                </a:srgbClr>
              </a:solidFill>
              <a:ln w="12700" cap="flat" cmpd="sng" algn="ctr">
                <a:solidFill>
                  <a:srgbClr val="4F81BD">
                    <a:shade val="50000"/>
                  </a:srgbClr>
                </a:solidFill>
                <a:prstDash val="solid"/>
              </a:ln>
              <a:effectLst/>
            </p:spPr>
            <p:txBody>
              <a:bodyPr rtlCol="0" anchor="ctr"/>
              <a:lstStyle/>
              <a:p>
                <a:pPr algn="ctr">
                  <a:defRPr/>
                </a:pPr>
                <a:endParaRPr lang="en-GB" kern="0">
                  <a:solidFill>
                    <a:sysClr val="window" lastClr="FFFFFF"/>
                  </a:solidFill>
                  <a:latin typeface="Calibri" pitchFamily="34" charset="0"/>
                  <a:cs typeface="Calibri" pitchFamily="34" charset="0"/>
                </a:endParaRPr>
              </a:p>
            </p:txBody>
          </p:sp>
          <p:cxnSp>
            <p:nvCxnSpPr>
              <p:cNvPr id="151" name="Łącznik łamany 150"/>
              <p:cNvCxnSpPr>
                <a:stCxn id="146" idx="4"/>
                <a:endCxn id="147" idx="2"/>
              </p:cNvCxnSpPr>
              <p:nvPr/>
            </p:nvCxnSpPr>
            <p:spPr>
              <a:xfrm rot="16200000" flipH="1">
                <a:off x="6726546" y="3043168"/>
                <a:ext cx="79553" cy="65363"/>
              </a:xfrm>
              <a:prstGeom prst="bentConnector2">
                <a:avLst/>
              </a:prstGeom>
              <a:solidFill>
                <a:srgbClr val="4F81BD">
                  <a:lumMod val="40000"/>
                  <a:lumOff val="60000"/>
                </a:srgbClr>
              </a:solidFill>
              <a:ln w="12700" cap="flat" cmpd="sng" algn="ctr">
                <a:solidFill>
                  <a:srgbClr val="4F81BD">
                    <a:shade val="50000"/>
                  </a:srgbClr>
                </a:solidFill>
                <a:prstDash val="solid"/>
              </a:ln>
              <a:effectLst/>
            </p:spPr>
          </p:cxnSp>
          <p:cxnSp>
            <p:nvCxnSpPr>
              <p:cNvPr id="152" name="Łącznik łamany 151"/>
              <p:cNvCxnSpPr>
                <a:stCxn id="146" idx="4"/>
                <a:endCxn id="148" idx="2"/>
              </p:cNvCxnSpPr>
              <p:nvPr/>
            </p:nvCxnSpPr>
            <p:spPr>
              <a:xfrm rot="16200000" flipH="1">
                <a:off x="6541709" y="3228004"/>
                <a:ext cx="446427" cy="62563"/>
              </a:xfrm>
              <a:prstGeom prst="bentConnector2">
                <a:avLst/>
              </a:prstGeom>
              <a:solidFill>
                <a:srgbClr val="4F81BD">
                  <a:lumMod val="40000"/>
                  <a:lumOff val="60000"/>
                </a:srgbClr>
              </a:solidFill>
              <a:ln w="12700" cap="flat" cmpd="sng" algn="ctr">
                <a:solidFill>
                  <a:srgbClr val="4F81BD">
                    <a:shade val="50000"/>
                  </a:srgbClr>
                </a:solidFill>
                <a:prstDash val="solid"/>
              </a:ln>
              <a:effectLst/>
            </p:spPr>
          </p:cxnSp>
          <p:cxnSp>
            <p:nvCxnSpPr>
              <p:cNvPr id="153" name="Łącznik łamany 152"/>
              <p:cNvCxnSpPr>
                <a:stCxn id="147" idx="4"/>
                <a:endCxn id="149" idx="2"/>
              </p:cNvCxnSpPr>
              <p:nvPr/>
            </p:nvCxnSpPr>
            <p:spPr>
              <a:xfrm rot="16200000" flipH="1">
                <a:off x="6857939" y="3167819"/>
                <a:ext cx="55564" cy="62307"/>
              </a:xfrm>
              <a:prstGeom prst="bentConnector2">
                <a:avLst/>
              </a:prstGeom>
              <a:solidFill>
                <a:srgbClr val="4F81BD">
                  <a:lumMod val="40000"/>
                  <a:lumOff val="60000"/>
                </a:srgbClr>
              </a:solidFill>
              <a:ln w="12700" cap="flat" cmpd="sng" algn="ctr">
                <a:solidFill>
                  <a:srgbClr val="4F81BD">
                    <a:shade val="50000"/>
                  </a:srgbClr>
                </a:solidFill>
                <a:prstDash val="solid"/>
              </a:ln>
              <a:effectLst/>
            </p:spPr>
          </p:cxnSp>
          <p:cxnSp>
            <p:nvCxnSpPr>
              <p:cNvPr id="154" name="Łącznik łamany 153"/>
              <p:cNvCxnSpPr>
                <a:stCxn id="147" idx="4"/>
                <a:endCxn id="150" idx="2"/>
              </p:cNvCxnSpPr>
              <p:nvPr/>
            </p:nvCxnSpPr>
            <p:spPr>
              <a:xfrm rot="16200000" flipH="1">
                <a:off x="6786110" y="3239648"/>
                <a:ext cx="200179" cy="63265"/>
              </a:xfrm>
              <a:prstGeom prst="bentConnector2">
                <a:avLst/>
              </a:prstGeom>
              <a:solidFill>
                <a:srgbClr val="4F81BD">
                  <a:lumMod val="40000"/>
                  <a:lumOff val="60000"/>
                </a:srgbClr>
              </a:solidFill>
              <a:ln w="12700" cap="flat" cmpd="sng" algn="ctr">
                <a:solidFill>
                  <a:srgbClr val="4F81BD">
                    <a:shade val="50000"/>
                  </a:srgbClr>
                </a:solidFill>
                <a:prstDash val="solid"/>
              </a:ln>
              <a:effectLst/>
            </p:spPr>
          </p:cxnSp>
          <p:sp>
            <p:nvSpPr>
              <p:cNvPr id="155" name="Elipsa 154"/>
              <p:cNvSpPr/>
              <p:nvPr/>
            </p:nvSpPr>
            <p:spPr>
              <a:xfrm>
                <a:off x="7164288" y="2926855"/>
                <a:ext cx="111129" cy="111129"/>
              </a:xfrm>
              <a:prstGeom prst="ellipse">
                <a:avLst/>
              </a:prstGeom>
              <a:solidFill>
                <a:srgbClr val="4F81BD">
                  <a:lumMod val="40000"/>
                  <a:lumOff val="60000"/>
                </a:srgbClr>
              </a:solidFill>
              <a:ln w="12700" cap="flat" cmpd="sng" algn="ctr">
                <a:solidFill>
                  <a:srgbClr val="4F81BD">
                    <a:shade val="50000"/>
                  </a:srgbClr>
                </a:solidFill>
                <a:prstDash val="solid"/>
              </a:ln>
              <a:effectLst/>
            </p:spPr>
            <p:txBody>
              <a:bodyPr rtlCol="0" anchor="ctr"/>
              <a:lstStyle/>
              <a:p>
                <a:pPr algn="ctr">
                  <a:defRPr/>
                </a:pPr>
                <a:endParaRPr lang="en-GB" kern="0">
                  <a:solidFill>
                    <a:sysClr val="window" lastClr="FFFFFF"/>
                  </a:solidFill>
                  <a:latin typeface="Calibri" pitchFamily="34" charset="0"/>
                  <a:cs typeface="Calibri" pitchFamily="34" charset="0"/>
                </a:endParaRPr>
              </a:p>
            </p:txBody>
          </p:sp>
          <p:sp>
            <p:nvSpPr>
              <p:cNvPr id="156" name="Schemat blokowy: dokument 155"/>
              <p:cNvSpPr/>
              <p:nvPr/>
            </p:nvSpPr>
            <p:spPr>
              <a:xfrm>
                <a:off x="7330981" y="3051916"/>
                <a:ext cx="166693" cy="111128"/>
              </a:xfrm>
              <a:prstGeom prst="flowChartDocument">
                <a:avLst/>
              </a:prstGeom>
              <a:solidFill>
                <a:srgbClr val="4F81BD">
                  <a:lumMod val="40000"/>
                  <a:lumOff val="60000"/>
                </a:srgbClr>
              </a:solidFill>
              <a:ln w="12700" cap="flat" cmpd="sng" algn="ctr">
                <a:solidFill>
                  <a:srgbClr val="4F81BD">
                    <a:shade val="50000"/>
                  </a:srgbClr>
                </a:solidFill>
                <a:prstDash val="solid"/>
              </a:ln>
              <a:effectLst/>
            </p:spPr>
            <p:txBody>
              <a:bodyPr rtlCol="0" anchor="ctr"/>
              <a:lstStyle/>
              <a:p>
                <a:pPr algn="ctr">
                  <a:defRPr/>
                </a:pPr>
                <a:endParaRPr lang="en-GB" kern="0">
                  <a:solidFill>
                    <a:sysClr val="window" lastClr="FFFFFF"/>
                  </a:solidFill>
                  <a:latin typeface="Calibri" pitchFamily="34" charset="0"/>
                  <a:cs typeface="Calibri" pitchFamily="34" charset="0"/>
                </a:endParaRPr>
              </a:p>
            </p:txBody>
          </p:sp>
          <p:cxnSp>
            <p:nvCxnSpPr>
              <p:cNvPr id="157" name="Łącznik łamany 156"/>
              <p:cNvCxnSpPr>
                <a:stCxn id="155" idx="4"/>
                <a:endCxn id="156" idx="1"/>
              </p:cNvCxnSpPr>
              <p:nvPr/>
            </p:nvCxnSpPr>
            <p:spPr>
              <a:xfrm rot="16200000" flipH="1">
                <a:off x="7240668" y="3017168"/>
                <a:ext cx="69497" cy="111129"/>
              </a:xfrm>
              <a:prstGeom prst="bentConnector2">
                <a:avLst/>
              </a:prstGeom>
              <a:solidFill>
                <a:srgbClr val="4F81BD">
                  <a:lumMod val="40000"/>
                  <a:lumOff val="60000"/>
                </a:srgbClr>
              </a:solidFill>
              <a:ln w="12700" cap="flat" cmpd="sng" algn="ctr">
                <a:solidFill>
                  <a:srgbClr val="4F81BD">
                    <a:shade val="50000"/>
                  </a:srgbClr>
                </a:solidFill>
                <a:prstDash val="solid"/>
              </a:ln>
              <a:effectLst/>
            </p:spPr>
          </p:cxnSp>
          <p:sp>
            <p:nvSpPr>
              <p:cNvPr id="158" name="Elipsa 157"/>
              <p:cNvSpPr/>
              <p:nvPr/>
            </p:nvSpPr>
            <p:spPr>
              <a:xfrm>
                <a:off x="7164288" y="3170667"/>
                <a:ext cx="111129" cy="111129"/>
              </a:xfrm>
              <a:prstGeom prst="ellipse">
                <a:avLst/>
              </a:prstGeom>
              <a:solidFill>
                <a:srgbClr val="4F81BD">
                  <a:lumMod val="40000"/>
                  <a:lumOff val="60000"/>
                </a:srgbClr>
              </a:solidFill>
              <a:ln w="12700" cap="flat" cmpd="sng" algn="ctr">
                <a:solidFill>
                  <a:srgbClr val="4F81BD">
                    <a:shade val="50000"/>
                  </a:srgbClr>
                </a:solidFill>
                <a:prstDash val="solid"/>
              </a:ln>
              <a:effectLst/>
            </p:spPr>
            <p:txBody>
              <a:bodyPr rtlCol="0" anchor="ctr"/>
              <a:lstStyle/>
              <a:p>
                <a:pPr algn="ctr">
                  <a:defRPr/>
                </a:pPr>
                <a:endParaRPr lang="en-GB" kern="0">
                  <a:solidFill>
                    <a:sysClr val="window" lastClr="FFFFFF"/>
                  </a:solidFill>
                  <a:latin typeface="Calibri" pitchFamily="34" charset="0"/>
                  <a:cs typeface="Calibri" pitchFamily="34" charset="0"/>
                </a:endParaRPr>
              </a:p>
            </p:txBody>
          </p:sp>
          <p:sp>
            <p:nvSpPr>
              <p:cNvPr id="159" name="Schemat blokowy: dokument 158"/>
              <p:cNvSpPr/>
              <p:nvPr/>
            </p:nvSpPr>
            <p:spPr>
              <a:xfrm>
                <a:off x="7330981" y="3274174"/>
                <a:ext cx="166693" cy="111128"/>
              </a:xfrm>
              <a:prstGeom prst="flowChartDocument">
                <a:avLst/>
              </a:prstGeom>
              <a:solidFill>
                <a:srgbClr val="4F81BD">
                  <a:lumMod val="40000"/>
                  <a:lumOff val="60000"/>
                </a:srgbClr>
              </a:solidFill>
              <a:ln w="12700" cap="flat" cmpd="sng" algn="ctr">
                <a:solidFill>
                  <a:srgbClr val="4F81BD">
                    <a:shade val="50000"/>
                  </a:srgbClr>
                </a:solidFill>
                <a:prstDash val="solid"/>
              </a:ln>
              <a:effectLst/>
            </p:spPr>
            <p:txBody>
              <a:bodyPr rtlCol="0" anchor="ctr"/>
              <a:lstStyle/>
              <a:p>
                <a:pPr algn="ctr">
                  <a:defRPr/>
                </a:pPr>
                <a:endParaRPr lang="en-GB" kern="0">
                  <a:solidFill>
                    <a:sysClr val="window" lastClr="FFFFFF"/>
                  </a:solidFill>
                  <a:latin typeface="Calibri" pitchFamily="34" charset="0"/>
                  <a:cs typeface="Calibri" pitchFamily="34" charset="0"/>
                </a:endParaRPr>
              </a:p>
            </p:txBody>
          </p:sp>
          <p:cxnSp>
            <p:nvCxnSpPr>
              <p:cNvPr id="160" name="Łącznik łamany 159"/>
              <p:cNvCxnSpPr>
                <a:stCxn id="158" idx="4"/>
                <a:endCxn id="159" idx="1"/>
              </p:cNvCxnSpPr>
              <p:nvPr/>
            </p:nvCxnSpPr>
            <p:spPr>
              <a:xfrm rot="16200000" flipH="1">
                <a:off x="7251445" y="3250201"/>
                <a:ext cx="47943" cy="111129"/>
              </a:xfrm>
              <a:prstGeom prst="bentConnector2">
                <a:avLst/>
              </a:prstGeom>
              <a:solidFill>
                <a:srgbClr val="4F81BD">
                  <a:lumMod val="40000"/>
                  <a:lumOff val="60000"/>
                </a:srgbClr>
              </a:solidFill>
              <a:ln w="12700" cap="flat" cmpd="sng" algn="ctr">
                <a:solidFill>
                  <a:srgbClr val="4F81BD">
                    <a:shade val="50000"/>
                  </a:srgbClr>
                </a:solidFill>
                <a:prstDash val="solid"/>
              </a:ln>
              <a:effectLst/>
            </p:spPr>
          </p:cxnSp>
          <p:sp>
            <p:nvSpPr>
              <p:cNvPr id="161" name="Elipsa 160"/>
              <p:cNvSpPr/>
              <p:nvPr/>
            </p:nvSpPr>
            <p:spPr>
              <a:xfrm>
                <a:off x="7164288" y="3426695"/>
                <a:ext cx="111129" cy="111129"/>
              </a:xfrm>
              <a:prstGeom prst="ellipse">
                <a:avLst/>
              </a:prstGeom>
              <a:solidFill>
                <a:srgbClr val="4F81BD">
                  <a:lumMod val="40000"/>
                  <a:lumOff val="60000"/>
                </a:srgbClr>
              </a:solidFill>
              <a:ln w="12700" cap="flat" cmpd="sng" algn="ctr">
                <a:solidFill>
                  <a:srgbClr val="4F81BD">
                    <a:shade val="50000"/>
                  </a:srgbClr>
                </a:solidFill>
                <a:prstDash val="solid"/>
              </a:ln>
              <a:effectLst/>
            </p:spPr>
            <p:txBody>
              <a:bodyPr rtlCol="0" anchor="ctr"/>
              <a:lstStyle/>
              <a:p>
                <a:pPr algn="ctr">
                  <a:defRPr/>
                </a:pPr>
                <a:endParaRPr lang="en-GB" kern="0">
                  <a:solidFill>
                    <a:sysClr val="window" lastClr="FFFFFF"/>
                  </a:solidFill>
                  <a:latin typeface="Calibri" pitchFamily="34" charset="0"/>
                  <a:cs typeface="Calibri" pitchFamily="34" charset="0"/>
                </a:endParaRPr>
              </a:p>
            </p:txBody>
          </p:sp>
          <p:sp>
            <p:nvSpPr>
              <p:cNvPr id="162" name="Schemat blokowy: dokument 161"/>
              <p:cNvSpPr/>
              <p:nvPr/>
            </p:nvSpPr>
            <p:spPr>
              <a:xfrm>
                <a:off x="7330981" y="3551995"/>
                <a:ext cx="166693" cy="111128"/>
              </a:xfrm>
              <a:prstGeom prst="flowChartDocument">
                <a:avLst/>
              </a:prstGeom>
              <a:solidFill>
                <a:srgbClr val="4F81BD">
                  <a:lumMod val="40000"/>
                  <a:lumOff val="60000"/>
                </a:srgbClr>
              </a:solidFill>
              <a:ln w="12700" cap="flat" cmpd="sng" algn="ctr">
                <a:solidFill>
                  <a:srgbClr val="4F81BD">
                    <a:shade val="50000"/>
                  </a:srgbClr>
                </a:solidFill>
                <a:prstDash val="solid"/>
              </a:ln>
              <a:effectLst/>
            </p:spPr>
            <p:txBody>
              <a:bodyPr rtlCol="0" anchor="ctr"/>
              <a:lstStyle/>
              <a:p>
                <a:pPr algn="ctr">
                  <a:defRPr/>
                </a:pPr>
                <a:endParaRPr lang="en-GB" kern="0">
                  <a:solidFill>
                    <a:sysClr val="window" lastClr="FFFFFF"/>
                  </a:solidFill>
                  <a:latin typeface="Calibri" pitchFamily="34" charset="0"/>
                  <a:cs typeface="Calibri" pitchFamily="34" charset="0"/>
                </a:endParaRPr>
              </a:p>
            </p:txBody>
          </p:sp>
          <p:cxnSp>
            <p:nvCxnSpPr>
              <p:cNvPr id="163" name="Łącznik łamany 162"/>
              <p:cNvCxnSpPr>
                <a:stCxn id="161" idx="4"/>
                <a:endCxn id="162" idx="1"/>
              </p:cNvCxnSpPr>
              <p:nvPr/>
            </p:nvCxnSpPr>
            <p:spPr>
              <a:xfrm rot="16200000" flipH="1">
                <a:off x="7240549" y="3517127"/>
                <a:ext cx="69735" cy="111129"/>
              </a:xfrm>
              <a:prstGeom prst="bentConnector2">
                <a:avLst/>
              </a:prstGeom>
              <a:solidFill>
                <a:srgbClr val="4F81BD">
                  <a:lumMod val="40000"/>
                  <a:lumOff val="60000"/>
                </a:srgbClr>
              </a:solidFill>
              <a:ln w="12700" cap="flat" cmpd="sng" algn="ctr">
                <a:solidFill>
                  <a:srgbClr val="4F81BD">
                    <a:shade val="50000"/>
                  </a:srgbClr>
                </a:solidFill>
                <a:prstDash val="solid"/>
              </a:ln>
              <a:effectLst/>
            </p:spPr>
          </p:cxnSp>
          <p:sp>
            <p:nvSpPr>
              <p:cNvPr id="164" name="Schemat blokowy: dokument 163"/>
              <p:cNvSpPr/>
              <p:nvPr/>
            </p:nvSpPr>
            <p:spPr>
              <a:xfrm>
                <a:off x="7330981" y="3690907"/>
                <a:ext cx="166693" cy="103085"/>
              </a:xfrm>
              <a:prstGeom prst="flowChartDocument">
                <a:avLst/>
              </a:prstGeom>
              <a:solidFill>
                <a:srgbClr val="4F81BD">
                  <a:lumMod val="40000"/>
                  <a:lumOff val="60000"/>
                </a:srgbClr>
              </a:solidFill>
              <a:ln w="12700" cap="flat" cmpd="sng" algn="ctr">
                <a:solidFill>
                  <a:srgbClr val="4F81BD">
                    <a:shade val="50000"/>
                  </a:srgbClr>
                </a:solidFill>
                <a:prstDash val="solid"/>
              </a:ln>
              <a:effectLst/>
            </p:spPr>
            <p:txBody>
              <a:bodyPr rtlCol="0" anchor="ctr"/>
              <a:lstStyle/>
              <a:p>
                <a:pPr algn="ctr">
                  <a:defRPr/>
                </a:pPr>
                <a:endParaRPr lang="en-GB" kern="0">
                  <a:solidFill>
                    <a:sysClr val="window" lastClr="FFFFFF"/>
                  </a:solidFill>
                  <a:latin typeface="Calibri" pitchFamily="34" charset="0"/>
                  <a:cs typeface="Calibri" pitchFamily="34" charset="0"/>
                </a:endParaRPr>
              </a:p>
            </p:txBody>
          </p:sp>
          <p:cxnSp>
            <p:nvCxnSpPr>
              <p:cNvPr id="165" name="Łącznik łamany 164"/>
              <p:cNvCxnSpPr>
                <a:stCxn id="161" idx="4"/>
                <a:endCxn id="164" idx="1"/>
              </p:cNvCxnSpPr>
              <p:nvPr/>
            </p:nvCxnSpPr>
            <p:spPr>
              <a:xfrm rot="16200000" flipH="1">
                <a:off x="7173104" y="3584572"/>
                <a:ext cx="204625" cy="111129"/>
              </a:xfrm>
              <a:prstGeom prst="bentConnector2">
                <a:avLst/>
              </a:prstGeom>
              <a:solidFill>
                <a:srgbClr val="4F81BD">
                  <a:lumMod val="40000"/>
                  <a:lumOff val="60000"/>
                </a:srgbClr>
              </a:solidFill>
              <a:ln w="12700" cap="flat" cmpd="sng" algn="ctr">
                <a:solidFill>
                  <a:srgbClr val="4F81BD">
                    <a:shade val="50000"/>
                  </a:srgbClr>
                </a:solidFill>
                <a:prstDash val="solid"/>
              </a:ln>
              <a:effectLst/>
            </p:spPr>
          </p:cxnSp>
          <p:sp>
            <p:nvSpPr>
              <p:cNvPr id="166" name="Elipsa 165"/>
              <p:cNvSpPr/>
              <p:nvPr/>
            </p:nvSpPr>
            <p:spPr>
              <a:xfrm>
                <a:off x="6922372" y="3546714"/>
                <a:ext cx="111129" cy="111129"/>
              </a:xfrm>
              <a:prstGeom prst="ellipse">
                <a:avLst/>
              </a:prstGeom>
              <a:solidFill>
                <a:srgbClr val="4F81BD">
                  <a:lumMod val="40000"/>
                  <a:lumOff val="60000"/>
                </a:srgbClr>
              </a:solidFill>
              <a:ln w="12700" cap="flat" cmpd="sng" algn="ctr">
                <a:solidFill>
                  <a:srgbClr val="4F81BD">
                    <a:shade val="50000"/>
                  </a:srgbClr>
                </a:solidFill>
                <a:prstDash val="solid"/>
              </a:ln>
              <a:effectLst/>
            </p:spPr>
            <p:txBody>
              <a:bodyPr rtlCol="0" anchor="ctr"/>
              <a:lstStyle/>
              <a:p>
                <a:pPr algn="ctr">
                  <a:defRPr/>
                </a:pPr>
                <a:endParaRPr lang="en-GB" kern="0">
                  <a:solidFill>
                    <a:sysClr val="window" lastClr="FFFFFF"/>
                  </a:solidFill>
                  <a:latin typeface="Calibri" pitchFamily="34" charset="0"/>
                  <a:cs typeface="Calibri" pitchFamily="34" charset="0"/>
                </a:endParaRPr>
              </a:p>
            </p:txBody>
          </p:sp>
          <p:sp>
            <p:nvSpPr>
              <p:cNvPr id="167" name="Elipsa 166"/>
              <p:cNvSpPr/>
              <p:nvPr/>
            </p:nvSpPr>
            <p:spPr>
              <a:xfrm>
                <a:off x="6923330" y="3682120"/>
                <a:ext cx="111129" cy="111129"/>
              </a:xfrm>
              <a:prstGeom prst="ellipse">
                <a:avLst/>
              </a:prstGeom>
              <a:solidFill>
                <a:srgbClr val="4F81BD">
                  <a:lumMod val="40000"/>
                  <a:lumOff val="60000"/>
                </a:srgbClr>
              </a:solidFill>
              <a:ln w="12700" cap="flat" cmpd="sng" algn="ctr">
                <a:solidFill>
                  <a:srgbClr val="4F81BD">
                    <a:shade val="50000"/>
                  </a:srgbClr>
                </a:solidFill>
                <a:prstDash val="solid"/>
              </a:ln>
              <a:effectLst/>
            </p:spPr>
            <p:txBody>
              <a:bodyPr rtlCol="0" anchor="ctr"/>
              <a:lstStyle/>
              <a:p>
                <a:pPr algn="ctr">
                  <a:defRPr/>
                </a:pPr>
                <a:endParaRPr lang="en-GB" kern="0">
                  <a:solidFill>
                    <a:sysClr val="window" lastClr="FFFFFF"/>
                  </a:solidFill>
                  <a:latin typeface="Calibri" pitchFamily="34" charset="0"/>
                  <a:cs typeface="Calibri" pitchFamily="34" charset="0"/>
                </a:endParaRPr>
              </a:p>
            </p:txBody>
          </p:sp>
          <p:cxnSp>
            <p:nvCxnSpPr>
              <p:cNvPr id="168" name="Łącznik łamany 167"/>
              <p:cNvCxnSpPr>
                <a:stCxn id="148" idx="4"/>
                <a:endCxn id="166" idx="2"/>
              </p:cNvCxnSpPr>
              <p:nvPr/>
            </p:nvCxnSpPr>
            <p:spPr>
              <a:xfrm rot="16200000" flipH="1">
                <a:off x="6854969" y="3534872"/>
                <a:ext cx="64216" cy="70604"/>
              </a:xfrm>
              <a:prstGeom prst="bentConnector2">
                <a:avLst/>
              </a:prstGeom>
              <a:solidFill>
                <a:srgbClr val="4F81BD">
                  <a:lumMod val="40000"/>
                  <a:lumOff val="60000"/>
                </a:srgbClr>
              </a:solidFill>
              <a:ln w="12700" cap="flat" cmpd="sng" algn="ctr">
                <a:solidFill>
                  <a:srgbClr val="4F81BD">
                    <a:shade val="50000"/>
                  </a:srgbClr>
                </a:solidFill>
                <a:prstDash val="solid"/>
              </a:ln>
              <a:effectLst/>
            </p:spPr>
          </p:cxnSp>
          <p:cxnSp>
            <p:nvCxnSpPr>
              <p:cNvPr id="169" name="Łącznik łamany 168"/>
              <p:cNvCxnSpPr>
                <a:stCxn id="148" idx="4"/>
                <a:endCxn id="167" idx="2"/>
              </p:cNvCxnSpPr>
              <p:nvPr/>
            </p:nvCxnSpPr>
            <p:spPr>
              <a:xfrm rot="16200000" flipH="1">
                <a:off x="6787747" y="3602097"/>
                <a:ext cx="199622" cy="71562"/>
              </a:xfrm>
              <a:prstGeom prst="bentConnector2">
                <a:avLst/>
              </a:prstGeom>
              <a:solidFill>
                <a:srgbClr val="4F81BD">
                  <a:lumMod val="40000"/>
                  <a:lumOff val="60000"/>
                </a:srgbClr>
              </a:solidFill>
              <a:ln w="12700" cap="flat" cmpd="sng" algn="ctr">
                <a:solidFill>
                  <a:srgbClr val="4F81BD">
                    <a:shade val="50000"/>
                  </a:srgbClr>
                </a:solidFill>
                <a:prstDash val="solid"/>
              </a:ln>
              <a:effectLst/>
            </p:spPr>
          </p:cxnSp>
        </p:grpSp>
      </p:grpSp>
      <p:grpSp>
        <p:nvGrpSpPr>
          <p:cNvPr id="98" name="Grupa 97"/>
          <p:cNvGrpSpPr/>
          <p:nvPr/>
        </p:nvGrpSpPr>
        <p:grpSpPr>
          <a:xfrm>
            <a:off x="6046179" y="1315773"/>
            <a:ext cx="636478" cy="127071"/>
            <a:chOff x="5949678" y="2200100"/>
            <a:chExt cx="864096" cy="220787"/>
          </a:xfrm>
        </p:grpSpPr>
        <p:sp>
          <p:nvSpPr>
            <p:cNvPr id="99" name="Prostokąt 98"/>
            <p:cNvSpPr/>
            <p:nvPr/>
          </p:nvSpPr>
          <p:spPr>
            <a:xfrm>
              <a:off x="5949678" y="2200100"/>
              <a:ext cx="864096" cy="220787"/>
            </a:xfrm>
            <a:prstGeom prst="rect">
              <a:avLst/>
            </a:prstGeom>
            <a:solidFill>
              <a:sysClr val="window" lastClr="FFFFFF"/>
            </a:solidFill>
            <a:ln w="12700" cap="flat" cmpd="sng" algn="ctr">
              <a:solidFill>
                <a:srgbClr val="4F81BD">
                  <a:lumMod val="40000"/>
                  <a:lumOff val="60000"/>
                </a:srgbClr>
              </a:solidFill>
              <a:prstDash val="solid"/>
            </a:ln>
            <a:effectLst/>
          </p:spPr>
          <p:txBody>
            <a:bodyPr rtlCol="0" anchor="ctr"/>
            <a:lstStyle/>
            <a:p>
              <a:pPr algn="ctr">
                <a:defRPr/>
              </a:pPr>
              <a:endParaRPr lang="en-GB" sz="1000" kern="0">
                <a:noFill/>
                <a:latin typeface="Calibri" pitchFamily="34" charset="0"/>
                <a:cs typeface="Calibri" pitchFamily="34" charset="0"/>
              </a:endParaRPr>
            </a:p>
          </p:txBody>
        </p:sp>
        <p:grpSp>
          <p:nvGrpSpPr>
            <p:cNvPr id="100" name="Grupa 99"/>
            <p:cNvGrpSpPr/>
            <p:nvPr/>
          </p:nvGrpSpPr>
          <p:grpSpPr>
            <a:xfrm rot="16200000">
              <a:off x="6335318" y="1929900"/>
              <a:ext cx="92078" cy="757445"/>
              <a:chOff x="6300192" y="2924944"/>
              <a:chExt cx="111129" cy="862124"/>
            </a:xfrm>
          </p:grpSpPr>
          <p:sp>
            <p:nvSpPr>
              <p:cNvPr id="101" name="Elipsa 100"/>
              <p:cNvSpPr/>
              <p:nvPr/>
            </p:nvSpPr>
            <p:spPr>
              <a:xfrm>
                <a:off x="6300192" y="2924944"/>
                <a:ext cx="111129" cy="111129"/>
              </a:xfrm>
              <a:prstGeom prst="ellipse">
                <a:avLst/>
              </a:prstGeom>
              <a:solidFill>
                <a:srgbClr val="4F81BD">
                  <a:lumMod val="40000"/>
                  <a:lumOff val="60000"/>
                </a:srgbClr>
              </a:solidFill>
              <a:ln w="12700" cap="flat" cmpd="sng" algn="ctr">
                <a:solidFill>
                  <a:srgbClr val="4F81BD">
                    <a:lumMod val="40000"/>
                    <a:lumOff val="60000"/>
                  </a:srgbClr>
                </a:solidFill>
                <a:prstDash val="solid"/>
              </a:ln>
              <a:effectLst/>
            </p:spPr>
            <p:txBody>
              <a:bodyPr rtlCol="0" anchor="ctr"/>
              <a:lstStyle/>
              <a:p>
                <a:pPr algn="ctr">
                  <a:defRPr/>
                </a:pPr>
                <a:endParaRPr lang="en-GB" kern="0">
                  <a:solidFill>
                    <a:sysClr val="window" lastClr="FFFFFF"/>
                  </a:solidFill>
                  <a:latin typeface="Calibri" pitchFamily="34" charset="0"/>
                  <a:cs typeface="Calibri" pitchFamily="34" charset="0"/>
                </a:endParaRPr>
              </a:p>
            </p:txBody>
          </p:sp>
          <p:sp>
            <p:nvSpPr>
              <p:cNvPr id="102" name="Elipsa 101"/>
              <p:cNvSpPr/>
              <p:nvPr/>
            </p:nvSpPr>
            <p:spPr>
              <a:xfrm>
                <a:off x="6300192" y="3075143"/>
                <a:ext cx="111129" cy="111129"/>
              </a:xfrm>
              <a:prstGeom prst="ellipse">
                <a:avLst/>
              </a:prstGeom>
              <a:solidFill>
                <a:srgbClr val="4F81BD">
                  <a:lumMod val="40000"/>
                  <a:lumOff val="60000"/>
                </a:srgbClr>
              </a:solidFill>
              <a:ln w="12700" cap="flat" cmpd="sng" algn="ctr">
                <a:solidFill>
                  <a:srgbClr val="4F81BD">
                    <a:lumMod val="40000"/>
                    <a:lumOff val="60000"/>
                  </a:srgbClr>
                </a:solidFill>
                <a:prstDash val="solid"/>
              </a:ln>
              <a:effectLst/>
            </p:spPr>
            <p:txBody>
              <a:bodyPr rtlCol="0" anchor="ctr"/>
              <a:lstStyle/>
              <a:p>
                <a:pPr algn="ctr">
                  <a:defRPr/>
                </a:pPr>
                <a:endParaRPr lang="en-GB" kern="0">
                  <a:solidFill>
                    <a:sysClr val="window" lastClr="FFFFFF"/>
                  </a:solidFill>
                  <a:latin typeface="Calibri" pitchFamily="34" charset="0"/>
                  <a:cs typeface="Calibri" pitchFamily="34" charset="0"/>
                </a:endParaRPr>
              </a:p>
            </p:txBody>
          </p:sp>
          <p:sp>
            <p:nvSpPr>
              <p:cNvPr id="103" name="Elipsa 102"/>
              <p:cNvSpPr/>
              <p:nvPr/>
            </p:nvSpPr>
            <p:spPr>
              <a:xfrm>
                <a:off x="6300192" y="3525740"/>
                <a:ext cx="111129" cy="111129"/>
              </a:xfrm>
              <a:prstGeom prst="ellipse">
                <a:avLst/>
              </a:prstGeom>
              <a:solidFill>
                <a:srgbClr val="4F81BD">
                  <a:lumMod val="40000"/>
                  <a:lumOff val="60000"/>
                </a:srgbClr>
              </a:solidFill>
              <a:ln w="12700" cap="flat" cmpd="sng" algn="ctr">
                <a:solidFill>
                  <a:srgbClr val="4F81BD">
                    <a:lumMod val="40000"/>
                    <a:lumOff val="60000"/>
                  </a:srgbClr>
                </a:solidFill>
                <a:prstDash val="solid"/>
              </a:ln>
              <a:effectLst/>
            </p:spPr>
            <p:txBody>
              <a:bodyPr rtlCol="0" anchor="ctr"/>
              <a:lstStyle/>
              <a:p>
                <a:pPr algn="ctr">
                  <a:defRPr/>
                </a:pPr>
                <a:endParaRPr lang="en-GB" kern="0">
                  <a:solidFill>
                    <a:sysClr val="window" lastClr="FFFFFF"/>
                  </a:solidFill>
                  <a:latin typeface="Calibri" pitchFamily="34" charset="0"/>
                  <a:cs typeface="Calibri" pitchFamily="34" charset="0"/>
                </a:endParaRPr>
              </a:p>
            </p:txBody>
          </p:sp>
          <p:sp>
            <p:nvSpPr>
              <p:cNvPr id="104" name="Elipsa 103"/>
              <p:cNvSpPr/>
              <p:nvPr/>
            </p:nvSpPr>
            <p:spPr>
              <a:xfrm>
                <a:off x="6300192" y="3225342"/>
                <a:ext cx="111129" cy="111129"/>
              </a:xfrm>
              <a:prstGeom prst="ellipse">
                <a:avLst/>
              </a:prstGeom>
              <a:solidFill>
                <a:srgbClr val="4F81BD">
                  <a:lumMod val="40000"/>
                  <a:lumOff val="60000"/>
                </a:srgbClr>
              </a:solidFill>
              <a:ln w="12700" cap="flat" cmpd="sng" algn="ctr">
                <a:solidFill>
                  <a:srgbClr val="4F81BD">
                    <a:lumMod val="40000"/>
                    <a:lumOff val="60000"/>
                  </a:srgbClr>
                </a:solidFill>
                <a:prstDash val="solid"/>
              </a:ln>
              <a:effectLst/>
            </p:spPr>
            <p:txBody>
              <a:bodyPr rtlCol="0" anchor="ctr"/>
              <a:lstStyle/>
              <a:p>
                <a:pPr algn="ctr">
                  <a:defRPr/>
                </a:pPr>
                <a:endParaRPr lang="en-GB" kern="0">
                  <a:solidFill>
                    <a:sysClr val="window" lastClr="FFFFFF"/>
                  </a:solidFill>
                  <a:latin typeface="Calibri" pitchFamily="34" charset="0"/>
                  <a:cs typeface="Calibri" pitchFamily="34" charset="0"/>
                </a:endParaRPr>
              </a:p>
            </p:txBody>
          </p:sp>
          <p:sp>
            <p:nvSpPr>
              <p:cNvPr id="105" name="Elipsa 104"/>
              <p:cNvSpPr/>
              <p:nvPr/>
            </p:nvSpPr>
            <p:spPr>
              <a:xfrm>
                <a:off x="6300192" y="3375541"/>
                <a:ext cx="111129" cy="111129"/>
              </a:xfrm>
              <a:prstGeom prst="ellipse">
                <a:avLst/>
              </a:prstGeom>
              <a:solidFill>
                <a:srgbClr val="4F81BD">
                  <a:lumMod val="40000"/>
                  <a:lumOff val="60000"/>
                </a:srgbClr>
              </a:solidFill>
              <a:ln w="12700" cap="flat" cmpd="sng" algn="ctr">
                <a:solidFill>
                  <a:srgbClr val="4F81BD">
                    <a:lumMod val="40000"/>
                    <a:lumOff val="60000"/>
                  </a:srgbClr>
                </a:solidFill>
                <a:prstDash val="solid"/>
              </a:ln>
              <a:effectLst/>
            </p:spPr>
            <p:txBody>
              <a:bodyPr rtlCol="0" anchor="ctr"/>
              <a:lstStyle/>
              <a:p>
                <a:pPr algn="ctr">
                  <a:defRPr/>
                </a:pPr>
                <a:endParaRPr lang="en-GB" kern="0">
                  <a:solidFill>
                    <a:sysClr val="window" lastClr="FFFFFF"/>
                  </a:solidFill>
                  <a:latin typeface="Calibri" pitchFamily="34" charset="0"/>
                  <a:cs typeface="Calibri" pitchFamily="34" charset="0"/>
                </a:endParaRPr>
              </a:p>
            </p:txBody>
          </p:sp>
          <p:sp>
            <p:nvSpPr>
              <p:cNvPr id="106" name="Elipsa 105"/>
              <p:cNvSpPr/>
              <p:nvPr/>
            </p:nvSpPr>
            <p:spPr>
              <a:xfrm>
                <a:off x="6300192" y="3675939"/>
                <a:ext cx="111129" cy="111129"/>
              </a:xfrm>
              <a:prstGeom prst="ellipse">
                <a:avLst/>
              </a:prstGeom>
              <a:solidFill>
                <a:srgbClr val="4F81BD">
                  <a:lumMod val="40000"/>
                  <a:lumOff val="60000"/>
                </a:srgbClr>
              </a:solidFill>
              <a:ln w="12700" cap="flat" cmpd="sng" algn="ctr">
                <a:solidFill>
                  <a:srgbClr val="4F81BD">
                    <a:lumMod val="40000"/>
                    <a:lumOff val="60000"/>
                  </a:srgbClr>
                </a:solidFill>
                <a:prstDash val="solid"/>
              </a:ln>
              <a:effectLst/>
            </p:spPr>
            <p:txBody>
              <a:bodyPr rtlCol="0" anchor="ctr"/>
              <a:lstStyle/>
              <a:p>
                <a:pPr algn="ctr">
                  <a:defRPr/>
                </a:pPr>
                <a:endParaRPr lang="en-GB" kern="0">
                  <a:solidFill>
                    <a:sysClr val="window" lastClr="FFFFFF"/>
                  </a:solidFill>
                  <a:latin typeface="Calibri" pitchFamily="34" charset="0"/>
                  <a:cs typeface="Calibri" pitchFamily="34" charset="0"/>
                </a:endParaRPr>
              </a:p>
            </p:txBody>
          </p:sp>
        </p:grpSp>
      </p:grpSp>
      <p:grpSp>
        <p:nvGrpSpPr>
          <p:cNvPr id="107" name="Grupa 106"/>
          <p:cNvGrpSpPr/>
          <p:nvPr/>
        </p:nvGrpSpPr>
        <p:grpSpPr>
          <a:xfrm>
            <a:off x="5964645" y="1450264"/>
            <a:ext cx="636478" cy="127071"/>
            <a:chOff x="5949678" y="2200100"/>
            <a:chExt cx="864096" cy="220787"/>
          </a:xfrm>
        </p:grpSpPr>
        <p:sp>
          <p:nvSpPr>
            <p:cNvPr id="108" name="Prostokąt 107"/>
            <p:cNvSpPr/>
            <p:nvPr/>
          </p:nvSpPr>
          <p:spPr>
            <a:xfrm>
              <a:off x="5949678" y="2200100"/>
              <a:ext cx="864096" cy="220787"/>
            </a:xfrm>
            <a:prstGeom prst="rect">
              <a:avLst/>
            </a:prstGeom>
            <a:solidFill>
              <a:sysClr val="window" lastClr="FFFFFF"/>
            </a:solidFill>
            <a:ln w="12700" cap="flat" cmpd="sng" algn="ctr">
              <a:solidFill>
                <a:srgbClr val="4F81BD">
                  <a:shade val="50000"/>
                </a:srgbClr>
              </a:solidFill>
              <a:prstDash val="solid"/>
            </a:ln>
            <a:effectLst/>
          </p:spPr>
          <p:txBody>
            <a:bodyPr rtlCol="0" anchor="ctr"/>
            <a:lstStyle/>
            <a:p>
              <a:pPr algn="ctr">
                <a:defRPr/>
              </a:pPr>
              <a:endParaRPr lang="en-GB" sz="1000" kern="0">
                <a:noFill/>
                <a:latin typeface="Calibri" pitchFamily="34" charset="0"/>
                <a:cs typeface="Calibri" pitchFamily="34" charset="0"/>
              </a:endParaRPr>
            </a:p>
          </p:txBody>
        </p:sp>
        <p:grpSp>
          <p:nvGrpSpPr>
            <p:cNvPr id="109" name="Grupa 108"/>
            <p:cNvGrpSpPr/>
            <p:nvPr/>
          </p:nvGrpSpPr>
          <p:grpSpPr>
            <a:xfrm rot="16200000">
              <a:off x="6335318" y="1929900"/>
              <a:ext cx="92078" cy="757445"/>
              <a:chOff x="6300192" y="2924944"/>
              <a:chExt cx="111129" cy="862124"/>
            </a:xfrm>
          </p:grpSpPr>
          <p:sp>
            <p:nvSpPr>
              <p:cNvPr id="110" name="Elipsa 109"/>
              <p:cNvSpPr/>
              <p:nvPr/>
            </p:nvSpPr>
            <p:spPr>
              <a:xfrm>
                <a:off x="6300192" y="2924944"/>
                <a:ext cx="111129" cy="111129"/>
              </a:xfrm>
              <a:prstGeom prst="ellipse">
                <a:avLst/>
              </a:prstGeom>
              <a:solidFill>
                <a:srgbClr val="4F81BD">
                  <a:lumMod val="40000"/>
                  <a:lumOff val="60000"/>
                </a:srgbClr>
              </a:solidFill>
              <a:ln w="12700" cap="flat" cmpd="sng" algn="ctr">
                <a:solidFill>
                  <a:srgbClr val="4F81BD">
                    <a:shade val="50000"/>
                  </a:srgbClr>
                </a:solidFill>
                <a:prstDash val="solid"/>
              </a:ln>
              <a:effectLst/>
            </p:spPr>
            <p:txBody>
              <a:bodyPr rtlCol="0" anchor="ctr"/>
              <a:lstStyle/>
              <a:p>
                <a:pPr algn="ctr">
                  <a:defRPr/>
                </a:pPr>
                <a:endParaRPr lang="en-GB" kern="0">
                  <a:solidFill>
                    <a:sysClr val="window" lastClr="FFFFFF"/>
                  </a:solidFill>
                  <a:latin typeface="Calibri" pitchFamily="34" charset="0"/>
                  <a:cs typeface="Calibri" pitchFamily="34" charset="0"/>
                </a:endParaRPr>
              </a:p>
            </p:txBody>
          </p:sp>
          <p:sp>
            <p:nvSpPr>
              <p:cNvPr id="111" name="Elipsa 110"/>
              <p:cNvSpPr/>
              <p:nvPr/>
            </p:nvSpPr>
            <p:spPr>
              <a:xfrm>
                <a:off x="6300192" y="3075143"/>
                <a:ext cx="111129" cy="111129"/>
              </a:xfrm>
              <a:prstGeom prst="ellipse">
                <a:avLst/>
              </a:prstGeom>
              <a:solidFill>
                <a:srgbClr val="4F81BD">
                  <a:lumMod val="40000"/>
                  <a:lumOff val="60000"/>
                </a:srgbClr>
              </a:solidFill>
              <a:ln w="12700" cap="flat" cmpd="sng" algn="ctr">
                <a:solidFill>
                  <a:srgbClr val="4F81BD">
                    <a:shade val="50000"/>
                  </a:srgbClr>
                </a:solidFill>
                <a:prstDash val="solid"/>
              </a:ln>
              <a:effectLst/>
            </p:spPr>
            <p:txBody>
              <a:bodyPr rtlCol="0" anchor="ctr"/>
              <a:lstStyle/>
              <a:p>
                <a:pPr algn="ctr">
                  <a:defRPr/>
                </a:pPr>
                <a:endParaRPr lang="en-GB" kern="0">
                  <a:solidFill>
                    <a:sysClr val="window" lastClr="FFFFFF"/>
                  </a:solidFill>
                  <a:latin typeface="Calibri" pitchFamily="34" charset="0"/>
                  <a:cs typeface="Calibri" pitchFamily="34" charset="0"/>
                </a:endParaRPr>
              </a:p>
            </p:txBody>
          </p:sp>
          <p:sp>
            <p:nvSpPr>
              <p:cNvPr id="112" name="Elipsa 111"/>
              <p:cNvSpPr/>
              <p:nvPr/>
            </p:nvSpPr>
            <p:spPr>
              <a:xfrm>
                <a:off x="6300192" y="3525740"/>
                <a:ext cx="111129" cy="111129"/>
              </a:xfrm>
              <a:prstGeom prst="ellipse">
                <a:avLst/>
              </a:prstGeom>
              <a:solidFill>
                <a:srgbClr val="4F81BD">
                  <a:lumMod val="40000"/>
                  <a:lumOff val="60000"/>
                </a:srgbClr>
              </a:solidFill>
              <a:ln w="12700" cap="flat" cmpd="sng" algn="ctr">
                <a:solidFill>
                  <a:srgbClr val="4F81BD">
                    <a:shade val="50000"/>
                  </a:srgbClr>
                </a:solidFill>
                <a:prstDash val="solid"/>
              </a:ln>
              <a:effectLst/>
            </p:spPr>
            <p:txBody>
              <a:bodyPr rtlCol="0" anchor="ctr"/>
              <a:lstStyle/>
              <a:p>
                <a:pPr algn="ctr">
                  <a:defRPr/>
                </a:pPr>
                <a:endParaRPr lang="en-GB" kern="0">
                  <a:solidFill>
                    <a:sysClr val="window" lastClr="FFFFFF"/>
                  </a:solidFill>
                  <a:latin typeface="Calibri" pitchFamily="34" charset="0"/>
                  <a:cs typeface="Calibri" pitchFamily="34" charset="0"/>
                </a:endParaRPr>
              </a:p>
            </p:txBody>
          </p:sp>
          <p:sp>
            <p:nvSpPr>
              <p:cNvPr id="113" name="Elipsa 112"/>
              <p:cNvSpPr/>
              <p:nvPr/>
            </p:nvSpPr>
            <p:spPr>
              <a:xfrm>
                <a:off x="6300192" y="3225342"/>
                <a:ext cx="111129" cy="111129"/>
              </a:xfrm>
              <a:prstGeom prst="ellipse">
                <a:avLst/>
              </a:prstGeom>
              <a:solidFill>
                <a:srgbClr val="4F81BD">
                  <a:lumMod val="40000"/>
                  <a:lumOff val="60000"/>
                </a:srgbClr>
              </a:solidFill>
              <a:ln w="12700" cap="flat" cmpd="sng" algn="ctr">
                <a:solidFill>
                  <a:srgbClr val="4F81BD">
                    <a:shade val="50000"/>
                  </a:srgbClr>
                </a:solidFill>
                <a:prstDash val="solid"/>
              </a:ln>
              <a:effectLst/>
            </p:spPr>
            <p:txBody>
              <a:bodyPr rtlCol="0" anchor="ctr"/>
              <a:lstStyle/>
              <a:p>
                <a:pPr algn="ctr">
                  <a:defRPr/>
                </a:pPr>
                <a:endParaRPr lang="en-GB" kern="0">
                  <a:solidFill>
                    <a:sysClr val="window" lastClr="FFFFFF"/>
                  </a:solidFill>
                  <a:latin typeface="Calibri" pitchFamily="34" charset="0"/>
                  <a:cs typeface="Calibri" pitchFamily="34" charset="0"/>
                </a:endParaRPr>
              </a:p>
            </p:txBody>
          </p:sp>
          <p:sp>
            <p:nvSpPr>
              <p:cNvPr id="114" name="Elipsa 113"/>
              <p:cNvSpPr/>
              <p:nvPr/>
            </p:nvSpPr>
            <p:spPr>
              <a:xfrm>
                <a:off x="6300192" y="3375541"/>
                <a:ext cx="111129" cy="111129"/>
              </a:xfrm>
              <a:prstGeom prst="ellipse">
                <a:avLst/>
              </a:prstGeom>
              <a:solidFill>
                <a:srgbClr val="4F81BD">
                  <a:lumMod val="40000"/>
                  <a:lumOff val="60000"/>
                </a:srgbClr>
              </a:solidFill>
              <a:ln w="12700" cap="flat" cmpd="sng" algn="ctr">
                <a:solidFill>
                  <a:srgbClr val="4F81BD">
                    <a:shade val="50000"/>
                  </a:srgbClr>
                </a:solidFill>
                <a:prstDash val="solid"/>
              </a:ln>
              <a:effectLst/>
            </p:spPr>
            <p:txBody>
              <a:bodyPr rtlCol="0" anchor="ctr"/>
              <a:lstStyle/>
              <a:p>
                <a:pPr algn="ctr">
                  <a:defRPr/>
                </a:pPr>
                <a:endParaRPr lang="en-GB" kern="0">
                  <a:solidFill>
                    <a:sysClr val="window" lastClr="FFFFFF"/>
                  </a:solidFill>
                  <a:latin typeface="Calibri" pitchFamily="34" charset="0"/>
                  <a:cs typeface="Calibri" pitchFamily="34" charset="0"/>
                </a:endParaRPr>
              </a:p>
            </p:txBody>
          </p:sp>
          <p:sp>
            <p:nvSpPr>
              <p:cNvPr id="115" name="Elipsa 114"/>
              <p:cNvSpPr/>
              <p:nvPr/>
            </p:nvSpPr>
            <p:spPr>
              <a:xfrm>
                <a:off x="6300192" y="3675939"/>
                <a:ext cx="111129" cy="111129"/>
              </a:xfrm>
              <a:prstGeom prst="ellipse">
                <a:avLst/>
              </a:prstGeom>
              <a:solidFill>
                <a:srgbClr val="4F81BD">
                  <a:lumMod val="40000"/>
                  <a:lumOff val="60000"/>
                </a:srgbClr>
              </a:solidFill>
              <a:ln w="12700" cap="flat" cmpd="sng" algn="ctr">
                <a:solidFill>
                  <a:srgbClr val="4F81BD">
                    <a:shade val="50000"/>
                  </a:srgbClr>
                </a:solidFill>
                <a:prstDash val="solid"/>
              </a:ln>
              <a:effectLst/>
            </p:spPr>
            <p:txBody>
              <a:bodyPr rtlCol="0" anchor="ctr"/>
              <a:lstStyle/>
              <a:p>
                <a:pPr algn="ctr">
                  <a:defRPr/>
                </a:pPr>
                <a:endParaRPr lang="en-GB" kern="0">
                  <a:solidFill>
                    <a:sysClr val="window" lastClr="FFFFFF"/>
                  </a:solidFill>
                  <a:latin typeface="Calibri" pitchFamily="34" charset="0"/>
                  <a:cs typeface="Calibri" pitchFamily="34" charset="0"/>
                </a:endParaRPr>
              </a:p>
            </p:txBody>
          </p:sp>
        </p:grpSp>
      </p:grpSp>
      <p:sp>
        <p:nvSpPr>
          <p:cNvPr id="170" name="pole tekstowe 169"/>
          <p:cNvSpPr txBox="1"/>
          <p:nvPr/>
        </p:nvSpPr>
        <p:spPr>
          <a:xfrm>
            <a:off x="5830412" y="2246675"/>
            <a:ext cx="852246" cy="400110"/>
          </a:xfrm>
          <a:prstGeom prst="rect">
            <a:avLst/>
          </a:prstGeom>
          <a:noFill/>
        </p:spPr>
        <p:txBody>
          <a:bodyPr wrap="square" rtlCol="0">
            <a:spAutoFit/>
          </a:bodyPr>
          <a:lstStyle/>
          <a:p>
            <a:pPr algn="ctr">
              <a:defRPr/>
            </a:pPr>
            <a:r>
              <a:rPr lang="en-GB" sz="1000" kern="0" smtClean="0">
                <a:solidFill>
                  <a:sysClr val="windowText" lastClr="000000"/>
                </a:solidFill>
                <a:latin typeface="Calibri" pitchFamily="34" charset="0"/>
                <a:cs typeface="Calibri" pitchFamily="34" charset="0"/>
              </a:rPr>
              <a:t>XBRL taxonomy</a:t>
            </a:r>
            <a:endParaRPr lang="en-GB" sz="1000" kern="0">
              <a:solidFill>
                <a:sysClr val="windowText" lastClr="000000"/>
              </a:solidFill>
              <a:latin typeface="Calibri" pitchFamily="34" charset="0"/>
              <a:cs typeface="Calibri" pitchFamily="34" charset="0"/>
            </a:endParaRPr>
          </a:p>
        </p:txBody>
      </p:sp>
      <p:sp>
        <p:nvSpPr>
          <p:cNvPr id="96" name="Pięciokąt 95"/>
          <p:cNvSpPr/>
          <p:nvPr/>
        </p:nvSpPr>
        <p:spPr bwMode="auto">
          <a:xfrm>
            <a:off x="1437924" y="6093296"/>
            <a:ext cx="1241902" cy="288032"/>
          </a:xfrm>
          <a:prstGeom prst="homePlate">
            <a:avLst/>
          </a:prstGeom>
          <a:ln>
            <a:headEnd type="none" w="med" len="med"/>
            <a:tailEnd type="none" w="med" len="med"/>
          </a:ln>
          <a:extLst/>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GB" sz="1000" smtClean="0">
                <a:solidFill>
                  <a:srgbClr val="000000"/>
                </a:solidFill>
                <a:latin typeface="Arial" charset="0"/>
              </a:rPr>
              <a:t>Reporting</a:t>
            </a:r>
          </a:p>
        </p:txBody>
      </p:sp>
      <p:sp>
        <p:nvSpPr>
          <p:cNvPr id="97" name="Pagon 96"/>
          <p:cNvSpPr/>
          <p:nvPr/>
        </p:nvSpPr>
        <p:spPr bwMode="auto">
          <a:xfrm>
            <a:off x="2650363" y="6093296"/>
            <a:ext cx="1693916" cy="288032"/>
          </a:xfrm>
          <a:prstGeom prst="chevron">
            <a:avLst/>
          </a:prstGeom>
          <a:ln>
            <a:headEnd type="none" w="med" len="med"/>
            <a:tailEnd type="none" w="med" len="med"/>
          </a:ln>
          <a:extLst/>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GB" sz="1000" smtClean="0">
                <a:solidFill>
                  <a:srgbClr val="000000"/>
                </a:solidFill>
                <a:latin typeface="Arial" charset="0"/>
              </a:rPr>
              <a:t>Data quality check</a:t>
            </a:r>
          </a:p>
        </p:txBody>
      </p:sp>
      <p:sp>
        <p:nvSpPr>
          <p:cNvPr id="171" name="Pagon 170"/>
          <p:cNvSpPr/>
          <p:nvPr/>
        </p:nvSpPr>
        <p:spPr bwMode="auto">
          <a:xfrm>
            <a:off x="4318244" y="6093296"/>
            <a:ext cx="1693916" cy="288032"/>
          </a:xfrm>
          <a:prstGeom prst="chevron">
            <a:avLst/>
          </a:prstGeom>
          <a:ln>
            <a:headEnd type="none" w="med" len="med"/>
            <a:tailEnd type="none" w="med" len="med"/>
          </a:ln>
          <a:extLst/>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GB" sz="1000" smtClean="0">
                <a:solidFill>
                  <a:srgbClr val="000000"/>
                </a:solidFill>
                <a:latin typeface="Arial" charset="0"/>
              </a:rPr>
              <a:t>Data and metadata</a:t>
            </a:r>
          </a:p>
        </p:txBody>
      </p:sp>
      <p:sp>
        <p:nvSpPr>
          <p:cNvPr id="172" name="Pagon 171"/>
          <p:cNvSpPr/>
          <p:nvPr/>
        </p:nvSpPr>
        <p:spPr bwMode="auto">
          <a:xfrm>
            <a:off x="5974428" y="6093296"/>
            <a:ext cx="1693916" cy="288032"/>
          </a:xfrm>
          <a:prstGeom prst="chevron">
            <a:avLst/>
          </a:prstGeom>
          <a:ln>
            <a:headEnd type="none" w="med" len="med"/>
            <a:tailEnd type="none" w="med" len="med"/>
          </a:ln>
          <a:extLst/>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GB" sz="1000" smtClean="0">
                <a:solidFill>
                  <a:srgbClr val="000000"/>
                </a:solidFill>
                <a:latin typeface="Arial" charset="0"/>
              </a:rPr>
              <a:t>XBRL generation</a:t>
            </a:r>
          </a:p>
        </p:txBody>
      </p:sp>
      <p:sp>
        <p:nvSpPr>
          <p:cNvPr id="178" name="Strzałka w dół 177"/>
          <p:cNvSpPr/>
          <p:nvPr/>
        </p:nvSpPr>
        <p:spPr bwMode="auto">
          <a:xfrm>
            <a:off x="1813952" y="2492896"/>
            <a:ext cx="412885" cy="432048"/>
          </a:xfrm>
          <a:prstGeom prst="downArrow">
            <a:avLst/>
          </a:prstGeom>
          <a:ln>
            <a:headEnd type="none" w="med" len="med"/>
            <a:tailEnd type="none" w="med" len="med"/>
          </a:ln>
          <a:extLst/>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GB" sz="2400" smtClean="0">
              <a:solidFill>
                <a:srgbClr val="000000"/>
              </a:solidFill>
              <a:latin typeface="Arial" charset="0"/>
            </a:endParaRPr>
          </a:p>
        </p:txBody>
      </p:sp>
      <p:sp>
        <p:nvSpPr>
          <p:cNvPr id="179" name="Strzałka w dół 178"/>
          <p:cNvSpPr/>
          <p:nvPr/>
        </p:nvSpPr>
        <p:spPr bwMode="auto">
          <a:xfrm>
            <a:off x="3238124" y="2492896"/>
            <a:ext cx="412885" cy="432048"/>
          </a:xfrm>
          <a:prstGeom prst="downArrow">
            <a:avLst/>
          </a:prstGeom>
          <a:ln>
            <a:headEnd type="none" w="med" len="med"/>
            <a:tailEnd type="none" w="med" len="med"/>
          </a:ln>
          <a:extLst/>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GB" sz="2400" smtClean="0">
              <a:solidFill>
                <a:srgbClr val="000000"/>
              </a:solidFill>
              <a:latin typeface="Arial" charset="0"/>
            </a:endParaRPr>
          </a:p>
        </p:txBody>
      </p:sp>
      <p:sp>
        <p:nvSpPr>
          <p:cNvPr id="180" name="Strzałka w dół 179"/>
          <p:cNvSpPr/>
          <p:nvPr/>
        </p:nvSpPr>
        <p:spPr bwMode="auto">
          <a:xfrm>
            <a:off x="4913471" y="2492896"/>
            <a:ext cx="412885" cy="432048"/>
          </a:xfrm>
          <a:prstGeom prst="downArrow">
            <a:avLst/>
          </a:prstGeom>
          <a:ln>
            <a:headEnd type="none" w="med" len="med"/>
            <a:tailEnd type="none" w="med" len="med"/>
          </a:ln>
          <a:extLst/>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GB" sz="2400" smtClean="0">
              <a:solidFill>
                <a:srgbClr val="000000"/>
              </a:solidFill>
              <a:latin typeface="Arial" charset="0"/>
            </a:endParaRPr>
          </a:p>
        </p:txBody>
      </p:sp>
      <p:sp>
        <p:nvSpPr>
          <p:cNvPr id="181" name="Strzałka w dół 180"/>
          <p:cNvSpPr/>
          <p:nvPr/>
        </p:nvSpPr>
        <p:spPr bwMode="auto">
          <a:xfrm>
            <a:off x="6569655" y="2492896"/>
            <a:ext cx="412885" cy="432048"/>
          </a:xfrm>
          <a:prstGeom prst="downArrow">
            <a:avLst/>
          </a:prstGeom>
          <a:ln>
            <a:headEnd type="none" w="med" len="med"/>
            <a:tailEnd type="none" w="med" len="med"/>
          </a:ln>
          <a:extLst/>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GB" sz="2400" smtClean="0">
              <a:solidFill>
                <a:srgbClr val="000000"/>
              </a:solidFill>
              <a:latin typeface="Arial" charset="0"/>
            </a:endParaRPr>
          </a:p>
        </p:txBody>
      </p:sp>
      <p:cxnSp>
        <p:nvCxnSpPr>
          <p:cNvPr id="183" name="Łącznik łamany 182"/>
          <p:cNvCxnSpPr>
            <a:stCxn id="5" idx="3"/>
            <a:endCxn id="21" idx="2"/>
          </p:cNvCxnSpPr>
          <p:nvPr/>
        </p:nvCxnSpPr>
        <p:spPr bwMode="auto">
          <a:xfrm>
            <a:off x="2401531" y="3648355"/>
            <a:ext cx="2276753" cy="1176606"/>
          </a:xfrm>
          <a:prstGeom prst="bentConnector3">
            <a:avLst/>
          </a:prstGeom>
          <a:ln>
            <a:headEnd type="none" w="med" len="med"/>
            <a:tailEnd type="triangle" w="med" len="med"/>
          </a:ln>
          <a:extLst/>
        </p:spPr>
        <p:style>
          <a:lnRef idx="1">
            <a:schemeClr val="accent6"/>
          </a:lnRef>
          <a:fillRef idx="0">
            <a:schemeClr val="accent6"/>
          </a:fillRef>
          <a:effectRef idx="0">
            <a:schemeClr val="accent6"/>
          </a:effectRef>
          <a:fontRef idx="minor">
            <a:schemeClr val="tx1"/>
          </a:fontRef>
        </p:style>
      </p:cxnSp>
      <p:cxnSp>
        <p:nvCxnSpPr>
          <p:cNvPr id="186" name="Łącznik łamany 185"/>
          <p:cNvCxnSpPr>
            <a:stCxn id="24" idx="3"/>
            <a:endCxn id="26" idx="1"/>
          </p:cNvCxnSpPr>
          <p:nvPr/>
        </p:nvCxnSpPr>
        <p:spPr bwMode="auto">
          <a:xfrm flipV="1">
            <a:off x="2318008" y="5092911"/>
            <a:ext cx="670997" cy="163985"/>
          </a:xfrm>
          <a:prstGeom prst="bentConnector3">
            <a:avLst/>
          </a:prstGeom>
          <a:ln>
            <a:headEnd type="none" w="med" len="med"/>
            <a:tailEnd type="triangle" w="med" len="med"/>
          </a:ln>
          <a:extLst/>
        </p:spPr>
        <p:style>
          <a:lnRef idx="1">
            <a:schemeClr val="accent6"/>
          </a:lnRef>
          <a:fillRef idx="0">
            <a:schemeClr val="accent6"/>
          </a:fillRef>
          <a:effectRef idx="0">
            <a:schemeClr val="accent6"/>
          </a:effectRef>
          <a:fontRef idx="minor">
            <a:schemeClr val="tx1"/>
          </a:fontRef>
        </p:style>
      </p:cxnSp>
      <p:cxnSp>
        <p:nvCxnSpPr>
          <p:cNvPr id="189" name="Łącznik łamany 188"/>
          <p:cNvCxnSpPr>
            <a:endCxn id="21" idx="2"/>
          </p:cNvCxnSpPr>
          <p:nvPr/>
        </p:nvCxnSpPr>
        <p:spPr bwMode="auto">
          <a:xfrm flipV="1">
            <a:off x="3788155" y="4824961"/>
            <a:ext cx="890129" cy="267950"/>
          </a:xfrm>
          <a:prstGeom prst="bentConnector3">
            <a:avLst>
              <a:gd name="adj1" fmla="val 50000"/>
            </a:avLst>
          </a:prstGeom>
          <a:ln>
            <a:headEnd type="none" w="med" len="med"/>
            <a:tailEnd type="triangle" w="med" len="med"/>
          </a:ln>
          <a:extLst/>
        </p:spPr>
        <p:style>
          <a:lnRef idx="1">
            <a:schemeClr val="accent6"/>
          </a:lnRef>
          <a:fillRef idx="0">
            <a:schemeClr val="accent6"/>
          </a:fillRef>
          <a:effectRef idx="0">
            <a:schemeClr val="accent6"/>
          </a:effectRef>
          <a:fontRef idx="minor">
            <a:schemeClr val="tx1"/>
          </a:fontRef>
        </p:style>
      </p:cxnSp>
      <p:cxnSp>
        <p:nvCxnSpPr>
          <p:cNvPr id="192" name="Łącznik łamany 191"/>
          <p:cNvCxnSpPr>
            <a:stCxn id="21" idx="4"/>
            <a:endCxn id="29" idx="1"/>
          </p:cNvCxnSpPr>
          <p:nvPr/>
        </p:nvCxnSpPr>
        <p:spPr bwMode="auto">
          <a:xfrm flipV="1">
            <a:off x="5542380" y="3843367"/>
            <a:ext cx="952367" cy="981594"/>
          </a:xfrm>
          <a:prstGeom prst="bentConnector3">
            <a:avLst/>
          </a:prstGeom>
          <a:ln>
            <a:headEnd type="none" w="med" len="med"/>
            <a:tailEnd type="triangle" w="med" len="med"/>
          </a:ln>
          <a:extLst/>
        </p:spPr>
        <p:style>
          <a:lnRef idx="1">
            <a:schemeClr val="accent6"/>
          </a:lnRef>
          <a:fillRef idx="0">
            <a:schemeClr val="accent6"/>
          </a:fillRef>
          <a:effectRef idx="0">
            <a:schemeClr val="accent6"/>
          </a:effectRef>
          <a:fontRef idx="minor">
            <a:schemeClr val="tx1"/>
          </a:fontRef>
        </p:style>
      </p:cxnSp>
      <p:cxnSp>
        <p:nvCxnSpPr>
          <p:cNvPr id="195" name="Łącznik łamany 194"/>
          <p:cNvCxnSpPr>
            <a:stCxn id="21" idx="4"/>
            <a:endCxn id="36" idx="1"/>
          </p:cNvCxnSpPr>
          <p:nvPr/>
        </p:nvCxnSpPr>
        <p:spPr bwMode="auto">
          <a:xfrm>
            <a:off x="5542380" y="4824961"/>
            <a:ext cx="952367" cy="376544"/>
          </a:xfrm>
          <a:prstGeom prst="bentConnector3">
            <a:avLst/>
          </a:prstGeom>
          <a:ln>
            <a:headEnd type="none" w="med" len="med"/>
            <a:tailEnd type="triangle" w="med" len="med"/>
          </a:ln>
          <a:extLst/>
        </p:spPr>
        <p:style>
          <a:lnRef idx="1">
            <a:schemeClr val="accent6"/>
          </a:lnRef>
          <a:fillRef idx="0">
            <a:schemeClr val="accent6"/>
          </a:fillRef>
          <a:effectRef idx="0">
            <a:schemeClr val="accent6"/>
          </a:effectRef>
          <a:fontRef idx="minor">
            <a:schemeClr val="tx1"/>
          </a:fontRef>
        </p:style>
      </p:cxnSp>
      <p:cxnSp>
        <p:nvCxnSpPr>
          <p:cNvPr id="200" name="Łącznik łamany 199"/>
          <p:cNvCxnSpPr>
            <a:stCxn id="22" idx="2"/>
            <a:endCxn id="5" idx="0"/>
          </p:cNvCxnSpPr>
          <p:nvPr/>
        </p:nvCxnSpPr>
        <p:spPr bwMode="auto">
          <a:xfrm rot="10800000">
            <a:off x="2089112" y="3414675"/>
            <a:ext cx="2589173" cy="1236794"/>
          </a:xfrm>
          <a:prstGeom prst="bentConnector4">
            <a:avLst>
              <a:gd name="adj1" fmla="val 30005"/>
              <a:gd name="adj2" fmla="val 118483"/>
            </a:avLst>
          </a:prstGeom>
          <a:solidFill>
            <a:schemeClr val="accent1"/>
          </a:solidFill>
          <a:ln w="19050" cap="flat" cmpd="sng" algn="ctr">
            <a:solidFill>
              <a:schemeClr val="bg1">
                <a:lumMod val="65000"/>
              </a:schemeClr>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201" name="Grupa 200"/>
          <p:cNvGrpSpPr/>
          <p:nvPr/>
        </p:nvGrpSpPr>
        <p:grpSpPr>
          <a:xfrm>
            <a:off x="4841164" y="3159144"/>
            <a:ext cx="648071" cy="504056"/>
            <a:chOff x="616155" y="2636913"/>
            <a:chExt cx="1219542" cy="936102"/>
          </a:xfrm>
        </p:grpSpPr>
        <p:cxnSp>
          <p:nvCxnSpPr>
            <p:cNvPr id="202" name="Łącznik prosty 93"/>
            <p:cNvCxnSpPr/>
            <p:nvPr/>
          </p:nvCxnSpPr>
          <p:spPr>
            <a:xfrm>
              <a:off x="717785" y="2846549"/>
              <a:ext cx="685990" cy="519"/>
            </a:xfrm>
            <a:prstGeom prst="line">
              <a:avLst/>
            </a:prstGeom>
            <a:noFill/>
            <a:ln w="9525" cap="flat" cmpd="sng" algn="ctr">
              <a:solidFill>
                <a:sysClr val="window" lastClr="FFFFFF">
                  <a:lumMod val="65000"/>
                </a:sysClr>
              </a:solidFill>
              <a:prstDash val="solid"/>
            </a:ln>
            <a:effectLst/>
          </p:spPr>
        </p:cxnSp>
        <p:cxnSp>
          <p:nvCxnSpPr>
            <p:cNvPr id="203" name="Łącznik prosty 94"/>
            <p:cNvCxnSpPr/>
            <p:nvPr/>
          </p:nvCxnSpPr>
          <p:spPr>
            <a:xfrm>
              <a:off x="616156" y="3360263"/>
              <a:ext cx="685990" cy="519"/>
            </a:xfrm>
            <a:prstGeom prst="line">
              <a:avLst/>
            </a:prstGeom>
            <a:noFill/>
            <a:ln w="9525" cap="flat" cmpd="sng" algn="ctr">
              <a:solidFill>
                <a:sysClr val="window" lastClr="FFFFFF">
                  <a:lumMod val="65000"/>
                </a:sysClr>
              </a:solidFill>
              <a:prstDash val="solid"/>
            </a:ln>
            <a:effectLst/>
          </p:spPr>
        </p:cxnSp>
        <p:cxnSp>
          <p:nvCxnSpPr>
            <p:cNvPr id="204" name="Łącznik prosty 95"/>
            <p:cNvCxnSpPr/>
            <p:nvPr/>
          </p:nvCxnSpPr>
          <p:spPr>
            <a:xfrm rot="5400000" flipH="1" flipV="1">
              <a:off x="529303" y="3255422"/>
              <a:ext cx="630468" cy="564"/>
            </a:xfrm>
            <a:prstGeom prst="line">
              <a:avLst/>
            </a:prstGeom>
            <a:noFill/>
            <a:ln w="9525" cap="flat" cmpd="sng" algn="ctr">
              <a:solidFill>
                <a:sysClr val="window" lastClr="FFFFFF">
                  <a:lumMod val="65000"/>
                </a:sysClr>
              </a:solidFill>
              <a:prstDash val="solid"/>
            </a:ln>
            <a:effectLst/>
          </p:spPr>
        </p:cxnSp>
        <p:cxnSp>
          <p:nvCxnSpPr>
            <p:cNvPr id="205" name="Łącznik prosty 96"/>
            <p:cNvCxnSpPr/>
            <p:nvPr/>
          </p:nvCxnSpPr>
          <p:spPr>
            <a:xfrm rot="5400000" flipH="1" flipV="1">
              <a:off x="757968" y="3255422"/>
              <a:ext cx="630468" cy="564"/>
            </a:xfrm>
            <a:prstGeom prst="line">
              <a:avLst/>
            </a:prstGeom>
            <a:noFill/>
            <a:ln w="9525" cap="flat" cmpd="sng" algn="ctr">
              <a:solidFill>
                <a:sysClr val="window" lastClr="FFFFFF">
                  <a:lumMod val="65000"/>
                </a:sysClr>
              </a:solidFill>
              <a:prstDash val="solid"/>
            </a:ln>
            <a:effectLst/>
          </p:spPr>
        </p:cxnSp>
        <p:cxnSp>
          <p:nvCxnSpPr>
            <p:cNvPr id="206" name="Łącznik prosty 97"/>
            <p:cNvCxnSpPr/>
            <p:nvPr/>
          </p:nvCxnSpPr>
          <p:spPr>
            <a:xfrm rot="5400000" flipH="1" flipV="1">
              <a:off x="987195" y="3255422"/>
              <a:ext cx="630468" cy="564"/>
            </a:xfrm>
            <a:prstGeom prst="line">
              <a:avLst/>
            </a:prstGeom>
            <a:noFill/>
            <a:ln w="9525" cap="flat" cmpd="sng" algn="ctr">
              <a:solidFill>
                <a:sysClr val="window" lastClr="FFFFFF">
                  <a:lumMod val="65000"/>
                </a:sysClr>
              </a:solidFill>
              <a:prstDash val="solid"/>
            </a:ln>
            <a:effectLst/>
          </p:spPr>
        </p:cxnSp>
        <p:cxnSp>
          <p:nvCxnSpPr>
            <p:cNvPr id="207" name="Łącznik prosty 98"/>
            <p:cNvCxnSpPr/>
            <p:nvPr/>
          </p:nvCxnSpPr>
          <p:spPr>
            <a:xfrm rot="5400000" flipH="1" flipV="1">
              <a:off x="1292081" y="2975215"/>
              <a:ext cx="630468" cy="564"/>
            </a:xfrm>
            <a:prstGeom prst="line">
              <a:avLst/>
            </a:prstGeom>
            <a:noFill/>
            <a:ln w="9525" cap="flat" cmpd="sng" algn="ctr">
              <a:solidFill>
                <a:sysClr val="window" lastClr="FFFFFF">
                  <a:lumMod val="65000"/>
                </a:sysClr>
              </a:solidFill>
              <a:prstDash val="solid"/>
            </a:ln>
            <a:effectLst/>
          </p:spPr>
        </p:cxnSp>
        <p:cxnSp>
          <p:nvCxnSpPr>
            <p:cNvPr id="208" name="Łącznik prosty 99"/>
            <p:cNvCxnSpPr/>
            <p:nvPr/>
          </p:nvCxnSpPr>
          <p:spPr>
            <a:xfrm>
              <a:off x="819414" y="2753147"/>
              <a:ext cx="685990" cy="519"/>
            </a:xfrm>
            <a:prstGeom prst="line">
              <a:avLst/>
            </a:prstGeom>
            <a:noFill/>
            <a:ln w="9525" cap="flat" cmpd="sng" algn="ctr">
              <a:solidFill>
                <a:sysClr val="window" lastClr="FFFFFF">
                  <a:lumMod val="65000"/>
                </a:sysClr>
              </a:solidFill>
              <a:prstDash val="solid"/>
            </a:ln>
            <a:effectLst/>
          </p:spPr>
        </p:cxnSp>
        <p:cxnSp>
          <p:nvCxnSpPr>
            <p:cNvPr id="209" name="Łącznik prosty 100"/>
            <p:cNvCxnSpPr/>
            <p:nvPr/>
          </p:nvCxnSpPr>
          <p:spPr>
            <a:xfrm rot="5400000" flipH="1" flipV="1">
              <a:off x="627456" y="2648962"/>
              <a:ext cx="282285" cy="304885"/>
            </a:xfrm>
            <a:prstGeom prst="line">
              <a:avLst/>
            </a:prstGeom>
            <a:noFill/>
            <a:ln w="9525" cap="flat" cmpd="sng" algn="ctr">
              <a:solidFill>
                <a:sysClr val="window" lastClr="FFFFFF">
                  <a:lumMod val="65000"/>
                </a:sysClr>
              </a:solidFill>
              <a:prstDash val="solid"/>
            </a:ln>
            <a:effectLst/>
          </p:spPr>
        </p:cxnSp>
        <p:cxnSp>
          <p:nvCxnSpPr>
            <p:cNvPr id="210" name="Łącznik prosty 101"/>
            <p:cNvCxnSpPr/>
            <p:nvPr/>
          </p:nvCxnSpPr>
          <p:spPr>
            <a:xfrm rot="5400000" flipH="1" flipV="1">
              <a:off x="856119" y="2648962"/>
              <a:ext cx="282285" cy="304885"/>
            </a:xfrm>
            <a:prstGeom prst="line">
              <a:avLst/>
            </a:prstGeom>
            <a:noFill/>
            <a:ln w="9525" cap="flat" cmpd="sng" algn="ctr">
              <a:solidFill>
                <a:sysClr val="window" lastClr="FFFFFF">
                  <a:lumMod val="65000"/>
                </a:sysClr>
              </a:solidFill>
              <a:prstDash val="solid"/>
            </a:ln>
            <a:effectLst/>
          </p:spPr>
        </p:cxnSp>
        <p:cxnSp>
          <p:nvCxnSpPr>
            <p:cNvPr id="211" name="Łącznik prosty 102"/>
            <p:cNvCxnSpPr/>
            <p:nvPr/>
          </p:nvCxnSpPr>
          <p:spPr>
            <a:xfrm flipV="1">
              <a:off x="1073483" y="2660263"/>
              <a:ext cx="304885" cy="279689"/>
            </a:xfrm>
            <a:prstGeom prst="line">
              <a:avLst/>
            </a:prstGeom>
            <a:noFill/>
            <a:ln w="9525" cap="flat" cmpd="sng" algn="ctr">
              <a:solidFill>
                <a:sysClr val="window" lastClr="FFFFFF">
                  <a:lumMod val="65000"/>
                </a:sysClr>
              </a:solidFill>
              <a:prstDash val="solid"/>
            </a:ln>
            <a:effectLst/>
          </p:spPr>
        </p:cxnSp>
        <p:cxnSp>
          <p:nvCxnSpPr>
            <p:cNvPr id="212" name="Łącznik prosty 103"/>
            <p:cNvCxnSpPr/>
            <p:nvPr/>
          </p:nvCxnSpPr>
          <p:spPr>
            <a:xfrm>
              <a:off x="616156" y="2940471"/>
              <a:ext cx="685990" cy="519"/>
            </a:xfrm>
            <a:prstGeom prst="line">
              <a:avLst/>
            </a:prstGeom>
            <a:noFill/>
            <a:ln w="9525" cap="flat" cmpd="sng" algn="ctr">
              <a:solidFill>
                <a:sysClr val="window" lastClr="FFFFFF">
                  <a:lumMod val="65000"/>
                </a:sysClr>
              </a:solidFill>
              <a:prstDash val="solid"/>
            </a:ln>
            <a:effectLst/>
          </p:spPr>
        </p:cxnSp>
        <p:cxnSp>
          <p:nvCxnSpPr>
            <p:cNvPr id="213" name="Łącznik prosty 104"/>
            <p:cNvCxnSpPr/>
            <p:nvPr/>
          </p:nvCxnSpPr>
          <p:spPr>
            <a:xfrm>
              <a:off x="616156" y="3150108"/>
              <a:ext cx="685990" cy="519"/>
            </a:xfrm>
            <a:prstGeom prst="line">
              <a:avLst/>
            </a:prstGeom>
            <a:noFill/>
            <a:ln w="9525" cap="flat" cmpd="sng" algn="ctr">
              <a:solidFill>
                <a:sysClr val="window" lastClr="FFFFFF">
                  <a:lumMod val="65000"/>
                </a:sysClr>
              </a:solidFill>
              <a:prstDash val="solid"/>
            </a:ln>
            <a:effectLst/>
          </p:spPr>
        </p:cxnSp>
        <p:cxnSp>
          <p:nvCxnSpPr>
            <p:cNvPr id="214" name="Łącznik prosty 105"/>
            <p:cNvCxnSpPr/>
            <p:nvPr/>
          </p:nvCxnSpPr>
          <p:spPr>
            <a:xfrm>
              <a:off x="921040" y="2659745"/>
              <a:ext cx="685990" cy="519"/>
            </a:xfrm>
            <a:prstGeom prst="line">
              <a:avLst/>
            </a:prstGeom>
            <a:noFill/>
            <a:ln w="9525" cap="flat" cmpd="sng" algn="ctr">
              <a:solidFill>
                <a:sysClr val="window" lastClr="FFFFFF">
                  <a:lumMod val="65000"/>
                </a:sysClr>
              </a:solidFill>
              <a:prstDash val="solid"/>
            </a:ln>
            <a:effectLst/>
          </p:spPr>
        </p:cxnSp>
        <p:cxnSp>
          <p:nvCxnSpPr>
            <p:cNvPr id="215" name="Łącznik prosty 106"/>
            <p:cNvCxnSpPr/>
            <p:nvPr/>
          </p:nvCxnSpPr>
          <p:spPr>
            <a:xfrm rot="5400000" flipH="1" flipV="1">
              <a:off x="1190453" y="3068617"/>
              <a:ext cx="630468" cy="564"/>
            </a:xfrm>
            <a:prstGeom prst="line">
              <a:avLst/>
            </a:prstGeom>
            <a:noFill/>
            <a:ln w="9525" cap="flat" cmpd="sng" algn="ctr">
              <a:solidFill>
                <a:sysClr val="window" lastClr="FFFFFF">
                  <a:lumMod val="65000"/>
                </a:sysClr>
              </a:solidFill>
              <a:prstDash val="solid"/>
            </a:ln>
            <a:effectLst/>
          </p:spPr>
        </p:cxnSp>
        <p:cxnSp>
          <p:nvCxnSpPr>
            <p:cNvPr id="216" name="Łącznik prosty 107"/>
            <p:cNvCxnSpPr/>
            <p:nvPr/>
          </p:nvCxnSpPr>
          <p:spPr>
            <a:xfrm rot="5400000" flipH="1" flipV="1">
              <a:off x="1314485" y="2858080"/>
              <a:ext cx="280208" cy="304885"/>
            </a:xfrm>
            <a:prstGeom prst="line">
              <a:avLst/>
            </a:prstGeom>
            <a:noFill/>
            <a:ln w="9525" cap="flat" cmpd="sng" algn="ctr">
              <a:solidFill>
                <a:sysClr val="window" lastClr="FFFFFF">
                  <a:lumMod val="65000"/>
                </a:sysClr>
              </a:solidFill>
              <a:prstDash val="solid"/>
            </a:ln>
            <a:effectLst/>
          </p:spPr>
        </p:cxnSp>
        <p:cxnSp>
          <p:nvCxnSpPr>
            <p:cNvPr id="217" name="Łącznik prosty 108"/>
            <p:cNvCxnSpPr/>
            <p:nvPr/>
          </p:nvCxnSpPr>
          <p:spPr>
            <a:xfrm rot="5400000" flipH="1" flipV="1">
              <a:off x="1314485" y="3068237"/>
              <a:ext cx="280208" cy="304885"/>
            </a:xfrm>
            <a:prstGeom prst="line">
              <a:avLst/>
            </a:prstGeom>
            <a:noFill/>
            <a:ln w="9525" cap="flat" cmpd="sng" algn="ctr">
              <a:solidFill>
                <a:sysClr val="window" lastClr="FFFFFF">
                  <a:lumMod val="65000"/>
                </a:sysClr>
              </a:solidFill>
              <a:prstDash val="solid"/>
            </a:ln>
            <a:effectLst/>
          </p:spPr>
        </p:cxnSp>
        <p:cxnSp>
          <p:nvCxnSpPr>
            <p:cNvPr id="218" name="Łącznik prosty 109"/>
            <p:cNvCxnSpPr/>
            <p:nvPr/>
          </p:nvCxnSpPr>
          <p:spPr>
            <a:xfrm flipV="1">
              <a:off x="1302146" y="2660263"/>
              <a:ext cx="304885" cy="279689"/>
            </a:xfrm>
            <a:prstGeom prst="line">
              <a:avLst/>
            </a:prstGeom>
            <a:noFill/>
            <a:ln w="9525" cap="flat" cmpd="sng" algn="ctr">
              <a:solidFill>
                <a:sysClr val="window" lastClr="FFFFFF">
                  <a:lumMod val="65000"/>
                </a:sysClr>
              </a:solidFill>
              <a:prstDash val="solid"/>
            </a:ln>
            <a:effectLst/>
          </p:spPr>
        </p:cxnSp>
        <p:cxnSp>
          <p:nvCxnSpPr>
            <p:cNvPr id="219" name="Łącznik prosty 136"/>
            <p:cNvCxnSpPr/>
            <p:nvPr/>
          </p:nvCxnSpPr>
          <p:spPr>
            <a:xfrm rot="5400000" flipH="1" flipV="1">
              <a:off x="1088824" y="3162020"/>
              <a:ext cx="630468" cy="564"/>
            </a:xfrm>
            <a:prstGeom prst="line">
              <a:avLst/>
            </a:prstGeom>
            <a:noFill/>
            <a:ln w="9525" cap="flat" cmpd="sng" algn="ctr">
              <a:solidFill>
                <a:sysClr val="window" lastClr="FFFFFF">
                  <a:lumMod val="65000"/>
                </a:sysClr>
              </a:solidFill>
              <a:prstDash val="solid"/>
            </a:ln>
            <a:effectLst/>
          </p:spPr>
        </p:cxnSp>
        <p:cxnSp>
          <p:nvCxnSpPr>
            <p:cNvPr id="220" name="Łącznik prosty 132"/>
            <p:cNvCxnSpPr/>
            <p:nvPr/>
          </p:nvCxnSpPr>
          <p:spPr>
            <a:xfrm>
              <a:off x="616156" y="3570419"/>
              <a:ext cx="1092506" cy="519"/>
            </a:xfrm>
            <a:prstGeom prst="line">
              <a:avLst/>
            </a:prstGeom>
            <a:noFill/>
            <a:ln w="9525" cap="flat" cmpd="sng" algn="ctr">
              <a:solidFill>
                <a:sysClr val="window" lastClr="FFFFFF">
                  <a:lumMod val="50000"/>
                </a:sysClr>
              </a:solidFill>
              <a:prstDash val="solid"/>
              <a:headEnd type="none" w="med" len="med"/>
              <a:tailEnd type="triangle" w="med" len="med"/>
            </a:ln>
            <a:effectLst/>
          </p:spPr>
        </p:cxnSp>
        <p:cxnSp>
          <p:nvCxnSpPr>
            <p:cNvPr id="221" name="Łącznik prosty 133"/>
            <p:cNvCxnSpPr/>
            <p:nvPr/>
          </p:nvCxnSpPr>
          <p:spPr>
            <a:xfrm rot="5400000" flipH="1" flipV="1">
              <a:off x="149142" y="3103926"/>
              <a:ext cx="934025" cy="0"/>
            </a:xfrm>
            <a:prstGeom prst="line">
              <a:avLst/>
            </a:prstGeom>
            <a:noFill/>
            <a:ln w="9525" cap="flat" cmpd="sng" algn="ctr">
              <a:solidFill>
                <a:sysClr val="window" lastClr="FFFFFF">
                  <a:lumMod val="50000"/>
                </a:sysClr>
              </a:solidFill>
              <a:prstDash val="solid"/>
              <a:headEnd type="none" w="med" len="med"/>
              <a:tailEnd type="triangle" w="med" len="med"/>
            </a:ln>
            <a:effectLst/>
          </p:spPr>
        </p:cxnSp>
        <p:cxnSp>
          <p:nvCxnSpPr>
            <p:cNvPr id="222" name="Łącznik prosty 134"/>
            <p:cNvCxnSpPr/>
            <p:nvPr/>
          </p:nvCxnSpPr>
          <p:spPr>
            <a:xfrm rot="5400000" flipH="1" flipV="1">
              <a:off x="1322702" y="3060020"/>
              <a:ext cx="492440" cy="533550"/>
            </a:xfrm>
            <a:prstGeom prst="line">
              <a:avLst/>
            </a:prstGeom>
            <a:noFill/>
            <a:ln w="9525" cap="flat" cmpd="sng" algn="ctr">
              <a:solidFill>
                <a:sysClr val="window" lastClr="FFFFFF">
                  <a:lumMod val="50000"/>
                </a:sysClr>
              </a:solidFill>
              <a:prstDash val="solid"/>
              <a:headEnd type="none" w="med" len="med"/>
              <a:tailEnd type="triangle" w="med" len="med"/>
            </a:ln>
            <a:effectLst/>
          </p:spPr>
        </p:cxnSp>
      </p:grpSp>
      <p:sp>
        <p:nvSpPr>
          <p:cNvPr id="225" name="pole tekstowe 224"/>
          <p:cNvSpPr txBox="1"/>
          <p:nvPr/>
        </p:nvSpPr>
        <p:spPr>
          <a:xfrm>
            <a:off x="4625326" y="3747227"/>
            <a:ext cx="1058848" cy="246221"/>
          </a:xfrm>
          <a:prstGeom prst="rect">
            <a:avLst/>
          </a:prstGeom>
          <a:noFill/>
        </p:spPr>
        <p:txBody>
          <a:bodyPr wrap="square" rtlCol="0">
            <a:spAutoFit/>
          </a:bodyPr>
          <a:lstStyle/>
          <a:p>
            <a:pPr algn="ctr">
              <a:defRPr/>
            </a:pPr>
            <a:r>
              <a:rPr lang="en-GB" sz="1000" kern="0" smtClean="0">
                <a:solidFill>
                  <a:sysClr val="windowText" lastClr="000000"/>
                </a:solidFill>
                <a:latin typeface="Calibri" pitchFamily="34" charset="0"/>
                <a:cs typeface="Calibri" pitchFamily="34" charset="0"/>
              </a:rPr>
              <a:t>DPM Architect</a:t>
            </a:r>
            <a:endParaRPr lang="en-GB" sz="1000" kern="0">
              <a:solidFill>
                <a:sysClr val="windowText" lastClr="000000"/>
              </a:solidFill>
              <a:latin typeface="Calibri" pitchFamily="34" charset="0"/>
              <a:cs typeface="Calibri" pitchFamily="34" charset="0"/>
            </a:endParaRPr>
          </a:p>
        </p:txBody>
      </p:sp>
      <p:cxnSp>
        <p:nvCxnSpPr>
          <p:cNvPr id="229" name="Łącznik łamany 228"/>
          <p:cNvCxnSpPr>
            <a:stCxn id="225" idx="2"/>
            <a:endCxn id="22" idx="1"/>
          </p:cNvCxnSpPr>
          <p:nvPr/>
        </p:nvCxnSpPr>
        <p:spPr bwMode="auto">
          <a:xfrm rot="5400000">
            <a:off x="4849183" y="4254597"/>
            <a:ext cx="566717" cy="44418"/>
          </a:xfrm>
          <a:prstGeom prst="bentConnector3">
            <a:avLst>
              <a:gd name="adj1" fmla="val 50000"/>
            </a:avLst>
          </a:prstGeom>
          <a:solidFill>
            <a:schemeClr val="accent1"/>
          </a:solidFill>
          <a:ln w="19050" cap="flat" cmpd="sng" algn="ctr">
            <a:solidFill>
              <a:schemeClr val="bg1">
                <a:lumMod val="65000"/>
              </a:schemeClr>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232" name="Picture 2" descr="C:\Documents and Settings\ksfo\Moje dokumenty\Moje obrazy\Microsoft Clip Organizer\j0431641.png"/>
          <p:cNvPicPr>
            <a:picLocks noChangeAspect="1" noChangeArrowheads="1"/>
          </p:cNvPicPr>
          <p:nvPr/>
        </p:nvPicPr>
        <p:blipFill>
          <a:blip r:embed="rId5">
            <a:duotone>
              <a:schemeClr val="accent3">
                <a:shade val="45000"/>
                <a:satMod val="135000"/>
              </a:schemeClr>
              <a:prstClr val="white"/>
            </a:duotone>
          </a:blip>
          <a:srcRect/>
          <a:stretch>
            <a:fillRect/>
          </a:stretch>
        </p:blipFill>
        <p:spPr bwMode="auto">
          <a:xfrm>
            <a:off x="391439" y="2435155"/>
            <a:ext cx="388713" cy="4319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3" name="Picture 3" descr="C:\Documents and Settings\ksfo\Moje dokumenty\Moje obrazy\Microsoft Clip Organizer\j0431640.png"/>
          <p:cNvPicPr>
            <a:picLocks noChangeAspect="1" noChangeArrowheads="1"/>
          </p:cNvPicPr>
          <p:nvPr/>
        </p:nvPicPr>
        <p:blipFill>
          <a:blip r:embed="rId6">
            <a:duotone>
              <a:schemeClr val="accent3">
                <a:shade val="45000"/>
                <a:satMod val="135000"/>
              </a:schemeClr>
              <a:prstClr val="white"/>
            </a:duotone>
          </a:blip>
          <a:srcRect/>
          <a:stretch>
            <a:fillRect/>
          </a:stretch>
        </p:blipFill>
        <p:spPr bwMode="auto">
          <a:xfrm>
            <a:off x="463447" y="4559791"/>
            <a:ext cx="388713" cy="431904"/>
          </a:xfrm>
          <a:prstGeom prst="rect">
            <a:avLst/>
          </a:prstGeom>
          <a:ln>
            <a:noFill/>
          </a:ln>
          <a:effectLst/>
        </p:spPr>
      </p:pic>
      <p:sp>
        <p:nvSpPr>
          <p:cNvPr id="234" name="pole tekstowe 233"/>
          <p:cNvSpPr txBox="1"/>
          <p:nvPr/>
        </p:nvSpPr>
        <p:spPr>
          <a:xfrm>
            <a:off x="64169" y="2996952"/>
            <a:ext cx="1161653" cy="246221"/>
          </a:xfrm>
          <a:prstGeom prst="rect">
            <a:avLst/>
          </a:prstGeom>
          <a:noFill/>
        </p:spPr>
        <p:txBody>
          <a:bodyPr wrap="square" rtlCol="0">
            <a:spAutoFit/>
          </a:bodyPr>
          <a:lstStyle/>
          <a:p>
            <a:pPr algn="ctr">
              <a:defRPr/>
            </a:pPr>
            <a:r>
              <a:rPr lang="en-GB" sz="1000" kern="0" smtClean="0">
                <a:solidFill>
                  <a:sysClr val="windowText" lastClr="000000"/>
                </a:solidFill>
                <a:latin typeface="Calibri" pitchFamily="34" charset="0"/>
                <a:cs typeface="Calibri" pitchFamily="34" charset="0"/>
              </a:rPr>
              <a:t>Undertakings</a:t>
            </a:r>
            <a:endParaRPr lang="en-GB" sz="1000" kern="0">
              <a:solidFill>
                <a:sysClr val="windowText" lastClr="000000"/>
              </a:solidFill>
              <a:latin typeface="Calibri" pitchFamily="34" charset="0"/>
              <a:cs typeface="Calibri" pitchFamily="34" charset="0"/>
            </a:endParaRPr>
          </a:p>
        </p:txBody>
      </p:sp>
      <p:sp>
        <p:nvSpPr>
          <p:cNvPr id="235" name="pole tekstowe 234"/>
          <p:cNvSpPr txBox="1"/>
          <p:nvPr/>
        </p:nvSpPr>
        <p:spPr>
          <a:xfrm>
            <a:off x="64169" y="5122407"/>
            <a:ext cx="1161653" cy="246221"/>
          </a:xfrm>
          <a:prstGeom prst="rect">
            <a:avLst/>
          </a:prstGeom>
          <a:noFill/>
        </p:spPr>
        <p:txBody>
          <a:bodyPr wrap="square" rtlCol="0">
            <a:spAutoFit/>
          </a:bodyPr>
          <a:lstStyle/>
          <a:p>
            <a:pPr algn="ctr">
              <a:defRPr/>
            </a:pPr>
            <a:r>
              <a:rPr lang="en-GB" sz="1000" kern="0" smtClean="0">
                <a:solidFill>
                  <a:sysClr val="windowText" lastClr="000000"/>
                </a:solidFill>
                <a:latin typeface="Calibri" pitchFamily="34" charset="0"/>
                <a:cs typeface="Calibri" pitchFamily="34" charset="0"/>
              </a:rPr>
              <a:t>NCAs</a:t>
            </a:r>
            <a:endParaRPr lang="en-GB" sz="1000" kern="0">
              <a:solidFill>
                <a:sysClr val="windowText" lastClr="000000"/>
              </a:solidFill>
              <a:latin typeface="Calibri" pitchFamily="34" charset="0"/>
              <a:cs typeface="Calibri" pitchFamily="34" charset="0"/>
            </a:endParaRPr>
          </a:p>
        </p:txBody>
      </p:sp>
      <p:pic>
        <p:nvPicPr>
          <p:cNvPr id="236" name="Picture 2" descr="C:\Documents and Settings\ksfo\Moje dokumenty\Moje obrazy\Microsoft Clip Organizer\j0431641.png"/>
          <p:cNvPicPr>
            <a:picLocks noChangeAspect="1" noChangeArrowheads="1"/>
          </p:cNvPicPr>
          <p:nvPr/>
        </p:nvPicPr>
        <p:blipFill>
          <a:blip r:embed="rId5">
            <a:duotone>
              <a:schemeClr val="accent3">
                <a:shade val="45000"/>
                <a:satMod val="135000"/>
              </a:schemeClr>
              <a:prstClr val="white"/>
            </a:duotone>
          </a:blip>
          <a:srcRect/>
          <a:stretch>
            <a:fillRect/>
          </a:stretch>
        </p:blipFill>
        <p:spPr bwMode="auto">
          <a:xfrm flipH="1">
            <a:off x="8215735" y="2116926"/>
            <a:ext cx="388713" cy="4319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7" name="Picture 3" descr="C:\Documents and Settings\ksfo\Moje dokumenty\Moje obrazy\Microsoft Clip Organizer\j0431640.png"/>
          <p:cNvPicPr>
            <a:picLocks noChangeAspect="1" noChangeArrowheads="1"/>
          </p:cNvPicPr>
          <p:nvPr/>
        </p:nvPicPr>
        <p:blipFill>
          <a:blip r:embed="rId6">
            <a:duotone>
              <a:schemeClr val="accent3">
                <a:shade val="45000"/>
                <a:satMod val="135000"/>
              </a:schemeClr>
              <a:prstClr val="white"/>
            </a:duotone>
          </a:blip>
          <a:srcRect/>
          <a:stretch>
            <a:fillRect/>
          </a:stretch>
        </p:blipFill>
        <p:spPr bwMode="auto">
          <a:xfrm flipH="1">
            <a:off x="8211637" y="4852411"/>
            <a:ext cx="388713" cy="431904"/>
          </a:xfrm>
          <a:prstGeom prst="rect">
            <a:avLst/>
          </a:prstGeom>
          <a:ln>
            <a:noFill/>
          </a:ln>
          <a:effectLst/>
        </p:spPr>
      </p:pic>
      <p:sp>
        <p:nvSpPr>
          <p:cNvPr id="238" name="pole tekstowe 237"/>
          <p:cNvSpPr txBox="1"/>
          <p:nvPr/>
        </p:nvSpPr>
        <p:spPr>
          <a:xfrm>
            <a:off x="7812360" y="2678723"/>
            <a:ext cx="1161653" cy="246221"/>
          </a:xfrm>
          <a:prstGeom prst="rect">
            <a:avLst/>
          </a:prstGeom>
          <a:noFill/>
        </p:spPr>
        <p:txBody>
          <a:bodyPr wrap="square" rtlCol="0">
            <a:spAutoFit/>
          </a:bodyPr>
          <a:lstStyle/>
          <a:p>
            <a:pPr algn="ctr">
              <a:defRPr/>
            </a:pPr>
            <a:r>
              <a:rPr lang="en-GB" sz="1000" kern="0" smtClean="0">
                <a:solidFill>
                  <a:sysClr val="windowText" lastClr="000000"/>
                </a:solidFill>
                <a:latin typeface="Calibri" pitchFamily="34" charset="0"/>
                <a:cs typeface="Calibri" pitchFamily="34" charset="0"/>
              </a:rPr>
              <a:t>NCAs</a:t>
            </a:r>
            <a:endParaRPr lang="en-GB" sz="1000" kern="0">
              <a:solidFill>
                <a:sysClr val="windowText" lastClr="000000"/>
              </a:solidFill>
              <a:latin typeface="Calibri" pitchFamily="34" charset="0"/>
              <a:cs typeface="Calibri" pitchFamily="34" charset="0"/>
            </a:endParaRPr>
          </a:p>
        </p:txBody>
      </p:sp>
      <p:sp>
        <p:nvSpPr>
          <p:cNvPr id="239" name="pole tekstowe 238"/>
          <p:cNvSpPr txBox="1"/>
          <p:nvPr/>
        </p:nvSpPr>
        <p:spPr>
          <a:xfrm>
            <a:off x="7812360" y="5415027"/>
            <a:ext cx="1161653" cy="246221"/>
          </a:xfrm>
          <a:prstGeom prst="rect">
            <a:avLst/>
          </a:prstGeom>
          <a:noFill/>
        </p:spPr>
        <p:txBody>
          <a:bodyPr wrap="square" rtlCol="0">
            <a:spAutoFit/>
          </a:bodyPr>
          <a:lstStyle/>
          <a:p>
            <a:pPr algn="ctr">
              <a:defRPr/>
            </a:pPr>
            <a:r>
              <a:rPr lang="en-GB" sz="1000" kern="0" smtClean="0">
                <a:solidFill>
                  <a:sysClr val="windowText" lastClr="000000"/>
                </a:solidFill>
                <a:latin typeface="Calibri" pitchFamily="34" charset="0"/>
                <a:cs typeface="Calibri" pitchFamily="34" charset="0"/>
              </a:rPr>
              <a:t>EIOPA</a:t>
            </a:r>
            <a:endParaRPr lang="en-GB" sz="1000" kern="0">
              <a:solidFill>
                <a:sysClr val="windowText" lastClr="000000"/>
              </a:solidFill>
              <a:latin typeface="Calibri" pitchFamily="34" charset="0"/>
              <a:cs typeface="Calibri" pitchFamily="34" charset="0"/>
            </a:endParaRPr>
          </a:p>
        </p:txBody>
      </p:sp>
      <p:pic>
        <p:nvPicPr>
          <p:cNvPr id="240" name="Picture 2" descr="C:\Documents and Settings\ksfo\Moje dokumenty\Moje obrazy\Microsoft Clip Organizer\j0431641.png"/>
          <p:cNvPicPr>
            <a:picLocks noChangeAspect="1" noChangeArrowheads="1"/>
          </p:cNvPicPr>
          <p:nvPr/>
        </p:nvPicPr>
        <p:blipFill>
          <a:blip r:embed="rId5">
            <a:duotone>
              <a:schemeClr val="accent3">
                <a:shade val="45000"/>
                <a:satMod val="135000"/>
              </a:schemeClr>
              <a:prstClr val="white"/>
            </a:duotone>
          </a:blip>
          <a:srcRect/>
          <a:stretch>
            <a:fillRect/>
          </a:stretch>
        </p:blipFill>
        <p:spPr bwMode="auto">
          <a:xfrm flipH="1">
            <a:off x="8215735" y="3485078"/>
            <a:ext cx="388713" cy="4319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1" name="pole tekstowe 240"/>
          <p:cNvSpPr txBox="1"/>
          <p:nvPr/>
        </p:nvSpPr>
        <p:spPr>
          <a:xfrm>
            <a:off x="7812360" y="4046875"/>
            <a:ext cx="1161653" cy="246221"/>
          </a:xfrm>
          <a:prstGeom prst="rect">
            <a:avLst/>
          </a:prstGeom>
          <a:noFill/>
        </p:spPr>
        <p:txBody>
          <a:bodyPr wrap="square" rtlCol="0">
            <a:spAutoFit/>
          </a:bodyPr>
          <a:lstStyle/>
          <a:p>
            <a:pPr algn="ctr">
              <a:defRPr/>
            </a:pPr>
            <a:r>
              <a:rPr lang="en-GB" sz="1000" kern="0" smtClean="0">
                <a:solidFill>
                  <a:sysClr val="windowText" lastClr="000000"/>
                </a:solidFill>
                <a:latin typeface="Calibri" pitchFamily="34" charset="0"/>
                <a:cs typeface="Calibri" pitchFamily="34" charset="0"/>
              </a:rPr>
              <a:t>Group parent</a:t>
            </a:r>
            <a:endParaRPr lang="en-GB" sz="1000" kern="0">
              <a:solidFill>
                <a:sysClr val="windowText" lastClr="000000"/>
              </a:solidFill>
              <a:latin typeface="Calibri" pitchFamily="34" charset="0"/>
              <a:cs typeface="Calibri" pitchFamily="34" charset="0"/>
            </a:endParaRPr>
          </a:p>
        </p:txBody>
      </p:sp>
    </p:spTree>
    <p:extLst>
      <p:ext uri="{BB962C8B-B14F-4D97-AF65-F5344CB8AC3E}">
        <p14:creationId xmlns:p14="http://schemas.microsoft.com/office/powerpoint/2010/main" val="246104303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en-GB" dirty="0" smtClean="0"/>
              <a:t>TfU Option 2</a:t>
            </a:r>
            <a:br>
              <a:rPr lang="en-GB" dirty="0" smtClean="0"/>
            </a:br>
            <a:r>
              <a:rPr lang="en-GB" dirty="0" smtClean="0"/>
              <a:t>Value for undertakings and NCAs</a:t>
            </a:r>
            <a:endParaRPr lang="en-GB" dirty="0"/>
          </a:p>
        </p:txBody>
      </p:sp>
      <p:graphicFrame>
        <p:nvGraphicFramePr>
          <p:cNvPr id="4" name="Tabela 3"/>
          <p:cNvGraphicFramePr>
            <a:graphicFrameLocks noGrp="1"/>
          </p:cNvGraphicFramePr>
          <p:nvPr>
            <p:extLst>
              <p:ext uri="{D42A27DB-BD31-4B8C-83A1-F6EECF244321}">
                <p14:modId xmlns:p14="http://schemas.microsoft.com/office/powerpoint/2010/main" val="300612095"/>
              </p:ext>
            </p:extLst>
          </p:nvPr>
        </p:nvGraphicFramePr>
        <p:xfrm>
          <a:off x="1115616" y="1419746"/>
          <a:ext cx="6912768" cy="1361182"/>
        </p:xfrm>
        <a:graphic>
          <a:graphicData uri="http://schemas.openxmlformats.org/drawingml/2006/table">
            <a:tbl>
              <a:tblPr firstRow="1" firstCol="1" bandRow="1">
                <a:tableStyleId>{5C22544A-7EE6-4342-B048-85BDC9FD1C3A}</a:tableStyleId>
              </a:tblPr>
              <a:tblGrid>
                <a:gridCol w="6912768"/>
              </a:tblGrid>
              <a:tr h="1361182">
                <a:tc>
                  <a:txBody>
                    <a:bodyPr/>
                    <a:lstStyle/>
                    <a:p>
                      <a:pPr algn="just">
                        <a:lnSpc>
                          <a:spcPct val="115000"/>
                        </a:lnSpc>
                        <a:spcAft>
                          <a:spcPts val="0"/>
                        </a:spcAft>
                      </a:pPr>
                      <a:r>
                        <a:rPr lang="en-GB" sz="1100" dirty="0">
                          <a:solidFill>
                            <a:srgbClr val="004D86"/>
                          </a:solidFill>
                          <a:effectLst/>
                        </a:rPr>
                        <a:t>The Tool for Undertakings (</a:t>
                      </a:r>
                      <a:r>
                        <a:rPr lang="en-GB" sz="1100" dirty="0" smtClean="0">
                          <a:solidFill>
                            <a:srgbClr val="004D86"/>
                          </a:solidFill>
                          <a:effectLst/>
                        </a:rPr>
                        <a:t>T</a:t>
                      </a:r>
                      <a:r>
                        <a:rPr lang="pl-PL" sz="1100" dirty="0" smtClean="0">
                          <a:solidFill>
                            <a:srgbClr val="004D86"/>
                          </a:solidFill>
                          <a:effectLst/>
                        </a:rPr>
                        <a:t>4</a:t>
                      </a:r>
                      <a:r>
                        <a:rPr lang="en-GB" sz="1100" dirty="0" smtClean="0">
                          <a:solidFill>
                            <a:srgbClr val="004D86"/>
                          </a:solidFill>
                          <a:effectLst/>
                        </a:rPr>
                        <a:t>U</a:t>
                      </a:r>
                      <a:r>
                        <a:rPr lang="en-GB" sz="1100" dirty="0">
                          <a:solidFill>
                            <a:srgbClr val="004D86"/>
                          </a:solidFill>
                          <a:effectLst/>
                        </a:rPr>
                        <a:t>) is a tentative solution aiming to enable small and medium reporting entities as well as European National Competent Authorities to input data using common interfaces and manage data using centralised database, designed to process data structures represented in the EIOPAs Solvency II XBRL DPM-based taxonomy, in order to produce XBRL reports compliant with Solvency II requirements.</a:t>
                      </a:r>
                      <a:endParaRPr lang="en-GB" sz="1100" dirty="0">
                        <a:solidFill>
                          <a:srgbClr val="004D86"/>
                        </a:solidFill>
                        <a:effectLst/>
                        <a:latin typeface="Calibri"/>
                        <a:ea typeface="Calibri"/>
                        <a:cs typeface="Times New Roman"/>
                      </a:endParaRPr>
                    </a:p>
                  </a:txBody>
                  <a:tcPr marL="180000" marR="180000" marT="0" marB="0" anchor="ctr">
                    <a:solidFill>
                      <a:schemeClr val="bg1">
                        <a:lumMod val="95000"/>
                      </a:schemeClr>
                    </a:solidFill>
                  </a:tcPr>
                </a:tc>
              </a:tr>
            </a:tbl>
          </a:graphicData>
        </a:graphic>
      </p:graphicFrame>
      <p:sp>
        <p:nvSpPr>
          <p:cNvPr id="5" name="pole tekstowe 4"/>
          <p:cNvSpPr txBox="1"/>
          <p:nvPr/>
        </p:nvSpPr>
        <p:spPr>
          <a:xfrm>
            <a:off x="4025367" y="980728"/>
            <a:ext cx="766806" cy="400110"/>
          </a:xfrm>
          <a:prstGeom prst="rect">
            <a:avLst/>
          </a:prstGeom>
          <a:noFill/>
        </p:spPr>
        <p:txBody>
          <a:bodyPr wrap="square" rtlCol="0">
            <a:spAutoFit/>
          </a:bodyPr>
          <a:lstStyle/>
          <a:p>
            <a:pPr algn="ctr" eaLnBrk="0" fontAlgn="base" hangingPunct="0">
              <a:spcBef>
                <a:spcPct val="0"/>
              </a:spcBef>
              <a:spcAft>
                <a:spcPct val="0"/>
              </a:spcAft>
            </a:pPr>
            <a:r>
              <a:rPr lang="en-GB" sz="2000" smtClean="0">
                <a:solidFill>
                  <a:srgbClr val="004D86"/>
                </a:solidFill>
                <a:latin typeface="Arial Black" panose="020B0A04020102020204" pitchFamily="34" charset="0"/>
                <a:cs typeface="Estrangelo Edessa" panose="03080600000000000000" pitchFamily="66" charset="0"/>
              </a:rPr>
              <a:t>T</a:t>
            </a:r>
            <a:r>
              <a:rPr lang="en-GB" sz="2000" smtClean="0">
                <a:solidFill>
                  <a:srgbClr val="FFFFFF">
                    <a:lumMod val="50000"/>
                  </a:srgbClr>
                </a:solidFill>
                <a:latin typeface="Arial Black" panose="020B0A04020102020204" pitchFamily="34" charset="0"/>
                <a:cs typeface="Estrangelo Edessa" panose="03080600000000000000" pitchFamily="66" charset="0"/>
              </a:rPr>
              <a:t>4</a:t>
            </a:r>
            <a:r>
              <a:rPr lang="en-GB" sz="2000" smtClean="0">
                <a:solidFill>
                  <a:srgbClr val="004D86"/>
                </a:solidFill>
                <a:latin typeface="Arial Black" panose="020B0A04020102020204" pitchFamily="34" charset="0"/>
                <a:cs typeface="Estrangelo Edessa" panose="03080600000000000000" pitchFamily="66" charset="0"/>
              </a:rPr>
              <a:t>U</a:t>
            </a:r>
            <a:endParaRPr lang="en-GB" sz="2000">
              <a:solidFill>
                <a:srgbClr val="004D86"/>
              </a:solidFill>
              <a:latin typeface="Arial Black" panose="020B0A04020102020204" pitchFamily="34" charset="0"/>
              <a:cs typeface="Estrangelo Edessa" panose="03080600000000000000" pitchFamily="66" charset="0"/>
            </a:endParaRPr>
          </a:p>
        </p:txBody>
      </p:sp>
      <p:sp>
        <p:nvSpPr>
          <p:cNvPr id="7" name="pole tekstowe 6"/>
          <p:cNvSpPr txBox="1"/>
          <p:nvPr/>
        </p:nvSpPr>
        <p:spPr>
          <a:xfrm>
            <a:off x="4644008" y="3356992"/>
            <a:ext cx="4176464" cy="2677656"/>
          </a:xfrm>
          <a:prstGeom prst="rect">
            <a:avLst/>
          </a:prstGeom>
          <a:noFill/>
        </p:spPr>
        <p:txBody>
          <a:bodyPr wrap="square" rtlCol="0">
            <a:spAutoFit/>
          </a:bodyPr>
          <a:lstStyle/>
          <a:p>
            <a:pPr marL="285750" lvl="1" indent="-285750" eaLnBrk="0" fontAlgn="base" hangingPunct="0">
              <a:spcBef>
                <a:spcPct val="0"/>
              </a:spcBef>
              <a:spcAft>
                <a:spcPct val="0"/>
              </a:spcAft>
              <a:buFont typeface="Wingdings" panose="05000000000000000000" pitchFamily="2" charset="2"/>
              <a:buChar char="ü"/>
            </a:pPr>
            <a:r>
              <a:rPr lang="en-GB" sz="1200" smtClean="0">
                <a:solidFill>
                  <a:srgbClr val="FFFFFF">
                    <a:lumMod val="50000"/>
                  </a:srgbClr>
                </a:solidFill>
                <a:latin typeface="Arial" charset="0"/>
              </a:rPr>
              <a:t>Help with XBRL technology: capabilities to create and read XBRL instances from data submitted by the undertakings to facilitate second-level reporting</a:t>
            </a:r>
          </a:p>
          <a:p>
            <a:pPr marL="285750" lvl="1" indent="-285750" eaLnBrk="0" fontAlgn="base" hangingPunct="0">
              <a:spcBef>
                <a:spcPct val="0"/>
              </a:spcBef>
              <a:spcAft>
                <a:spcPct val="0"/>
              </a:spcAft>
              <a:buFont typeface="Wingdings" panose="05000000000000000000" pitchFamily="2" charset="2"/>
              <a:buChar char="ü"/>
            </a:pPr>
            <a:r>
              <a:rPr lang="en-GB" sz="1200" smtClean="0">
                <a:solidFill>
                  <a:srgbClr val="FFFFFF">
                    <a:lumMod val="50000"/>
                  </a:srgbClr>
                </a:solidFill>
                <a:latin typeface="Arial" charset="0"/>
              </a:rPr>
              <a:t>Help with data validation: capabilities to validate data with XBRL and other alternatives </a:t>
            </a:r>
          </a:p>
          <a:p>
            <a:pPr marL="285750" lvl="1" indent="-285750" eaLnBrk="0" fontAlgn="base" hangingPunct="0">
              <a:spcBef>
                <a:spcPct val="0"/>
              </a:spcBef>
              <a:spcAft>
                <a:spcPct val="0"/>
              </a:spcAft>
              <a:buFont typeface="Wingdings" panose="05000000000000000000" pitchFamily="2" charset="2"/>
              <a:buChar char="ü"/>
            </a:pPr>
            <a:r>
              <a:rPr lang="en-GB" sz="1200" smtClean="0">
                <a:solidFill>
                  <a:srgbClr val="FFFFFF">
                    <a:lumMod val="50000"/>
                  </a:srgbClr>
                </a:solidFill>
                <a:latin typeface="Arial" charset="0"/>
              </a:rPr>
              <a:t>Help with substantial data volumes: providing alternative structures to create ETL form undertaking’s DWHs</a:t>
            </a:r>
          </a:p>
          <a:p>
            <a:pPr marL="285750" lvl="1" indent="-285750" eaLnBrk="0" fontAlgn="base" hangingPunct="0">
              <a:spcBef>
                <a:spcPct val="0"/>
              </a:spcBef>
              <a:spcAft>
                <a:spcPct val="0"/>
              </a:spcAft>
              <a:buFont typeface="Wingdings" panose="05000000000000000000" pitchFamily="2" charset="2"/>
              <a:buChar char="ü"/>
            </a:pPr>
            <a:r>
              <a:rPr lang="en-GB" sz="1200" smtClean="0">
                <a:solidFill>
                  <a:srgbClr val="FFFFFF">
                    <a:lumMod val="50000"/>
                  </a:srgbClr>
                </a:solidFill>
                <a:latin typeface="Arial" charset="0"/>
              </a:rPr>
              <a:t>Help with data presentation and data input: capabilities to render and modify data by administrative staff with user friendly interfaces</a:t>
            </a:r>
          </a:p>
          <a:p>
            <a:pPr marL="285750" lvl="1" indent="-285750" eaLnBrk="0" fontAlgn="base" hangingPunct="0">
              <a:spcBef>
                <a:spcPct val="0"/>
              </a:spcBef>
              <a:spcAft>
                <a:spcPct val="0"/>
              </a:spcAft>
              <a:buFont typeface="Wingdings" panose="05000000000000000000" pitchFamily="2" charset="2"/>
              <a:buChar char="ü"/>
            </a:pPr>
            <a:r>
              <a:rPr lang="en-GB" sz="1200" smtClean="0">
                <a:solidFill>
                  <a:srgbClr val="FFFFFF">
                    <a:lumMod val="50000"/>
                  </a:srgbClr>
                </a:solidFill>
                <a:latin typeface="Arial" charset="0"/>
              </a:rPr>
              <a:t>Help with data analysis: provide basic BI capabilities</a:t>
            </a:r>
          </a:p>
          <a:p>
            <a:pPr marL="285750" lvl="1" indent="-285750" eaLnBrk="0" fontAlgn="base" hangingPunct="0">
              <a:spcBef>
                <a:spcPct val="0"/>
              </a:spcBef>
              <a:spcAft>
                <a:spcPct val="0"/>
              </a:spcAft>
              <a:buFont typeface="Wingdings" panose="05000000000000000000" pitchFamily="2" charset="2"/>
              <a:buChar char="ü"/>
            </a:pPr>
            <a:r>
              <a:rPr lang="en-GB" sz="1200" smtClean="0">
                <a:solidFill>
                  <a:srgbClr val="FFFFFF">
                    <a:lumMod val="50000"/>
                  </a:srgbClr>
                </a:solidFill>
                <a:latin typeface="Arial" charset="0"/>
              </a:rPr>
              <a:t>Help with customising / tailoring data scope collected using T4U: extension capability</a:t>
            </a:r>
            <a:endParaRPr lang="en-GB" sz="1200">
              <a:solidFill>
                <a:srgbClr val="FFFFFF">
                  <a:lumMod val="50000"/>
                </a:srgbClr>
              </a:solidFill>
              <a:latin typeface="Arial" charset="0"/>
            </a:endParaRPr>
          </a:p>
        </p:txBody>
      </p:sp>
      <p:sp>
        <p:nvSpPr>
          <p:cNvPr id="8" name="pole tekstowe 7"/>
          <p:cNvSpPr txBox="1"/>
          <p:nvPr/>
        </p:nvSpPr>
        <p:spPr>
          <a:xfrm>
            <a:off x="262197" y="3356992"/>
            <a:ext cx="4176464" cy="2308324"/>
          </a:xfrm>
          <a:prstGeom prst="rect">
            <a:avLst/>
          </a:prstGeom>
          <a:noFill/>
        </p:spPr>
        <p:txBody>
          <a:bodyPr wrap="square" rtlCol="0">
            <a:spAutoFit/>
          </a:bodyPr>
          <a:lstStyle/>
          <a:p>
            <a:pPr marL="285750" lvl="1" indent="-285750" eaLnBrk="0" fontAlgn="base" hangingPunct="0">
              <a:spcBef>
                <a:spcPct val="0"/>
              </a:spcBef>
              <a:spcAft>
                <a:spcPct val="0"/>
              </a:spcAft>
              <a:buFont typeface="Wingdings" panose="05000000000000000000" pitchFamily="2" charset="2"/>
              <a:buChar char="ü"/>
            </a:pPr>
            <a:r>
              <a:rPr lang="en-GB" sz="1200" smtClean="0">
                <a:solidFill>
                  <a:srgbClr val="FFFFFF">
                    <a:lumMod val="50000"/>
                  </a:srgbClr>
                </a:solidFill>
                <a:latin typeface="Arial" charset="0"/>
              </a:rPr>
              <a:t>Help with XBRL technology: capabilities to create and read XBRL instances from a well-known data sources</a:t>
            </a:r>
          </a:p>
          <a:p>
            <a:pPr marL="285750" lvl="1" indent="-285750" eaLnBrk="0" fontAlgn="base" hangingPunct="0">
              <a:spcBef>
                <a:spcPct val="0"/>
              </a:spcBef>
              <a:spcAft>
                <a:spcPct val="0"/>
              </a:spcAft>
              <a:buFont typeface="Wingdings" panose="05000000000000000000" pitchFamily="2" charset="2"/>
              <a:buChar char="ü"/>
            </a:pPr>
            <a:r>
              <a:rPr lang="en-GB" sz="1200" smtClean="0">
                <a:solidFill>
                  <a:srgbClr val="FFFFFF">
                    <a:lumMod val="50000"/>
                  </a:srgbClr>
                </a:solidFill>
                <a:latin typeface="Arial" charset="0"/>
              </a:rPr>
              <a:t>Help with data validation: capabilities to validate data with XBRL and other alternatives </a:t>
            </a:r>
          </a:p>
          <a:p>
            <a:pPr marL="285750" lvl="1" indent="-285750" eaLnBrk="0" fontAlgn="base" hangingPunct="0">
              <a:spcBef>
                <a:spcPct val="0"/>
              </a:spcBef>
              <a:spcAft>
                <a:spcPct val="0"/>
              </a:spcAft>
              <a:buFont typeface="Wingdings" panose="05000000000000000000" pitchFamily="2" charset="2"/>
              <a:buChar char="ü"/>
            </a:pPr>
            <a:r>
              <a:rPr lang="en-GB" sz="1200" smtClean="0">
                <a:solidFill>
                  <a:srgbClr val="FFFFFF">
                    <a:lumMod val="50000"/>
                  </a:srgbClr>
                </a:solidFill>
                <a:latin typeface="Arial" charset="0"/>
              </a:rPr>
              <a:t>Help with substantial data volumes: providing alternative structures to create ETL form undertaking’s DWHs</a:t>
            </a:r>
          </a:p>
          <a:p>
            <a:pPr marL="285750" lvl="1" indent="-285750" eaLnBrk="0" fontAlgn="base" hangingPunct="0">
              <a:spcBef>
                <a:spcPct val="0"/>
              </a:spcBef>
              <a:spcAft>
                <a:spcPct val="0"/>
              </a:spcAft>
              <a:buFont typeface="Wingdings" panose="05000000000000000000" pitchFamily="2" charset="2"/>
              <a:buChar char="ü"/>
            </a:pPr>
            <a:r>
              <a:rPr lang="en-GB" sz="1200" smtClean="0">
                <a:solidFill>
                  <a:srgbClr val="FFFFFF">
                    <a:lumMod val="50000"/>
                  </a:srgbClr>
                </a:solidFill>
                <a:latin typeface="Arial" charset="0"/>
              </a:rPr>
              <a:t>Help with data presentation and data input: capabilities to render and modify data by administrative staff with user friendly interfaces</a:t>
            </a:r>
          </a:p>
          <a:p>
            <a:pPr marL="285750" lvl="1" indent="-285750" eaLnBrk="0" fontAlgn="base" hangingPunct="0">
              <a:spcBef>
                <a:spcPct val="0"/>
              </a:spcBef>
              <a:spcAft>
                <a:spcPct val="0"/>
              </a:spcAft>
              <a:buFont typeface="Wingdings" panose="05000000000000000000" pitchFamily="2" charset="2"/>
              <a:buChar char="ü"/>
            </a:pPr>
            <a:r>
              <a:rPr lang="en-GB" sz="1200" smtClean="0">
                <a:solidFill>
                  <a:srgbClr val="FFFFFF">
                    <a:lumMod val="50000"/>
                  </a:srgbClr>
                </a:solidFill>
                <a:latin typeface="Arial" charset="0"/>
              </a:rPr>
              <a:t>Help to standardise European supervisory architecture: apply standards common with EBA and ECB</a:t>
            </a:r>
            <a:endParaRPr lang="en-GB" sz="1200">
              <a:solidFill>
                <a:srgbClr val="FFFFFF">
                  <a:lumMod val="50000"/>
                </a:srgbClr>
              </a:solidFill>
              <a:latin typeface="Arial" charset="0"/>
            </a:endParaRPr>
          </a:p>
        </p:txBody>
      </p:sp>
      <p:sp>
        <p:nvSpPr>
          <p:cNvPr id="9" name="pole tekstowe 8"/>
          <p:cNvSpPr txBox="1"/>
          <p:nvPr/>
        </p:nvSpPr>
        <p:spPr>
          <a:xfrm>
            <a:off x="971600" y="2956882"/>
            <a:ext cx="2592288" cy="307777"/>
          </a:xfrm>
          <a:prstGeom prst="rect">
            <a:avLst/>
          </a:prstGeom>
          <a:noFill/>
        </p:spPr>
        <p:txBody>
          <a:bodyPr wrap="square" rtlCol="0">
            <a:spAutoFit/>
          </a:bodyPr>
          <a:lstStyle/>
          <a:p>
            <a:pPr algn="ctr" eaLnBrk="0" fontAlgn="base" hangingPunct="0">
              <a:spcBef>
                <a:spcPct val="0"/>
              </a:spcBef>
              <a:spcAft>
                <a:spcPct val="0"/>
              </a:spcAft>
            </a:pPr>
            <a:r>
              <a:rPr lang="en-GB" sz="1400" smtClean="0">
                <a:solidFill>
                  <a:srgbClr val="004D86"/>
                </a:solidFill>
                <a:cs typeface="Estrangelo Edessa" panose="03080600000000000000" pitchFamily="66" charset="0"/>
              </a:rPr>
              <a:t>Undertakings</a:t>
            </a:r>
            <a:endParaRPr lang="en-GB" sz="1400">
              <a:solidFill>
                <a:srgbClr val="004D86"/>
              </a:solidFill>
              <a:cs typeface="Estrangelo Edessa" panose="03080600000000000000" pitchFamily="66" charset="0"/>
            </a:endParaRPr>
          </a:p>
        </p:txBody>
      </p:sp>
      <p:sp>
        <p:nvSpPr>
          <p:cNvPr id="10" name="pole tekstowe 9"/>
          <p:cNvSpPr txBox="1"/>
          <p:nvPr/>
        </p:nvSpPr>
        <p:spPr>
          <a:xfrm>
            <a:off x="5580112" y="2956882"/>
            <a:ext cx="2592288" cy="307777"/>
          </a:xfrm>
          <a:prstGeom prst="rect">
            <a:avLst/>
          </a:prstGeom>
          <a:noFill/>
        </p:spPr>
        <p:txBody>
          <a:bodyPr wrap="square" rtlCol="0">
            <a:spAutoFit/>
          </a:bodyPr>
          <a:lstStyle/>
          <a:p>
            <a:pPr algn="ctr" eaLnBrk="0" fontAlgn="base" hangingPunct="0">
              <a:spcBef>
                <a:spcPct val="0"/>
              </a:spcBef>
              <a:spcAft>
                <a:spcPct val="0"/>
              </a:spcAft>
            </a:pPr>
            <a:r>
              <a:rPr lang="en-GB" sz="1400" smtClean="0">
                <a:solidFill>
                  <a:srgbClr val="004D86"/>
                </a:solidFill>
                <a:cs typeface="Estrangelo Edessa" panose="03080600000000000000" pitchFamily="66" charset="0"/>
              </a:rPr>
              <a:t>NCAs</a:t>
            </a:r>
            <a:endParaRPr lang="en-GB" sz="1400">
              <a:solidFill>
                <a:srgbClr val="004D86"/>
              </a:solidFill>
              <a:cs typeface="Estrangelo Edessa" panose="03080600000000000000" pitchFamily="66" charset="0"/>
            </a:endParaRPr>
          </a:p>
        </p:txBody>
      </p:sp>
    </p:spTree>
    <p:extLst>
      <p:ext uri="{BB962C8B-B14F-4D97-AF65-F5344CB8AC3E}">
        <p14:creationId xmlns:p14="http://schemas.microsoft.com/office/powerpoint/2010/main" val="423444066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en-US" dirty="0" smtClean="0"/>
              <a:t>TfU Option 2</a:t>
            </a:r>
            <a:br>
              <a:rPr lang="en-US" dirty="0" smtClean="0"/>
            </a:br>
            <a:r>
              <a:rPr lang="en-US" dirty="0" smtClean="0"/>
              <a:t>Functions: In and Out of Scope</a:t>
            </a:r>
            <a:endParaRPr lang="en-US" dirty="0"/>
          </a:p>
        </p:txBody>
      </p:sp>
      <p:sp>
        <p:nvSpPr>
          <p:cNvPr id="4" name="Prostokąt 3"/>
          <p:cNvSpPr/>
          <p:nvPr/>
        </p:nvSpPr>
        <p:spPr bwMode="auto">
          <a:xfrm>
            <a:off x="539552" y="1340768"/>
            <a:ext cx="2088232" cy="936104"/>
          </a:xfrm>
          <a:prstGeom prst="rect">
            <a:avLst/>
          </a:prstGeom>
          <a:ln>
            <a:headEnd type="none" w="med" len="med"/>
            <a:tailEnd type="none" w="med" len="med"/>
          </a:ln>
          <a:extLst/>
        </p:spPr>
        <p:style>
          <a:lnRef idx="3">
            <a:schemeClr val="lt1"/>
          </a:lnRef>
          <a:fillRef idx="1">
            <a:schemeClr val="accent3"/>
          </a:fillRef>
          <a:effectRef idx="1">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US" sz="1400" dirty="0" smtClean="0">
                <a:solidFill>
                  <a:srgbClr val="000000">
                    <a:lumMod val="65000"/>
                    <a:lumOff val="35000"/>
                  </a:srgbClr>
                </a:solidFill>
                <a:latin typeface="Arial" charset="0"/>
              </a:rPr>
              <a:t>Easy</a:t>
            </a:r>
            <a:r>
              <a:rPr lang="en-US" sz="1400" dirty="0" smtClean="0">
                <a:solidFill>
                  <a:srgbClr val="000000">
                    <a:lumMod val="65000"/>
                    <a:lumOff val="35000"/>
                  </a:srgbClr>
                </a:solidFill>
              </a:rPr>
              <a:t>-</a:t>
            </a:r>
            <a:r>
              <a:rPr lang="en-US" sz="1400" dirty="0" smtClean="0">
                <a:solidFill>
                  <a:srgbClr val="000000">
                    <a:lumMod val="65000"/>
                    <a:lumOff val="35000"/>
                  </a:srgbClr>
                </a:solidFill>
                <a:latin typeface="Arial" charset="0"/>
              </a:rPr>
              <a:t>to-use with multiple Data Input Interfaces</a:t>
            </a:r>
          </a:p>
        </p:txBody>
      </p:sp>
      <p:sp>
        <p:nvSpPr>
          <p:cNvPr id="6" name="Prostokąt 5"/>
          <p:cNvSpPr/>
          <p:nvPr/>
        </p:nvSpPr>
        <p:spPr bwMode="auto">
          <a:xfrm>
            <a:off x="539552" y="2636912"/>
            <a:ext cx="2088232" cy="936104"/>
          </a:xfrm>
          <a:prstGeom prst="rect">
            <a:avLst/>
          </a:prstGeom>
          <a:ln>
            <a:headEnd type="none" w="med" len="med"/>
            <a:tailEnd type="none" w="med" len="med"/>
          </a:ln>
          <a:extLst/>
        </p:spPr>
        <p:style>
          <a:lnRef idx="3">
            <a:schemeClr val="lt1"/>
          </a:lnRef>
          <a:fillRef idx="1">
            <a:schemeClr val="accent3"/>
          </a:fillRef>
          <a:effectRef idx="1">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US" sz="1400" dirty="0" smtClean="0">
                <a:solidFill>
                  <a:srgbClr val="000000">
                    <a:lumMod val="65000"/>
                    <a:lumOff val="35000"/>
                  </a:srgbClr>
                </a:solidFill>
                <a:latin typeface="Arial" charset="0"/>
              </a:rPr>
              <a:t>XBRL Validation (open source component) for Reported Data</a:t>
            </a:r>
          </a:p>
        </p:txBody>
      </p:sp>
      <p:sp>
        <p:nvSpPr>
          <p:cNvPr id="7" name="Prostokąt 6"/>
          <p:cNvSpPr/>
          <p:nvPr/>
        </p:nvSpPr>
        <p:spPr bwMode="auto">
          <a:xfrm>
            <a:off x="539552" y="3933056"/>
            <a:ext cx="2088232" cy="936104"/>
          </a:xfrm>
          <a:prstGeom prst="rect">
            <a:avLst/>
          </a:prstGeom>
          <a:ln>
            <a:headEnd type="none" w="med" len="med"/>
            <a:tailEnd type="none" w="med" len="med"/>
          </a:ln>
          <a:extLst/>
        </p:spPr>
        <p:style>
          <a:lnRef idx="3">
            <a:schemeClr val="lt1"/>
          </a:lnRef>
          <a:fillRef idx="1">
            <a:schemeClr val="accent3"/>
          </a:fillRef>
          <a:effectRef idx="1">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US" sz="1400" smtClean="0">
                <a:solidFill>
                  <a:srgbClr val="000000">
                    <a:lumMod val="65000"/>
                    <a:lumOff val="35000"/>
                  </a:srgbClr>
                </a:solidFill>
                <a:latin typeface="Arial" charset="0"/>
              </a:rPr>
              <a:t>DPM Database for Metadata and Data</a:t>
            </a:r>
          </a:p>
        </p:txBody>
      </p:sp>
      <p:sp>
        <p:nvSpPr>
          <p:cNvPr id="9" name="Prostokąt 8"/>
          <p:cNvSpPr/>
          <p:nvPr/>
        </p:nvSpPr>
        <p:spPr bwMode="auto">
          <a:xfrm>
            <a:off x="3419872" y="2636912"/>
            <a:ext cx="2088232" cy="936104"/>
          </a:xfrm>
          <a:prstGeom prst="rect">
            <a:avLst/>
          </a:prstGeom>
          <a:ln>
            <a:headEnd type="none" w="med" len="med"/>
            <a:tailEnd type="none" w="med" len="med"/>
          </a:ln>
          <a:extLst/>
        </p:spPr>
        <p:style>
          <a:lnRef idx="3">
            <a:schemeClr val="lt1"/>
          </a:lnRef>
          <a:fillRef idx="1">
            <a:schemeClr val="accent3"/>
          </a:fillRef>
          <a:effectRef idx="1">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US" sz="1400" dirty="0" smtClean="0">
                <a:solidFill>
                  <a:srgbClr val="000000">
                    <a:lumMod val="65000"/>
                    <a:lumOff val="35000"/>
                  </a:srgbClr>
                </a:solidFill>
                <a:latin typeface="Arial" charset="0"/>
              </a:rPr>
              <a:t>XBRL load, validation and creation with database approach</a:t>
            </a:r>
          </a:p>
        </p:txBody>
      </p:sp>
      <p:sp>
        <p:nvSpPr>
          <p:cNvPr id="10" name="Prostokąt 9"/>
          <p:cNvSpPr/>
          <p:nvPr/>
        </p:nvSpPr>
        <p:spPr bwMode="auto">
          <a:xfrm>
            <a:off x="3419872" y="3933056"/>
            <a:ext cx="2088232" cy="936104"/>
          </a:xfrm>
          <a:prstGeom prst="rect">
            <a:avLst/>
          </a:prstGeom>
          <a:ln>
            <a:headEnd type="none" w="med" len="med"/>
            <a:tailEnd type="none" w="med" len="med"/>
          </a:ln>
          <a:extLst/>
        </p:spPr>
        <p:style>
          <a:lnRef idx="3">
            <a:schemeClr val="lt1"/>
          </a:lnRef>
          <a:fillRef idx="1">
            <a:schemeClr val="accent3"/>
          </a:fillRef>
          <a:effectRef idx="1">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US" sz="1400" dirty="0" smtClean="0">
                <a:solidFill>
                  <a:srgbClr val="000000">
                    <a:lumMod val="65000"/>
                    <a:lumOff val="35000"/>
                  </a:srgbClr>
                </a:solidFill>
                <a:latin typeface="Arial" charset="0"/>
              </a:rPr>
              <a:t>Generation of XBRL Taxonomy according to Eurofiling Architecture</a:t>
            </a:r>
          </a:p>
        </p:txBody>
      </p:sp>
      <p:sp>
        <p:nvSpPr>
          <p:cNvPr id="12" name="Prostokąt 11"/>
          <p:cNvSpPr/>
          <p:nvPr/>
        </p:nvSpPr>
        <p:spPr bwMode="auto">
          <a:xfrm>
            <a:off x="3419872" y="1340768"/>
            <a:ext cx="2088232" cy="936104"/>
          </a:xfrm>
          <a:prstGeom prst="rect">
            <a:avLst/>
          </a:prstGeom>
          <a:ln>
            <a:headEnd type="none" w="med" len="med"/>
            <a:tailEnd type="none" w="med" len="med"/>
          </a:ln>
          <a:extLst/>
        </p:spPr>
        <p:style>
          <a:lnRef idx="3">
            <a:schemeClr val="lt1"/>
          </a:lnRef>
          <a:fillRef idx="1">
            <a:schemeClr val="accent3"/>
          </a:fillRef>
          <a:effectRef idx="1">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US" sz="1400" dirty="0" smtClean="0">
                <a:solidFill>
                  <a:srgbClr val="000000">
                    <a:lumMod val="65000"/>
                    <a:lumOff val="35000"/>
                  </a:srgbClr>
                </a:solidFill>
                <a:latin typeface="Arial" charset="0"/>
              </a:rPr>
              <a:t>Generation of XBRL Reports according to Solvency II DPM XBRL Taxonomy (Level 1 &amp; 2)</a:t>
            </a:r>
          </a:p>
        </p:txBody>
      </p:sp>
      <p:sp>
        <p:nvSpPr>
          <p:cNvPr id="13" name="Elipsa 12"/>
          <p:cNvSpPr/>
          <p:nvPr/>
        </p:nvSpPr>
        <p:spPr bwMode="auto">
          <a:xfrm>
            <a:off x="323528" y="1124744"/>
            <a:ext cx="432048" cy="432048"/>
          </a:xfrm>
          <a:prstGeom prst="ellipse">
            <a:avLst/>
          </a:prstGeom>
          <a:ln>
            <a:solidFill>
              <a:srgbClr val="00B050"/>
            </a:solidFill>
            <a:headEnd type="none" w="med" len="med"/>
            <a:tailEnd type="none" w="med" len="med"/>
          </a:ln>
          <a:extLst/>
        </p:spPr>
        <p:style>
          <a:lnRef idx="2">
            <a:schemeClr val="accent5"/>
          </a:lnRef>
          <a:fillRef idx="1">
            <a:schemeClr val="lt1"/>
          </a:fillRef>
          <a:effectRef idx="0">
            <a:schemeClr val="accent5"/>
          </a:effectRef>
          <a:fontRef idx="minor">
            <a:schemeClr val="dk1"/>
          </a:fontRef>
        </p:style>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r>
              <a:rPr lang="en-US" sz="1600" smtClean="0">
                <a:solidFill>
                  <a:srgbClr val="00B050"/>
                </a:solidFill>
                <a:latin typeface="Arial" charset="0"/>
                <a:sym typeface="Wingdings"/>
              </a:rPr>
              <a:t></a:t>
            </a:r>
            <a:endParaRPr lang="en-US" sz="1600" smtClean="0">
              <a:solidFill>
                <a:srgbClr val="00B050"/>
              </a:solidFill>
              <a:latin typeface="Arial" charset="0"/>
            </a:endParaRPr>
          </a:p>
        </p:txBody>
      </p:sp>
      <p:sp>
        <p:nvSpPr>
          <p:cNvPr id="15" name="Elipsa 14"/>
          <p:cNvSpPr/>
          <p:nvPr/>
        </p:nvSpPr>
        <p:spPr bwMode="auto">
          <a:xfrm>
            <a:off x="323528" y="2420888"/>
            <a:ext cx="432048" cy="432048"/>
          </a:xfrm>
          <a:prstGeom prst="ellipse">
            <a:avLst/>
          </a:prstGeom>
          <a:ln>
            <a:solidFill>
              <a:srgbClr val="00B050"/>
            </a:solidFill>
            <a:headEnd type="none" w="med" len="med"/>
            <a:tailEnd type="none" w="med" len="med"/>
          </a:ln>
          <a:extLst/>
        </p:spPr>
        <p:style>
          <a:lnRef idx="2">
            <a:schemeClr val="accent5"/>
          </a:lnRef>
          <a:fillRef idx="1">
            <a:schemeClr val="lt1"/>
          </a:fillRef>
          <a:effectRef idx="0">
            <a:schemeClr val="accent5"/>
          </a:effectRef>
          <a:fontRef idx="minor">
            <a:schemeClr val="dk1"/>
          </a:fontRef>
        </p:style>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r>
              <a:rPr lang="en-US" sz="1600" smtClean="0">
                <a:solidFill>
                  <a:srgbClr val="00B050"/>
                </a:solidFill>
                <a:latin typeface="Arial" charset="0"/>
                <a:sym typeface="Wingdings"/>
              </a:rPr>
              <a:t></a:t>
            </a:r>
            <a:endParaRPr lang="en-US" sz="1600" smtClean="0">
              <a:solidFill>
                <a:srgbClr val="00B050"/>
              </a:solidFill>
              <a:latin typeface="Arial" charset="0"/>
            </a:endParaRPr>
          </a:p>
        </p:txBody>
      </p:sp>
      <p:sp>
        <p:nvSpPr>
          <p:cNvPr id="16" name="Elipsa 15"/>
          <p:cNvSpPr/>
          <p:nvPr/>
        </p:nvSpPr>
        <p:spPr bwMode="auto">
          <a:xfrm>
            <a:off x="3203848" y="2420888"/>
            <a:ext cx="432048" cy="432048"/>
          </a:xfrm>
          <a:prstGeom prst="ellipse">
            <a:avLst/>
          </a:prstGeom>
          <a:ln>
            <a:solidFill>
              <a:srgbClr val="00B050"/>
            </a:solidFill>
            <a:headEnd type="none" w="med" len="med"/>
            <a:tailEnd type="none" w="med" len="med"/>
          </a:ln>
          <a:extLst/>
        </p:spPr>
        <p:style>
          <a:lnRef idx="2">
            <a:schemeClr val="accent5"/>
          </a:lnRef>
          <a:fillRef idx="1">
            <a:schemeClr val="lt1"/>
          </a:fillRef>
          <a:effectRef idx="0">
            <a:schemeClr val="accent5"/>
          </a:effectRef>
          <a:fontRef idx="minor">
            <a:schemeClr val="dk1"/>
          </a:fontRef>
        </p:style>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r>
              <a:rPr lang="en-US" sz="1600" smtClean="0">
                <a:solidFill>
                  <a:srgbClr val="00B050"/>
                </a:solidFill>
                <a:latin typeface="Arial" charset="0"/>
                <a:sym typeface="Wingdings"/>
              </a:rPr>
              <a:t></a:t>
            </a:r>
            <a:endParaRPr lang="en-US" sz="1600" smtClean="0">
              <a:solidFill>
                <a:srgbClr val="00B050"/>
              </a:solidFill>
              <a:latin typeface="Arial" charset="0"/>
            </a:endParaRPr>
          </a:p>
        </p:txBody>
      </p:sp>
      <p:sp>
        <p:nvSpPr>
          <p:cNvPr id="17" name="Elipsa 16"/>
          <p:cNvSpPr/>
          <p:nvPr/>
        </p:nvSpPr>
        <p:spPr bwMode="auto">
          <a:xfrm>
            <a:off x="323528" y="3717032"/>
            <a:ext cx="432048" cy="432048"/>
          </a:xfrm>
          <a:prstGeom prst="ellipse">
            <a:avLst/>
          </a:prstGeom>
          <a:ln>
            <a:solidFill>
              <a:srgbClr val="00B050"/>
            </a:solidFill>
            <a:headEnd type="none" w="med" len="med"/>
            <a:tailEnd type="none" w="med" len="med"/>
          </a:ln>
          <a:extLst/>
        </p:spPr>
        <p:style>
          <a:lnRef idx="2">
            <a:schemeClr val="accent5"/>
          </a:lnRef>
          <a:fillRef idx="1">
            <a:schemeClr val="lt1"/>
          </a:fillRef>
          <a:effectRef idx="0">
            <a:schemeClr val="accent5"/>
          </a:effectRef>
          <a:fontRef idx="minor">
            <a:schemeClr val="dk1"/>
          </a:fontRef>
        </p:style>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r>
              <a:rPr lang="en-US" sz="1600" smtClean="0">
                <a:solidFill>
                  <a:srgbClr val="00B050"/>
                </a:solidFill>
                <a:latin typeface="Arial" charset="0"/>
                <a:sym typeface="Wingdings"/>
              </a:rPr>
              <a:t></a:t>
            </a:r>
            <a:endParaRPr lang="en-US" sz="1600" smtClean="0">
              <a:solidFill>
                <a:srgbClr val="00B050"/>
              </a:solidFill>
              <a:latin typeface="Arial" charset="0"/>
            </a:endParaRPr>
          </a:p>
        </p:txBody>
      </p:sp>
      <p:sp>
        <p:nvSpPr>
          <p:cNvPr id="18" name="Elipsa 17"/>
          <p:cNvSpPr/>
          <p:nvPr/>
        </p:nvSpPr>
        <p:spPr bwMode="auto">
          <a:xfrm>
            <a:off x="3203848" y="3717032"/>
            <a:ext cx="432048" cy="432048"/>
          </a:xfrm>
          <a:prstGeom prst="ellipse">
            <a:avLst/>
          </a:prstGeom>
          <a:ln>
            <a:solidFill>
              <a:srgbClr val="00B050"/>
            </a:solidFill>
            <a:headEnd type="none" w="med" len="med"/>
            <a:tailEnd type="none" w="med" len="med"/>
          </a:ln>
          <a:extLst/>
        </p:spPr>
        <p:style>
          <a:lnRef idx="2">
            <a:schemeClr val="accent5"/>
          </a:lnRef>
          <a:fillRef idx="1">
            <a:schemeClr val="lt1"/>
          </a:fillRef>
          <a:effectRef idx="0">
            <a:schemeClr val="accent5"/>
          </a:effectRef>
          <a:fontRef idx="minor">
            <a:schemeClr val="dk1"/>
          </a:fontRef>
        </p:style>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r>
              <a:rPr lang="en-US" sz="1600" smtClean="0">
                <a:solidFill>
                  <a:srgbClr val="00B050"/>
                </a:solidFill>
                <a:latin typeface="Arial" charset="0"/>
                <a:sym typeface="Wingdings"/>
              </a:rPr>
              <a:t></a:t>
            </a:r>
            <a:endParaRPr lang="en-US" sz="1600" smtClean="0">
              <a:solidFill>
                <a:srgbClr val="00B050"/>
              </a:solidFill>
              <a:latin typeface="Arial" charset="0"/>
            </a:endParaRPr>
          </a:p>
        </p:txBody>
      </p:sp>
      <p:sp>
        <p:nvSpPr>
          <p:cNvPr id="20" name="Elipsa 19"/>
          <p:cNvSpPr/>
          <p:nvPr/>
        </p:nvSpPr>
        <p:spPr bwMode="auto">
          <a:xfrm>
            <a:off x="3203848" y="1124744"/>
            <a:ext cx="432048" cy="432048"/>
          </a:xfrm>
          <a:prstGeom prst="ellipse">
            <a:avLst/>
          </a:prstGeom>
          <a:ln>
            <a:solidFill>
              <a:srgbClr val="00B050"/>
            </a:solidFill>
            <a:headEnd type="none" w="med" len="med"/>
            <a:tailEnd type="none" w="med" len="med"/>
          </a:ln>
          <a:extLst/>
        </p:spPr>
        <p:style>
          <a:lnRef idx="2">
            <a:schemeClr val="accent5"/>
          </a:lnRef>
          <a:fillRef idx="1">
            <a:schemeClr val="lt1"/>
          </a:fillRef>
          <a:effectRef idx="0">
            <a:schemeClr val="accent5"/>
          </a:effectRef>
          <a:fontRef idx="minor">
            <a:schemeClr val="dk1"/>
          </a:fontRef>
        </p:style>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r>
              <a:rPr lang="en-US" sz="1600" smtClean="0">
                <a:solidFill>
                  <a:srgbClr val="00B050"/>
                </a:solidFill>
                <a:latin typeface="Arial" charset="0"/>
                <a:sym typeface="Wingdings"/>
              </a:rPr>
              <a:t></a:t>
            </a:r>
            <a:endParaRPr lang="en-US" sz="1600" smtClean="0">
              <a:solidFill>
                <a:srgbClr val="00B050"/>
              </a:solidFill>
              <a:latin typeface="Arial" charset="0"/>
            </a:endParaRPr>
          </a:p>
        </p:txBody>
      </p:sp>
      <p:sp>
        <p:nvSpPr>
          <p:cNvPr id="21" name="Prostokąt 20"/>
          <p:cNvSpPr/>
          <p:nvPr/>
        </p:nvSpPr>
        <p:spPr bwMode="auto">
          <a:xfrm>
            <a:off x="6218408" y="2636912"/>
            <a:ext cx="2088232" cy="936104"/>
          </a:xfrm>
          <a:prstGeom prst="rect">
            <a:avLst/>
          </a:prstGeom>
          <a:ln>
            <a:headEnd type="none" w="med" len="med"/>
            <a:tailEnd type="none" w="med" len="med"/>
          </a:ln>
          <a:extLst/>
        </p:spPr>
        <p:style>
          <a:lnRef idx="3">
            <a:schemeClr val="lt1"/>
          </a:lnRef>
          <a:fillRef idx="1">
            <a:schemeClr val="accent3"/>
          </a:fillRef>
          <a:effectRef idx="1">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US" sz="1400" smtClean="0">
                <a:solidFill>
                  <a:srgbClr val="000000">
                    <a:lumMod val="65000"/>
                    <a:lumOff val="35000"/>
                  </a:srgbClr>
                </a:solidFill>
                <a:latin typeface="Arial" charset="0"/>
              </a:rPr>
              <a:t>Support for other XBRL Architectures than EIOPA / Eurofiling</a:t>
            </a:r>
          </a:p>
        </p:txBody>
      </p:sp>
      <p:sp>
        <p:nvSpPr>
          <p:cNvPr id="22" name="Prostokąt 21"/>
          <p:cNvSpPr/>
          <p:nvPr/>
        </p:nvSpPr>
        <p:spPr bwMode="auto">
          <a:xfrm>
            <a:off x="6228184" y="3933056"/>
            <a:ext cx="2088232" cy="936104"/>
          </a:xfrm>
          <a:prstGeom prst="rect">
            <a:avLst/>
          </a:prstGeom>
          <a:ln>
            <a:headEnd type="none" w="med" len="med"/>
            <a:tailEnd type="none" w="med" len="med"/>
          </a:ln>
          <a:extLst/>
        </p:spPr>
        <p:style>
          <a:lnRef idx="3">
            <a:schemeClr val="lt1"/>
          </a:lnRef>
          <a:fillRef idx="1">
            <a:schemeClr val="accent3"/>
          </a:fillRef>
          <a:effectRef idx="1">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US" sz="1400" smtClean="0">
                <a:solidFill>
                  <a:srgbClr val="000000">
                    <a:lumMod val="65000"/>
                    <a:lumOff val="35000"/>
                  </a:srgbClr>
                </a:solidFill>
                <a:latin typeface="Arial" charset="0"/>
              </a:rPr>
              <a:t>Adavanced data analysis</a:t>
            </a:r>
          </a:p>
        </p:txBody>
      </p:sp>
      <p:sp>
        <p:nvSpPr>
          <p:cNvPr id="23" name="Prostokąt 22"/>
          <p:cNvSpPr/>
          <p:nvPr/>
        </p:nvSpPr>
        <p:spPr bwMode="auto">
          <a:xfrm>
            <a:off x="6228184" y="5229200"/>
            <a:ext cx="2088232" cy="936104"/>
          </a:xfrm>
          <a:prstGeom prst="rect">
            <a:avLst/>
          </a:prstGeom>
          <a:ln>
            <a:headEnd type="none" w="med" len="med"/>
            <a:tailEnd type="none" w="med" len="med"/>
          </a:ln>
          <a:extLst/>
        </p:spPr>
        <p:style>
          <a:lnRef idx="3">
            <a:schemeClr val="lt1"/>
          </a:lnRef>
          <a:fillRef idx="1">
            <a:schemeClr val="accent3"/>
          </a:fillRef>
          <a:effectRef idx="1">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US" sz="1400" smtClean="0">
                <a:solidFill>
                  <a:srgbClr val="000000">
                    <a:lumMod val="65000"/>
                    <a:lumOff val="35000"/>
                  </a:srgbClr>
                </a:solidFill>
                <a:latin typeface="Arial" charset="0"/>
              </a:rPr>
              <a:t>First-level support</a:t>
            </a:r>
          </a:p>
          <a:p>
            <a:pPr algn="ctr" eaLnBrk="0" fontAlgn="base" hangingPunct="0">
              <a:spcBef>
                <a:spcPct val="0"/>
              </a:spcBef>
              <a:spcAft>
                <a:spcPct val="0"/>
              </a:spcAft>
            </a:pPr>
            <a:r>
              <a:rPr lang="en-US" sz="1400" smtClean="0">
                <a:solidFill>
                  <a:srgbClr val="000000">
                    <a:lumMod val="65000"/>
                    <a:lumOff val="35000"/>
                  </a:srgbClr>
                </a:solidFill>
                <a:latin typeface="Arial" charset="0"/>
              </a:rPr>
              <a:t>/ support services for extensions</a:t>
            </a:r>
          </a:p>
        </p:txBody>
      </p:sp>
      <p:sp>
        <p:nvSpPr>
          <p:cNvPr id="24" name="Prostokąt 23"/>
          <p:cNvSpPr/>
          <p:nvPr/>
        </p:nvSpPr>
        <p:spPr bwMode="auto">
          <a:xfrm>
            <a:off x="6228184" y="1340768"/>
            <a:ext cx="2088232" cy="936104"/>
          </a:xfrm>
          <a:prstGeom prst="rect">
            <a:avLst/>
          </a:prstGeom>
          <a:ln>
            <a:headEnd type="none" w="med" len="med"/>
            <a:tailEnd type="none" w="med" len="med"/>
          </a:ln>
          <a:extLst/>
        </p:spPr>
        <p:style>
          <a:lnRef idx="3">
            <a:schemeClr val="lt1"/>
          </a:lnRef>
          <a:fillRef idx="1">
            <a:schemeClr val="accent3"/>
          </a:fillRef>
          <a:effectRef idx="1">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US" sz="1400" smtClean="0">
                <a:solidFill>
                  <a:srgbClr val="000000">
                    <a:lumMod val="65000"/>
                    <a:lumOff val="35000"/>
                  </a:srgbClr>
                </a:solidFill>
                <a:latin typeface="Arial" charset="0"/>
              </a:rPr>
              <a:t>Reports and submissions management</a:t>
            </a:r>
          </a:p>
        </p:txBody>
      </p:sp>
      <p:sp>
        <p:nvSpPr>
          <p:cNvPr id="25" name="Elipsa 24"/>
          <p:cNvSpPr/>
          <p:nvPr/>
        </p:nvSpPr>
        <p:spPr bwMode="auto">
          <a:xfrm>
            <a:off x="6012160" y="2420888"/>
            <a:ext cx="432048" cy="432048"/>
          </a:xfrm>
          <a:prstGeom prst="ellipse">
            <a:avLst/>
          </a:prstGeom>
          <a:ln>
            <a:solidFill>
              <a:srgbClr val="FF0000"/>
            </a:solidFill>
            <a:headEnd type="none" w="med" len="med"/>
            <a:tailEnd type="none" w="med" len="med"/>
          </a:ln>
          <a:extLst/>
        </p:spPr>
        <p:style>
          <a:lnRef idx="2">
            <a:schemeClr val="accent5"/>
          </a:lnRef>
          <a:fillRef idx="1">
            <a:schemeClr val="lt1"/>
          </a:fillRef>
          <a:effectRef idx="0">
            <a:schemeClr val="accent5"/>
          </a:effectRef>
          <a:fontRef idx="minor">
            <a:schemeClr val="dk1"/>
          </a:fontRef>
        </p:style>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r>
              <a:rPr lang="en-US" sz="1600" smtClean="0">
                <a:solidFill>
                  <a:srgbClr val="FF0000"/>
                </a:solidFill>
                <a:latin typeface="Arial" charset="0"/>
                <a:sym typeface="Wingdings"/>
              </a:rPr>
              <a:t></a:t>
            </a:r>
            <a:endParaRPr lang="en-US" sz="1600" smtClean="0">
              <a:solidFill>
                <a:srgbClr val="FF0000"/>
              </a:solidFill>
              <a:latin typeface="Arial" charset="0"/>
            </a:endParaRPr>
          </a:p>
        </p:txBody>
      </p:sp>
      <p:sp>
        <p:nvSpPr>
          <p:cNvPr id="26" name="Elipsa 25"/>
          <p:cNvSpPr/>
          <p:nvPr/>
        </p:nvSpPr>
        <p:spPr bwMode="auto">
          <a:xfrm>
            <a:off x="6012160" y="3717032"/>
            <a:ext cx="432048" cy="432048"/>
          </a:xfrm>
          <a:prstGeom prst="ellipse">
            <a:avLst/>
          </a:prstGeom>
          <a:ln>
            <a:solidFill>
              <a:srgbClr val="FF0000"/>
            </a:solidFill>
            <a:headEnd type="none" w="med" len="med"/>
            <a:tailEnd type="none" w="med" len="med"/>
          </a:ln>
          <a:extLst/>
        </p:spPr>
        <p:style>
          <a:lnRef idx="2">
            <a:schemeClr val="accent5"/>
          </a:lnRef>
          <a:fillRef idx="1">
            <a:schemeClr val="lt1"/>
          </a:fillRef>
          <a:effectRef idx="0">
            <a:schemeClr val="accent5"/>
          </a:effectRef>
          <a:fontRef idx="minor">
            <a:schemeClr val="dk1"/>
          </a:fontRef>
        </p:style>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r>
              <a:rPr lang="en-US" sz="1600" smtClean="0">
                <a:solidFill>
                  <a:srgbClr val="FF0000"/>
                </a:solidFill>
                <a:latin typeface="Arial" charset="0"/>
                <a:sym typeface="Wingdings"/>
              </a:rPr>
              <a:t></a:t>
            </a:r>
            <a:endParaRPr lang="en-US" sz="1600">
              <a:solidFill>
                <a:srgbClr val="FF0000"/>
              </a:solidFill>
              <a:latin typeface="Arial" charset="0"/>
            </a:endParaRPr>
          </a:p>
        </p:txBody>
      </p:sp>
      <p:sp>
        <p:nvSpPr>
          <p:cNvPr id="27" name="Elipsa 26"/>
          <p:cNvSpPr/>
          <p:nvPr/>
        </p:nvSpPr>
        <p:spPr bwMode="auto">
          <a:xfrm>
            <a:off x="6012160" y="5013176"/>
            <a:ext cx="432048" cy="432048"/>
          </a:xfrm>
          <a:prstGeom prst="ellipse">
            <a:avLst/>
          </a:prstGeom>
          <a:ln>
            <a:solidFill>
              <a:srgbClr val="FF0000"/>
            </a:solidFill>
            <a:headEnd type="none" w="med" len="med"/>
            <a:tailEnd type="none" w="med" len="med"/>
          </a:ln>
          <a:extLst/>
        </p:spPr>
        <p:style>
          <a:lnRef idx="2">
            <a:schemeClr val="accent5"/>
          </a:lnRef>
          <a:fillRef idx="1">
            <a:schemeClr val="lt1"/>
          </a:fillRef>
          <a:effectRef idx="0">
            <a:schemeClr val="accent5"/>
          </a:effectRef>
          <a:fontRef idx="minor">
            <a:schemeClr val="dk1"/>
          </a:fontRef>
        </p:style>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r>
              <a:rPr lang="en-US" sz="1600" smtClean="0">
                <a:solidFill>
                  <a:srgbClr val="FF0000"/>
                </a:solidFill>
                <a:latin typeface="Arial" charset="0"/>
                <a:sym typeface="Wingdings"/>
              </a:rPr>
              <a:t></a:t>
            </a:r>
            <a:endParaRPr lang="en-US" sz="1600" smtClean="0">
              <a:solidFill>
                <a:srgbClr val="FF0000"/>
              </a:solidFill>
              <a:latin typeface="Arial" charset="0"/>
            </a:endParaRPr>
          </a:p>
          <a:p>
            <a:pPr eaLnBrk="0" fontAlgn="base" hangingPunct="0">
              <a:spcBef>
                <a:spcPct val="0"/>
              </a:spcBef>
              <a:spcAft>
                <a:spcPct val="0"/>
              </a:spcAft>
            </a:pPr>
            <a:endParaRPr lang="en-US" sz="1600" smtClean="0">
              <a:solidFill>
                <a:srgbClr val="FF0000"/>
              </a:solidFill>
              <a:latin typeface="Arial" charset="0"/>
            </a:endParaRPr>
          </a:p>
        </p:txBody>
      </p:sp>
      <p:sp>
        <p:nvSpPr>
          <p:cNvPr id="28" name="Elipsa 27"/>
          <p:cNvSpPr/>
          <p:nvPr/>
        </p:nvSpPr>
        <p:spPr bwMode="auto">
          <a:xfrm>
            <a:off x="6012160" y="1124744"/>
            <a:ext cx="432048" cy="432048"/>
          </a:xfrm>
          <a:prstGeom prst="ellipse">
            <a:avLst/>
          </a:prstGeom>
          <a:ln>
            <a:solidFill>
              <a:srgbClr val="FF0000"/>
            </a:solidFill>
            <a:headEnd type="none" w="med" len="med"/>
            <a:tailEnd type="none" w="med" len="med"/>
          </a:ln>
          <a:extLst/>
        </p:spPr>
        <p:style>
          <a:lnRef idx="2">
            <a:schemeClr val="accent5"/>
          </a:lnRef>
          <a:fillRef idx="1">
            <a:schemeClr val="lt1"/>
          </a:fillRef>
          <a:effectRef idx="0">
            <a:schemeClr val="accent5"/>
          </a:effectRef>
          <a:fontRef idx="minor">
            <a:schemeClr val="dk1"/>
          </a:fontRef>
        </p:style>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r>
              <a:rPr lang="en-US" sz="1600" smtClean="0">
                <a:solidFill>
                  <a:srgbClr val="FF0000"/>
                </a:solidFill>
                <a:latin typeface="Arial" charset="0"/>
                <a:sym typeface="Wingdings"/>
              </a:rPr>
              <a:t></a:t>
            </a:r>
            <a:endParaRPr lang="en-US" sz="1600">
              <a:solidFill>
                <a:srgbClr val="FF0000"/>
              </a:solidFill>
              <a:latin typeface="Arial" charset="0"/>
            </a:endParaRPr>
          </a:p>
        </p:txBody>
      </p:sp>
      <p:sp>
        <p:nvSpPr>
          <p:cNvPr id="29" name="Prostokąt 28"/>
          <p:cNvSpPr/>
          <p:nvPr/>
        </p:nvSpPr>
        <p:spPr bwMode="auto">
          <a:xfrm>
            <a:off x="539552" y="5229200"/>
            <a:ext cx="2088232" cy="936104"/>
          </a:xfrm>
          <a:prstGeom prst="rect">
            <a:avLst/>
          </a:prstGeom>
          <a:ln>
            <a:headEnd type="none" w="med" len="med"/>
            <a:tailEnd type="none" w="med" len="med"/>
          </a:ln>
          <a:extLst/>
        </p:spPr>
        <p:style>
          <a:lnRef idx="3">
            <a:schemeClr val="lt1"/>
          </a:lnRef>
          <a:fillRef idx="1">
            <a:schemeClr val="accent3"/>
          </a:fillRef>
          <a:effectRef idx="1">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US" sz="1400" dirty="0" smtClean="0">
                <a:solidFill>
                  <a:srgbClr val="000000">
                    <a:lumMod val="65000"/>
                    <a:lumOff val="35000"/>
                  </a:srgbClr>
                </a:solidFill>
                <a:latin typeface="Arial" charset="0"/>
              </a:rPr>
              <a:t>Basic BI analysis capabilities</a:t>
            </a:r>
          </a:p>
        </p:txBody>
      </p:sp>
      <p:sp>
        <p:nvSpPr>
          <p:cNvPr id="30" name="Elipsa 29"/>
          <p:cNvSpPr/>
          <p:nvPr/>
        </p:nvSpPr>
        <p:spPr bwMode="auto">
          <a:xfrm>
            <a:off x="323528" y="5013176"/>
            <a:ext cx="432048" cy="432048"/>
          </a:xfrm>
          <a:prstGeom prst="ellipse">
            <a:avLst/>
          </a:prstGeom>
          <a:ln>
            <a:solidFill>
              <a:srgbClr val="00B050"/>
            </a:solidFill>
            <a:headEnd type="none" w="med" len="med"/>
            <a:tailEnd type="none" w="med" len="med"/>
          </a:ln>
          <a:extLst/>
        </p:spPr>
        <p:style>
          <a:lnRef idx="2">
            <a:schemeClr val="accent5"/>
          </a:lnRef>
          <a:fillRef idx="1">
            <a:schemeClr val="lt1"/>
          </a:fillRef>
          <a:effectRef idx="0">
            <a:schemeClr val="accent5"/>
          </a:effectRef>
          <a:fontRef idx="minor">
            <a:schemeClr val="dk1"/>
          </a:fontRef>
        </p:style>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r>
              <a:rPr lang="en-US" sz="1600" smtClean="0">
                <a:solidFill>
                  <a:srgbClr val="00B050"/>
                </a:solidFill>
                <a:latin typeface="Arial" charset="0"/>
                <a:sym typeface="Wingdings"/>
              </a:rPr>
              <a:t></a:t>
            </a:r>
            <a:endParaRPr lang="en-US" sz="1600" smtClean="0">
              <a:solidFill>
                <a:srgbClr val="00B050"/>
              </a:solidFill>
              <a:latin typeface="Arial" charset="0"/>
            </a:endParaRPr>
          </a:p>
        </p:txBody>
      </p:sp>
      <p:sp>
        <p:nvSpPr>
          <p:cNvPr id="31" name="Prostokąt 30"/>
          <p:cNvSpPr/>
          <p:nvPr/>
        </p:nvSpPr>
        <p:spPr bwMode="auto">
          <a:xfrm>
            <a:off x="3419872" y="5229200"/>
            <a:ext cx="2088232" cy="936104"/>
          </a:xfrm>
          <a:prstGeom prst="rect">
            <a:avLst/>
          </a:prstGeom>
          <a:ln>
            <a:headEnd type="none" w="med" len="med"/>
            <a:tailEnd type="none" w="med" len="med"/>
          </a:ln>
          <a:extLst/>
        </p:spPr>
        <p:style>
          <a:lnRef idx="3">
            <a:schemeClr val="lt1"/>
          </a:lnRef>
          <a:fillRef idx="1">
            <a:schemeClr val="accent3"/>
          </a:fillRef>
          <a:effectRef idx="1">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US" sz="1400" dirty="0" smtClean="0">
                <a:solidFill>
                  <a:srgbClr val="000000">
                    <a:lumMod val="65000"/>
                    <a:lumOff val="35000"/>
                  </a:srgbClr>
                </a:solidFill>
                <a:latin typeface="Arial" charset="0"/>
              </a:rPr>
              <a:t>Second-level support</a:t>
            </a:r>
          </a:p>
        </p:txBody>
      </p:sp>
      <p:sp>
        <p:nvSpPr>
          <p:cNvPr id="33" name="Elipsa 32"/>
          <p:cNvSpPr/>
          <p:nvPr/>
        </p:nvSpPr>
        <p:spPr bwMode="auto">
          <a:xfrm>
            <a:off x="3203848" y="4988381"/>
            <a:ext cx="432048" cy="432048"/>
          </a:xfrm>
          <a:prstGeom prst="ellipse">
            <a:avLst/>
          </a:prstGeom>
          <a:ln>
            <a:solidFill>
              <a:srgbClr val="00B050"/>
            </a:solidFill>
            <a:headEnd type="none" w="med" len="med"/>
            <a:tailEnd type="none" w="med" len="med"/>
          </a:ln>
          <a:extLst/>
        </p:spPr>
        <p:style>
          <a:lnRef idx="2">
            <a:schemeClr val="accent5"/>
          </a:lnRef>
          <a:fillRef idx="1">
            <a:schemeClr val="lt1"/>
          </a:fillRef>
          <a:effectRef idx="0">
            <a:schemeClr val="accent5"/>
          </a:effectRef>
          <a:fontRef idx="minor">
            <a:schemeClr val="dk1"/>
          </a:fontRef>
        </p:style>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r>
              <a:rPr lang="en-US" sz="1600" smtClean="0">
                <a:solidFill>
                  <a:srgbClr val="00B050"/>
                </a:solidFill>
                <a:latin typeface="Arial" charset="0"/>
                <a:sym typeface="Wingdings"/>
              </a:rPr>
              <a:t></a:t>
            </a:r>
            <a:endParaRPr lang="en-US" sz="1600" smtClean="0">
              <a:solidFill>
                <a:srgbClr val="00B050"/>
              </a:solidFill>
              <a:latin typeface="Arial" charset="0"/>
            </a:endParaRPr>
          </a:p>
        </p:txBody>
      </p:sp>
    </p:spTree>
    <p:extLst>
      <p:ext uri="{BB962C8B-B14F-4D97-AF65-F5344CB8AC3E}">
        <p14:creationId xmlns:p14="http://schemas.microsoft.com/office/powerpoint/2010/main" val="213107993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67" name="Rectangle 4666"/>
          <p:cNvSpPr/>
          <p:nvPr/>
        </p:nvSpPr>
        <p:spPr bwMode="auto">
          <a:xfrm>
            <a:off x="1188720" y="950976"/>
            <a:ext cx="1062518" cy="4192524"/>
          </a:xfrm>
          <a:prstGeom prst="rect">
            <a:avLst/>
          </a:prstGeom>
          <a:gradFill flip="none" rotWithShape="1">
            <a:gsLst>
              <a:gs pos="100000">
                <a:srgbClr val="FF0000">
                  <a:alpha val="30000"/>
                </a:srgbClr>
              </a:gs>
              <a:gs pos="0">
                <a:srgbClr val="FF0000">
                  <a:alpha val="0"/>
                </a:srgbClr>
              </a:gs>
            </a:gsLst>
            <a:lin ang="5400000" scaled="1"/>
            <a:tileRect/>
          </a:gra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a typeface="ＭＳ Ｐゴシック" pitchFamily="96" charset="-128"/>
            </a:endParaRPr>
          </a:p>
        </p:txBody>
      </p:sp>
      <p:cxnSp>
        <p:nvCxnSpPr>
          <p:cNvPr id="4772" name="Straight Connector 4771"/>
          <p:cNvCxnSpPr/>
          <p:nvPr/>
        </p:nvCxnSpPr>
        <p:spPr bwMode="auto">
          <a:xfrm flipV="1">
            <a:off x="4544039" y="1611376"/>
            <a:ext cx="0" cy="3532124"/>
          </a:xfrm>
          <a:prstGeom prst="line">
            <a:avLst/>
          </a:prstGeom>
          <a:solidFill>
            <a:schemeClr val="accent1"/>
          </a:solidFill>
          <a:ln w="1270" cap="flat" cmpd="sng" algn="ctr">
            <a:solidFill>
              <a:srgbClr val="CCCCCC"/>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770" name="Straight Connector 4769"/>
          <p:cNvCxnSpPr/>
          <p:nvPr/>
        </p:nvCxnSpPr>
        <p:spPr bwMode="auto">
          <a:xfrm flipV="1">
            <a:off x="1188720" y="1611376"/>
            <a:ext cx="0" cy="3532124"/>
          </a:xfrm>
          <a:prstGeom prst="line">
            <a:avLst/>
          </a:prstGeom>
          <a:solidFill>
            <a:schemeClr val="accent1"/>
          </a:solidFill>
          <a:ln w="1270" cap="flat" cmpd="sng" algn="ctr">
            <a:solidFill>
              <a:srgbClr val="CCCCCC"/>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766" name="Rectangle 4765"/>
          <p:cNvSpPr/>
          <p:nvPr/>
        </p:nvSpPr>
        <p:spPr bwMode="auto">
          <a:xfrm>
            <a:off x="1188720" y="1471676"/>
            <a:ext cx="3355319" cy="279400"/>
          </a:xfrm>
          <a:prstGeom prst="rect">
            <a:avLst/>
          </a:prstGeom>
          <a:solidFill>
            <a:schemeClr val="accent6"/>
          </a:solidFill>
          <a:ln w="9525" cap="flat" cmpd="sng" algn="ctr">
            <a:noFill/>
            <a:prstDash val="solid"/>
            <a:round/>
            <a:headEnd type="none" w="med" len="med"/>
            <a:tailEnd type="none" w="med" len="med"/>
          </a:ln>
          <a:effectLst>
            <a:outerShdw blurRad="44450" algn="ctr">
              <a:schemeClr val="bg2">
                <a:alpha val="30000"/>
              </a:schemeClr>
            </a:outerShdw>
          </a:effectLst>
          <a:scene3d>
            <a:camera prst="orthographicFront"/>
            <a:lightRig rig="threePt" dir="t"/>
          </a:scene3d>
          <a:sp3d>
            <a:bevelT w="171450" h="12700"/>
          </a:sp3d>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53640926-AAD7-44D8-BBD7-CCE9431645EC}">
              <a14:shadowObscured xmlns:a14="http://schemas.microsoft.com/office/drawing/2010/main" val="1"/>
            </a:ext>
          </a:extLst>
        </p:spPr>
        <p:txBody>
          <a:bodyPr vert="horz" wrap="square" lIns="44450" tIns="19050" rIns="44450" bIns="6350" numCol="1" rtlCol="0" anchor="t" anchorCtr="0" compatLnSpc="1">
            <a:prstTxWarp prst="textNoShape">
              <a:avLst/>
            </a:prstTxWarp>
          </a:bodyPr>
          <a:lstStyle/>
          <a:p>
            <a:pPr marL="0" marR="0" indent="0" algn="l" defTabSz="914400" rtl="0" eaLnBrk="0" fontAlgn="base" latinLnBrk="0" hangingPunct="0">
              <a:lnSpc>
                <a:spcPts val="1000"/>
              </a:lnSpc>
              <a:spcBef>
                <a:spcPct val="0"/>
              </a:spcBef>
              <a:spcAft>
                <a:spcPct val="0"/>
              </a:spcAft>
              <a:buClrTx/>
              <a:buSzTx/>
              <a:buFontTx/>
              <a:buNone/>
              <a:tabLst/>
            </a:pPr>
            <a:r>
              <a:rPr kumimoji="0" lang="en-GB" sz="1100" b="1" strike="noStrike" cap="none" normalizeH="0" baseline="0" smtClean="0">
                <a:ln>
                  <a:noFill/>
                </a:ln>
                <a:solidFill>
                  <a:schemeClr val="accent4"/>
                </a:solidFill>
                <a:effectLst/>
                <a:ea typeface="ＭＳ Ｐゴシック" pitchFamily="96" charset="-128"/>
              </a:rPr>
              <a:t>Scope of requirements definition</a:t>
            </a:r>
          </a:p>
        </p:txBody>
      </p:sp>
      <p:cxnSp>
        <p:nvCxnSpPr>
          <p:cNvPr id="4761" name="Straight Connector 4760"/>
          <p:cNvCxnSpPr/>
          <p:nvPr/>
        </p:nvCxnSpPr>
        <p:spPr bwMode="auto">
          <a:xfrm flipV="1">
            <a:off x="3285794" y="2030476"/>
            <a:ext cx="0" cy="3113024"/>
          </a:xfrm>
          <a:prstGeom prst="line">
            <a:avLst/>
          </a:prstGeom>
          <a:solidFill>
            <a:schemeClr val="accent1"/>
          </a:solidFill>
          <a:ln w="1270" cap="flat" cmpd="sng" algn="ctr">
            <a:solidFill>
              <a:srgbClr val="CCCCCC"/>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759" name="Straight Connector 4758"/>
          <p:cNvCxnSpPr/>
          <p:nvPr/>
        </p:nvCxnSpPr>
        <p:spPr bwMode="auto">
          <a:xfrm flipV="1">
            <a:off x="2027550" y="2030476"/>
            <a:ext cx="0" cy="3113024"/>
          </a:xfrm>
          <a:prstGeom prst="line">
            <a:avLst/>
          </a:prstGeom>
          <a:solidFill>
            <a:schemeClr val="accent1"/>
          </a:solidFill>
          <a:ln w="1270" cap="flat" cmpd="sng" algn="ctr">
            <a:solidFill>
              <a:srgbClr val="CCCCCC"/>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755" name="Rectangle 4754"/>
          <p:cNvSpPr/>
          <p:nvPr/>
        </p:nvSpPr>
        <p:spPr bwMode="auto">
          <a:xfrm>
            <a:off x="2027550" y="1890776"/>
            <a:ext cx="1258244" cy="279400"/>
          </a:xfrm>
          <a:prstGeom prst="rect">
            <a:avLst/>
          </a:prstGeom>
          <a:solidFill>
            <a:schemeClr val="accent5"/>
          </a:solidFill>
          <a:ln w="9525" cap="flat" cmpd="sng" algn="ctr">
            <a:noFill/>
            <a:prstDash val="solid"/>
            <a:round/>
            <a:headEnd type="none" w="med" len="med"/>
            <a:tailEnd type="none" w="med" len="med"/>
          </a:ln>
          <a:effectLst>
            <a:outerShdw blurRad="44450" algn="ctr">
              <a:schemeClr val="bg2">
                <a:alpha val="30000"/>
              </a:schemeClr>
            </a:outerShdw>
          </a:effectLst>
          <a:scene3d>
            <a:camera prst="orthographicFront"/>
            <a:lightRig rig="threePt" dir="t"/>
          </a:scene3d>
          <a:sp3d>
            <a:bevelT w="171450" h="12700"/>
          </a:sp3d>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53640926-AAD7-44D8-BBD7-CCE9431645EC}">
              <a14:shadowObscured xmlns:a14="http://schemas.microsoft.com/office/drawing/2010/main" val="1"/>
            </a:ext>
          </a:extLst>
        </p:spPr>
        <p:txBody>
          <a:bodyPr vert="horz" wrap="square" lIns="44450" tIns="19050" rIns="44450" bIns="6350" numCol="1" rtlCol="0" anchor="t" anchorCtr="0" compatLnSpc="1">
            <a:prstTxWarp prst="textNoShape">
              <a:avLst/>
            </a:prstTxWarp>
          </a:bodyPr>
          <a:lstStyle/>
          <a:p>
            <a:pPr marL="0" marR="0" indent="0" algn="l" defTabSz="914400" rtl="0" eaLnBrk="0" fontAlgn="base" latinLnBrk="0" hangingPunct="0">
              <a:lnSpc>
                <a:spcPts val="1000"/>
              </a:lnSpc>
              <a:spcBef>
                <a:spcPct val="0"/>
              </a:spcBef>
              <a:spcAft>
                <a:spcPct val="0"/>
              </a:spcAft>
              <a:buClrTx/>
              <a:buSzTx/>
              <a:buFontTx/>
              <a:buNone/>
              <a:tabLst/>
            </a:pPr>
            <a:r>
              <a:rPr kumimoji="0" lang="en-GB" sz="1100" b="1" strike="noStrike" cap="none" normalizeH="0" baseline="0" smtClean="0">
                <a:ln>
                  <a:noFill/>
                </a:ln>
                <a:solidFill>
                  <a:schemeClr val="accent4"/>
                </a:solidFill>
                <a:effectLst/>
                <a:ea typeface="ＭＳ Ｐゴシック" pitchFamily="96" charset="-128"/>
              </a:rPr>
              <a:t>Prototype</a:t>
            </a:r>
          </a:p>
        </p:txBody>
      </p:sp>
      <p:cxnSp>
        <p:nvCxnSpPr>
          <p:cNvPr id="4750" name="Straight Connector 4749"/>
          <p:cNvCxnSpPr/>
          <p:nvPr/>
        </p:nvCxnSpPr>
        <p:spPr bwMode="auto">
          <a:xfrm flipV="1">
            <a:off x="6780918" y="2449576"/>
            <a:ext cx="0" cy="2693924"/>
          </a:xfrm>
          <a:prstGeom prst="line">
            <a:avLst/>
          </a:prstGeom>
          <a:solidFill>
            <a:schemeClr val="accent1"/>
          </a:solidFill>
          <a:ln w="1270" cap="flat" cmpd="sng" algn="ctr">
            <a:solidFill>
              <a:srgbClr val="CCCCCC"/>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748" name="Straight Connector 4747"/>
          <p:cNvCxnSpPr/>
          <p:nvPr/>
        </p:nvCxnSpPr>
        <p:spPr bwMode="auto">
          <a:xfrm flipV="1">
            <a:off x="2055511" y="2449576"/>
            <a:ext cx="0" cy="2693924"/>
          </a:xfrm>
          <a:prstGeom prst="line">
            <a:avLst/>
          </a:prstGeom>
          <a:solidFill>
            <a:schemeClr val="accent1"/>
          </a:solidFill>
          <a:ln w="1270" cap="flat" cmpd="sng" algn="ctr">
            <a:solidFill>
              <a:srgbClr val="CCCCCC"/>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744" name="Rectangle 4743"/>
          <p:cNvSpPr/>
          <p:nvPr/>
        </p:nvSpPr>
        <p:spPr bwMode="auto">
          <a:xfrm>
            <a:off x="2055511" y="2309876"/>
            <a:ext cx="4725407" cy="279400"/>
          </a:xfrm>
          <a:prstGeom prst="rect">
            <a:avLst/>
          </a:prstGeom>
          <a:solidFill>
            <a:srgbClr val="0072BC"/>
          </a:solidFill>
          <a:ln w="9525" cap="flat" cmpd="sng" algn="ctr">
            <a:noFill/>
            <a:prstDash val="solid"/>
            <a:round/>
            <a:headEnd type="none" w="med" len="med"/>
            <a:tailEnd type="none" w="med" len="med"/>
          </a:ln>
          <a:effectLst>
            <a:outerShdw blurRad="44450" algn="ctr">
              <a:schemeClr val="bg2">
                <a:alpha val="30000"/>
              </a:schemeClr>
            </a:outerShdw>
          </a:effectLst>
          <a:scene3d>
            <a:camera prst="orthographicFront"/>
            <a:lightRig rig="threePt" dir="t"/>
          </a:scene3d>
          <a:sp3d>
            <a:bevelT w="171450" h="12700"/>
          </a:sp3d>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53640926-AAD7-44D8-BBD7-CCE9431645EC}">
              <a14:shadowObscured xmlns:a14="http://schemas.microsoft.com/office/drawing/2010/main" val="1"/>
            </a:ext>
          </a:extLst>
        </p:spPr>
        <p:txBody>
          <a:bodyPr vert="horz" wrap="square" lIns="44450" tIns="19050" rIns="44450" bIns="6350" numCol="1" rtlCol="0" anchor="t" anchorCtr="0" compatLnSpc="1">
            <a:prstTxWarp prst="textNoShape">
              <a:avLst/>
            </a:prstTxWarp>
          </a:bodyPr>
          <a:lstStyle/>
          <a:p>
            <a:pPr marL="0" marR="0" indent="0" algn="l" defTabSz="914400" rtl="0" eaLnBrk="0" fontAlgn="base" latinLnBrk="0" hangingPunct="0">
              <a:lnSpc>
                <a:spcPts val="1000"/>
              </a:lnSpc>
              <a:spcBef>
                <a:spcPct val="0"/>
              </a:spcBef>
              <a:spcAft>
                <a:spcPct val="0"/>
              </a:spcAft>
              <a:buClrTx/>
              <a:buSzTx/>
              <a:buFontTx/>
              <a:buNone/>
              <a:tabLst/>
            </a:pPr>
            <a:r>
              <a:rPr kumimoji="0" lang="en-GB" sz="1100" b="1" strike="noStrike" cap="none" normalizeH="0" baseline="0" smtClean="0">
                <a:ln>
                  <a:noFill/>
                </a:ln>
                <a:solidFill>
                  <a:schemeClr val="accent4"/>
                </a:solidFill>
                <a:effectLst/>
                <a:ea typeface="ＭＳ Ｐゴシック" pitchFamily="96" charset="-128"/>
              </a:rPr>
              <a:t>Development</a:t>
            </a:r>
          </a:p>
        </p:txBody>
      </p:sp>
      <p:cxnSp>
        <p:nvCxnSpPr>
          <p:cNvPr id="4739" name="Straight Connector 4738"/>
          <p:cNvCxnSpPr/>
          <p:nvPr/>
        </p:nvCxnSpPr>
        <p:spPr bwMode="auto">
          <a:xfrm flipV="1">
            <a:off x="7647709" y="2868676"/>
            <a:ext cx="0" cy="2274824"/>
          </a:xfrm>
          <a:prstGeom prst="line">
            <a:avLst/>
          </a:prstGeom>
          <a:solidFill>
            <a:schemeClr val="accent1"/>
          </a:solidFill>
          <a:ln w="1270" cap="flat" cmpd="sng" algn="ctr">
            <a:solidFill>
              <a:srgbClr val="CCCCCC"/>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737" name="Straight Connector 4736"/>
          <p:cNvCxnSpPr/>
          <p:nvPr/>
        </p:nvCxnSpPr>
        <p:spPr bwMode="auto">
          <a:xfrm flipV="1">
            <a:off x="6780918" y="2868676"/>
            <a:ext cx="0" cy="2274824"/>
          </a:xfrm>
          <a:prstGeom prst="line">
            <a:avLst/>
          </a:prstGeom>
          <a:solidFill>
            <a:schemeClr val="accent1"/>
          </a:solidFill>
          <a:ln w="1270" cap="flat" cmpd="sng" algn="ctr">
            <a:solidFill>
              <a:srgbClr val="CCCCCC"/>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733" name="Rectangle 4732"/>
          <p:cNvSpPr/>
          <p:nvPr/>
        </p:nvSpPr>
        <p:spPr bwMode="auto">
          <a:xfrm>
            <a:off x="6780918" y="2728976"/>
            <a:ext cx="866791" cy="279400"/>
          </a:xfrm>
          <a:prstGeom prst="rect">
            <a:avLst/>
          </a:prstGeom>
          <a:solidFill>
            <a:srgbClr val="0072BC"/>
          </a:solidFill>
          <a:ln w="9525" cap="flat" cmpd="sng" algn="ctr">
            <a:noFill/>
            <a:prstDash val="solid"/>
            <a:round/>
            <a:headEnd type="none" w="med" len="med"/>
            <a:tailEnd type="none" w="med" len="med"/>
          </a:ln>
          <a:effectLst>
            <a:outerShdw blurRad="44450" algn="ctr">
              <a:schemeClr val="bg2">
                <a:alpha val="30000"/>
              </a:schemeClr>
            </a:outerShdw>
          </a:effectLst>
          <a:scene3d>
            <a:camera prst="orthographicFront"/>
            <a:lightRig rig="threePt" dir="t"/>
          </a:scene3d>
          <a:sp3d>
            <a:bevelT w="171450" h="12700"/>
          </a:sp3d>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53640926-AAD7-44D8-BBD7-CCE9431645EC}">
              <a14:shadowObscured xmlns:a14="http://schemas.microsoft.com/office/drawing/2010/main" val="1"/>
            </a:ext>
          </a:extLst>
        </p:spPr>
        <p:txBody>
          <a:bodyPr vert="horz" wrap="square" lIns="44450" tIns="19050" rIns="44450" bIns="6350" numCol="1" rtlCol="0" anchor="t" anchorCtr="0" compatLnSpc="1">
            <a:prstTxWarp prst="textNoShape">
              <a:avLst/>
            </a:prstTxWarp>
          </a:bodyPr>
          <a:lstStyle/>
          <a:p>
            <a:pPr marL="0" marR="0" indent="0" algn="l" defTabSz="914400" rtl="0" eaLnBrk="0" fontAlgn="base" latinLnBrk="0" hangingPunct="0">
              <a:lnSpc>
                <a:spcPts val="1000"/>
              </a:lnSpc>
              <a:spcBef>
                <a:spcPct val="0"/>
              </a:spcBef>
              <a:spcAft>
                <a:spcPct val="0"/>
              </a:spcAft>
              <a:buClrTx/>
              <a:buSzTx/>
              <a:buFontTx/>
              <a:buNone/>
              <a:tabLst/>
            </a:pPr>
            <a:r>
              <a:rPr kumimoji="0" lang="en-GB" sz="1100" b="1" strike="noStrike" cap="none" normalizeH="0" baseline="0" smtClean="0">
                <a:ln>
                  <a:noFill/>
                </a:ln>
                <a:solidFill>
                  <a:schemeClr val="accent4"/>
                </a:solidFill>
                <a:effectLst/>
                <a:ea typeface="ＭＳ Ｐゴシック" pitchFamily="96" charset="-128"/>
              </a:rPr>
              <a:t>Stabilize</a:t>
            </a:r>
          </a:p>
        </p:txBody>
      </p:sp>
      <p:cxnSp>
        <p:nvCxnSpPr>
          <p:cNvPr id="4728" name="Straight Connector 4727"/>
          <p:cNvCxnSpPr/>
          <p:nvPr/>
        </p:nvCxnSpPr>
        <p:spPr bwMode="auto">
          <a:xfrm flipV="1">
            <a:off x="7843436" y="3567176"/>
            <a:ext cx="0" cy="1576324"/>
          </a:xfrm>
          <a:prstGeom prst="line">
            <a:avLst/>
          </a:prstGeom>
          <a:solidFill>
            <a:schemeClr val="accent1"/>
          </a:solidFill>
          <a:ln w="1270" cap="flat" cmpd="sng" algn="ctr">
            <a:solidFill>
              <a:srgbClr val="CCCCCC"/>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726" name="Straight Connector 4725"/>
          <p:cNvCxnSpPr/>
          <p:nvPr/>
        </p:nvCxnSpPr>
        <p:spPr bwMode="auto">
          <a:xfrm flipV="1">
            <a:off x="7563826" y="3567176"/>
            <a:ext cx="0" cy="1576324"/>
          </a:xfrm>
          <a:prstGeom prst="line">
            <a:avLst/>
          </a:prstGeom>
          <a:solidFill>
            <a:schemeClr val="accent1"/>
          </a:solidFill>
          <a:ln w="1270" cap="flat" cmpd="sng" algn="ctr">
            <a:solidFill>
              <a:srgbClr val="CCCCCC"/>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721" name="Pentagon 4720"/>
          <p:cNvSpPr/>
          <p:nvPr/>
        </p:nvSpPr>
        <p:spPr bwMode="auto">
          <a:xfrm>
            <a:off x="7563826" y="3427476"/>
            <a:ext cx="279610" cy="279400"/>
          </a:xfrm>
          <a:prstGeom prst="homePlate">
            <a:avLst/>
          </a:prstGeom>
          <a:solidFill>
            <a:schemeClr val="accent3"/>
          </a:solidFill>
          <a:ln w="9525" cap="flat" cmpd="sng" algn="ctr">
            <a:noFill/>
            <a:prstDash val="solid"/>
            <a:round/>
            <a:headEnd type="none" w="med" len="med"/>
            <a:tailEnd type="none" w="med" len="med"/>
          </a:ln>
          <a:effectLst>
            <a:outerShdw blurRad="44450" algn="ctr">
              <a:schemeClr val="bg2">
                <a:alpha val="30000"/>
              </a:schemeClr>
            </a:outerShdw>
          </a:effectLst>
          <a:scene3d>
            <a:camera prst="orthographicFront"/>
            <a:lightRig rig="threePt" dir="t"/>
          </a:scene3d>
          <a:sp3d>
            <a:bevelT w="171450" h="12700"/>
          </a:sp3d>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53640926-AAD7-44D8-BBD7-CCE9431645EC}">
              <a14:shadowObscured xmlns:a14="http://schemas.microsoft.com/office/drawing/2010/main" val="1"/>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a typeface="ＭＳ Ｐゴシック" pitchFamily="96" charset="-128"/>
            </a:endParaRPr>
          </a:p>
        </p:txBody>
      </p:sp>
      <p:cxnSp>
        <p:nvCxnSpPr>
          <p:cNvPr id="4698" name="Straight Connector 4697"/>
          <p:cNvCxnSpPr/>
          <p:nvPr/>
        </p:nvCxnSpPr>
        <p:spPr bwMode="auto">
          <a:xfrm>
            <a:off x="3692509" y="3948176"/>
            <a:ext cx="0" cy="1195324"/>
          </a:xfrm>
          <a:prstGeom prst="line">
            <a:avLst/>
          </a:prstGeom>
          <a:solidFill>
            <a:schemeClr val="accent1"/>
          </a:solidFill>
          <a:ln w="15875" cap="flat" cmpd="sng" algn="ctr">
            <a:solidFill>
              <a:srgbClr val="4F81BD"/>
            </a:solidFill>
            <a:prstDash val="solid"/>
            <a:round/>
            <a:headEnd type="none" w="med" len="med"/>
            <a:tailEnd type="none" w="med" len="med"/>
          </a:ln>
          <a:effectLst>
            <a:outerShdw blurRad="63500" algn="ctr">
              <a:schemeClr val="bg2">
                <a:alpha val="50000"/>
              </a:schemeClr>
            </a:outerShdw>
          </a:effectLst>
          <a:extLst/>
        </p:spPr>
      </p:cxnSp>
      <p:sp>
        <p:nvSpPr>
          <p:cNvPr id="4402" name="Tytuł 1"/>
          <p:cNvSpPr txBox="1">
            <a:spLocks/>
          </p:cNvSpPr>
          <p:nvPr/>
        </p:nvSpPr>
        <p:spPr>
          <a:xfrm>
            <a:off x="179512" y="119063"/>
            <a:ext cx="6602288" cy="645641"/>
          </a:xfrm>
          <a:prstGeom prst="rect">
            <a:avLst/>
          </a:prstGeom>
        </p:spPr>
        <p:txBody>
          <a:bodyPr/>
          <a:lstStyle>
            <a:lvl1pPr algn="l" rtl="0" eaLnBrk="1" fontAlgn="base" hangingPunct="1">
              <a:spcBef>
                <a:spcPct val="0"/>
              </a:spcBef>
              <a:spcAft>
                <a:spcPct val="0"/>
              </a:spcAft>
              <a:defRPr sz="2800">
                <a:solidFill>
                  <a:schemeClr val="bg1"/>
                </a:solidFill>
                <a:latin typeface="+mj-lt"/>
                <a:ea typeface="MS PGothic" pitchFamily="34" charset="-128"/>
                <a:cs typeface="+mj-cs"/>
              </a:defRPr>
            </a:lvl1pPr>
            <a:lvl2pPr algn="l" rtl="0" eaLnBrk="1" fontAlgn="base" hangingPunct="1">
              <a:spcBef>
                <a:spcPct val="0"/>
              </a:spcBef>
              <a:spcAft>
                <a:spcPct val="0"/>
              </a:spcAft>
              <a:defRPr sz="2800">
                <a:solidFill>
                  <a:schemeClr val="bg1"/>
                </a:solidFill>
                <a:latin typeface="Verdana Bold" pitchFamily="96" charset="0"/>
                <a:ea typeface="MS PGothic" pitchFamily="34" charset="-128"/>
              </a:defRPr>
            </a:lvl2pPr>
            <a:lvl3pPr algn="l" rtl="0" eaLnBrk="1" fontAlgn="base" hangingPunct="1">
              <a:spcBef>
                <a:spcPct val="0"/>
              </a:spcBef>
              <a:spcAft>
                <a:spcPct val="0"/>
              </a:spcAft>
              <a:defRPr sz="2800">
                <a:solidFill>
                  <a:schemeClr val="bg1"/>
                </a:solidFill>
                <a:latin typeface="Verdana Bold" pitchFamily="96" charset="0"/>
                <a:ea typeface="MS PGothic" pitchFamily="34" charset="-128"/>
              </a:defRPr>
            </a:lvl3pPr>
            <a:lvl4pPr algn="l" rtl="0" eaLnBrk="1" fontAlgn="base" hangingPunct="1">
              <a:spcBef>
                <a:spcPct val="0"/>
              </a:spcBef>
              <a:spcAft>
                <a:spcPct val="0"/>
              </a:spcAft>
              <a:defRPr sz="2800">
                <a:solidFill>
                  <a:schemeClr val="bg1"/>
                </a:solidFill>
                <a:latin typeface="Verdana Bold" pitchFamily="96" charset="0"/>
                <a:ea typeface="MS PGothic" pitchFamily="34" charset="-128"/>
              </a:defRPr>
            </a:lvl4pPr>
            <a:lvl5pPr algn="l" rtl="0" eaLnBrk="1" fontAlgn="base" hangingPunct="1">
              <a:spcBef>
                <a:spcPct val="0"/>
              </a:spcBef>
              <a:spcAft>
                <a:spcPct val="0"/>
              </a:spcAft>
              <a:defRPr sz="2800">
                <a:solidFill>
                  <a:schemeClr val="bg1"/>
                </a:solidFill>
                <a:latin typeface="Verdana Bold" pitchFamily="96" charset="0"/>
                <a:ea typeface="MS PGothic" pitchFamily="34" charset="-128"/>
              </a:defRPr>
            </a:lvl5pPr>
            <a:lvl6pPr marL="457200" algn="l" rtl="0" eaLnBrk="1" fontAlgn="base" hangingPunct="1">
              <a:spcBef>
                <a:spcPct val="0"/>
              </a:spcBef>
              <a:spcAft>
                <a:spcPct val="0"/>
              </a:spcAft>
              <a:defRPr sz="2800">
                <a:solidFill>
                  <a:schemeClr val="bg1"/>
                </a:solidFill>
                <a:latin typeface="Verdana Bold" pitchFamily="96" charset="0"/>
                <a:ea typeface="ＭＳ Ｐゴシック" pitchFamily="96" charset="-128"/>
              </a:defRPr>
            </a:lvl6pPr>
            <a:lvl7pPr marL="914400" algn="l" rtl="0" eaLnBrk="1" fontAlgn="base" hangingPunct="1">
              <a:spcBef>
                <a:spcPct val="0"/>
              </a:spcBef>
              <a:spcAft>
                <a:spcPct val="0"/>
              </a:spcAft>
              <a:defRPr sz="2800">
                <a:solidFill>
                  <a:schemeClr val="bg1"/>
                </a:solidFill>
                <a:latin typeface="Verdana Bold" pitchFamily="96" charset="0"/>
                <a:ea typeface="ＭＳ Ｐゴシック" pitchFamily="96" charset="-128"/>
              </a:defRPr>
            </a:lvl7pPr>
            <a:lvl8pPr marL="1371600" algn="l" rtl="0" eaLnBrk="1" fontAlgn="base" hangingPunct="1">
              <a:spcBef>
                <a:spcPct val="0"/>
              </a:spcBef>
              <a:spcAft>
                <a:spcPct val="0"/>
              </a:spcAft>
              <a:defRPr sz="2800">
                <a:solidFill>
                  <a:schemeClr val="bg1"/>
                </a:solidFill>
                <a:latin typeface="Verdana Bold" pitchFamily="96" charset="0"/>
                <a:ea typeface="ＭＳ Ｐゴシック" pitchFamily="96" charset="-128"/>
              </a:defRPr>
            </a:lvl8pPr>
            <a:lvl9pPr marL="1828800" algn="l" rtl="0" eaLnBrk="1" fontAlgn="base" hangingPunct="1">
              <a:spcBef>
                <a:spcPct val="0"/>
              </a:spcBef>
              <a:spcAft>
                <a:spcPct val="0"/>
              </a:spcAft>
              <a:defRPr sz="2800">
                <a:solidFill>
                  <a:schemeClr val="bg1"/>
                </a:solidFill>
                <a:latin typeface="Verdana Bold" pitchFamily="96" charset="0"/>
                <a:ea typeface="ＭＳ Ｐゴシック" pitchFamily="96" charset="-128"/>
              </a:defRPr>
            </a:lvl9pPr>
          </a:lstStyle>
          <a:p>
            <a:r>
              <a:rPr lang="en-US" kern="0" dirty="0" smtClean="0"/>
              <a:t>TfU Option 2 Tentative Timeline</a:t>
            </a:r>
            <a:endParaRPr lang="en-US" kern="0" dirty="0"/>
          </a:p>
        </p:txBody>
      </p:sp>
      <p:sp>
        <p:nvSpPr>
          <p:cNvPr id="4654" name="Rectangle 4653"/>
          <p:cNvSpPr/>
          <p:nvPr/>
        </p:nvSpPr>
        <p:spPr bwMode="auto">
          <a:xfrm>
            <a:off x="1188720" y="5143500"/>
            <a:ext cx="6766560" cy="508000"/>
          </a:xfrm>
          <a:prstGeom prst="rect">
            <a:avLst/>
          </a:prstGeom>
          <a:gradFill flip="none" rotWithShape="1">
            <a:gsLst>
              <a:gs pos="0">
                <a:srgbClr val="2C66B2"/>
              </a:gs>
              <a:gs pos="50000">
                <a:srgbClr val="3C8BF2"/>
              </a:gs>
              <a:gs pos="100000">
                <a:srgbClr val="1F497D"/>
              </a:gs>
            </a:gsLst>
            <a:lin ang="5400000" scaled="1"/>
            <a:tileRect/>
          </a:gradFill>
          <a:ln w="9525" cap="flat" cmpd="sng" algn="ctr">
            <a:noFill/>
            <a:prstDash val="solid"/>
            <a:round/>
            <a:headEnd type="none" w="med" len="med"/>
            <a:tailEnd type="none" w="med" len="med"/>
          </a:ln>
          <a:effectLst>
            <a:outerShdw dist="35921" dir="2700000" algn="ctr" rotWithShape="0">
              <a:schemeClr val="bg2"/>
            </a:outerShdw>
            <a:reflection blurRad="6350" stA="50000" endA="300" endPos="55500" dist="50800" dir="5400000" sy="-100000" algn="bl" rotWithShape="0"/>
          </a:effectLst>
          <a:scene3d>
            <a:camera prst="orthographicFront"/>
            <a:lightRig rig="threePt" dir="t">
              <a:rot lat="0" lon="0" rev="8700000"/>
            </a:lightRig>
          </a:scene3d>
          <a:sp3d>
            <a:bevelT w="165100" h="19050"/>
          </a:sp3d>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a typeface="ＭＳ Ｐゴシック" pitchFamily="96" charset="-128"/>
            </a:endParaRPr>
          </a:p>
        </p:txBody>
      </p:sp>
      <p:sp>
        <p:nvSpPr>
          <p:cNvPr id="4655" name="TextBox 4654"/>
          <p:cNvSpPr txBox="1"/>
          <p:nvPr/>
        </p:nvSpPr>
        <p:spPr>
          <a:xfrm>
            <a:off x="553720" y="5143500"/>
            <a:ext cx="635000" cy="508000"/>
          </a:xfrm>
          <a:prstGeom prst="rect">
            <a:avLst/>
          </a:prstGeom>
          <a:noFill/>
        </p:spPr>
        <p:txBody>
          <a:bodyPr vert="horz" wrap="none" rtlCol="0" anchor="ctr">
            <a:noAutofit/>
          </a:bodyPr>
          <a:lstStyle/>
          <a:p>
            <a:pPr algn="ctr"/>
            <a:r>
              <a:rPr lang="en-GB" sz="2000" b="1" smtClean="0">
                <a:solidFill>
                  <a:schemeClr val="accent2"/>
                </a:solidFill>
                <a:latin typeface="Calibri"/>
              </a:rPr>
              <a:t>2013</a:t>
            </a:r>
            <a:endParaRPr lang="en-GB" sz="2000" b="1">
              <a:solidFill>
                <a:schemeClr val="accent2"/>
              </a:solidFill>
              <a:latin typeface="Calibri"/>
            </a:endParaRPr>
          </a:p>
        </p:txBody>
      </p:sp>
      <p:sp>
        <p:nvSpPr>
          <p:cNvPr id="4656" name="TextBox 4655"/>
          <p:cNvSpPr txBox="1"/>
          <p:nvPr/>
        </p:nvSpPr>
        <p:spPr>
          <a:xfrm>
            <a:off x="1188720" y="5143499"/>
            <a:ext cx="845820" cy="508000"/>
          </a:xfrm>
          <a:prstGeom prst="rect">
            <a:avLst/>
          </a:prstGeom>
          <a:noFill/>
        </p:spPr>
        <p:txBody>
          <a:bodyPr vert="horz" wrap="square" lIns="91440" tIns="45720" rIns="91440" bIns="45720" rtlCol="0" anchor="ctr" anchorCtr="0">
            <a:noAutofit/>
          </a:bodyPr>
          <a:lstStyle/>
          <a:p>
            <a:r>
              <a:rPr lang="en-GB" sz="1200" smtClean="0">
                <a:solidFill>
                  <a:srgbClr val="FFFFFF"/>
                </a:solidFill>
                <a:latin typeface="Calibri"/>
              </a:rPr>
              <a:t>Nov</a:t>
            </a:r>
            <a:endParaRPr lang="en-GB" sz="1200">
              <a:solidFill>
                <a:srgbClr val="FFFFFF"/>
              </a:solidFill>
              <a:latin typeface="Calibri"/>
            </a:endParaRPr>
          </a:p>
        </p:txBody>
      </p:sp>
      <p:sp>
        <p:nvSpPr>
          <p:cNvPr id="4657" name="TextBox 4656"/>
          <p:cNvSpPr txBox="1"/>
          <p:nvPr/>
        </p:nvSpPr>
        <p:spPr>
          <a:xfrm>
            <a:off x="2027550" y="5143499"/>
            <a:ext cx="845820" cy="508000"/>
          </a:xfrm>
          <a:prstGeom prst="rect">
            <a:avLst/>
          </a:prstGeom>
          <a:noFill/>
        </p:spPr>
        <p:txBody>
          <a:bodyPr vert="horz" wrap="square" lIns="91440" tIns="45720" rIns="91440" bIns="45720" rtlCol="0" anchor="ctr" anchorCtr="0">
            <a:noAutofit/>
          </a:bodyPr>
          <a:lstStyle/>
          <a:p>
            <a:r>
              <a:rPr lang="en-GB" sz="1200" smtClean="0">
                <a:solidFill>
                  <a:srgbClr val="FFFFFF"/>
                </a:solidFill>
                <a:latin typeface="Calibri"/>
              </a:rPr>
              <a:t>Dec</a:t>
            </a:r>
            <a:endParaRPr lang="en-GB" sz="1200">
              <a:solidFill>
                <a:srgbClr val="FFFFFF"/>
              </a:solidFill>
              <a:latin typeface="Calibri"/>
            </a:endParaRPr>
          </a:p>
        </p:txBody>
      </p:sp>
      <p:sp>
        <p:nvSpPr>
          <p:cNvPr id="4658" name="TextBox 4657"/>
          <p:cNvSpPr txBox="1"/>
          <p:nvPr/>
        </p:nvSpPr>
        <p:spPr>
          <a:xfrm>
            <a:off x="2894340" y="5143499"/>
            <a:ext cx="845820" cy="508000"/>
          </a:xfrm>
          <a:prstGeom prst="rect">
            <a:avLst/>
          </a:prstGeom>
          <a:noFill/>
        </p:spPr>
        <p:txBody>
          <a:bodyPr vert="horz" wrap="square" lIns="91440" tIns="45720" rIns="91440" bIns="45720" rtlCol="0" anchor="ctr" anchorCtr="0">
            <a:noAutofit/>
          </a:bodyPr>
          <a:lstStyle/>
          <a:p>
            <a:r>
              <a:rPr lang="en-GB" sz="1200" smtClean="0">
                <a:solidFill>
                  <a:srgbClr val="FFFFFF"/>
                </a:solidFill>
                <a:latin typeface="Calibri"/>
              </a:rPr>
              <a:t>Jan
2014</a:t>
            </a:r>
            <a:endParaRPr lang="en-GB" sz="1200">
              <a:solidFill>
                <a:srgbClr val="FFFFFF"/>
              </a:solidFill>
              <a:latin typeface="Calibri"/>
            </a:endParaRPr>
          </a:p>
        </p:txBody>
      </p:sp>
      <p:sp>
        <p:nvSpPr>
          <p:cNvPr id="4659" name="TextBox 4658"/>
          <p:cNvSpPr txBox="1"/>
          <p:nvPr/>
        </p:nvSpPr>
        <p:spPr>
          <a:xfrm>
            <a:off x="3761131" y="5143499"/>
            <a:ext cx="845820" cy="508000"/>
          </a:xfrm>
          <a:prstGeom prst="rect">
            <a:avLst/>
          </a:prstGeom>
          <a:noFill/>
        </p:spPr>
        <p:txBody>
          <a:bodyPr vert="horz" wrap="square" lIns="91440" tIns="45720" rIns="91440" bIns="45720" rtlCol="0" anchor="ctr" anchorCtr="0">
            <a:noAutofit/>
          </a:bodyPr>
          <a:lstStyle/>
          <a:p>
            <a:r>
              <a:rPr lang="en-GB" sz="1200" smtClean="0">
                <a:solidFill>
                  <a:srgbClr val="FFFFFF"/>
                </a:solidFill>
                <a:latin typeface="Calibri"/>
              </a:rPr>
              <a:t>Feb</a:t>
            </a:r>
            <a:endParaRPr lang="en-GB" sz="1200">
              <a:solidFill>
                <a:srgbClr val="FFFFFF"/>
              </a:solidFill>
              <a:latin typeface="Calibri"/>
            </a:endParaRPr>
          </a:p>
        </p:txBody>
      </p:sp>
      <p:sp>
        <p:nvSpPr>
          <p:cNvPr id="4660" name="TextBox 4659"/>
          <p:cNvSpPr txBox="1"/>
          <p:nvPr/>
        </p:nvSpPr>
        <p:spPr>
          <a:xfrm>
            <a:off x="4544039" y="5143499"/>
            <a:ext cx="845820" cy="508000"/>
          </a:xfrm>
          <a:prstGeom prst="rect">
            <a:avLst/>
          </a:prstGeom>
          <a:noFill/>
        </p:spPr>
        <p:txBody>
          <a:bodyPr vert="horz" wrap="square" lIns="91440" tIns="45720" rIns="91440" bIns="45720" rtlCol="0" anchor="ctr" anchorCtr="0">
            <a:noAutofit/>
          </a:bodyPr>
          <a:lstStyle/>
          <a:p>
            <a:r>
              <a:rPr lang="en-GB" sz="1200" smtClean="0">
                <a:solidFill>
                  <a:srgbClr val="FFFFFF"/>
                </a:solidFill>
                <a:latin typeface="Calibri"/>
              </a:rPr>
              <a:t>Mar</a:t>
            </a:r>
            <a:endParaRPr lang="en-GB" sz="1200">
              <a:solidFill>
                <a:srgbClr val="FFFFFF"/>
              </a:solidFill>
              <a:latin typeface="Calibri"/>
            </a:endParaRPr>
          </a:p>
        </p:txBody>
      </p:sp>
      <p:sp>
        <p:nvSpPr>
          <p:cNvPr id="4661" name="TextBox 4660"/>
          <p:cNvSpPr txBox="1"/>
          <p:nvPr/>
        </p:nvSpPr>
        <p:spPr>
          <a:xfrm>
            <a:off x="5410829" y="5143499"/>
            <a:ext cx="845820" cy="508000"/>
          </a:xfrm>
          <a:prstGeom prst="rect">
            <a:avLst/>
          </a:prstGeom>
          <a:noFill/>
        </p:spPr>
        <p:txBody>
          <a:bodyPr vert="horz" wrap="square" lIns="91440" tIns="45720" rIns="91440" bIns="45720" rtlCol="0" anchor="ctr" anchorCtr="0">
            <a:noAutofit/>
          </a:bodyPr>
          <a:lstStyle/>
          <a:p>
            <a:r>
              <a:rPr lang="en-GB" sz="1200" smtClean="0">
                <a:solidFill>
                  <a:srgbClr val="FFFFFF"/>
                </a:solidFill>
                <a:latin typeface="Calibri"/>
              </a:rPr>
              <a:t>Apr</a:t>
            </a:r>
            <a:endParaRPr lang="en-GB" sz="1200">
              <a:solidFill>
                <a:srgbClr val="FFFFFF"/>
              </a:solidFill>
              <a:latin typeface="Calibri"/>
            </a:endParaRPr>
          </a:p>
        </p:txBody>
      </p:sp>
      <p:sp>
        <p:nvSpPr>
          <p:cNvPr id="4662" name="TextBox 4661"/>
          <p:cNvSpPr txBox="1"/>
          <p:nvPr/>
        </p:nvSpPr>
        <p:spPr>
          <a:xfrm>
            <a:off x="6249659" y="5143499"/>
            <a:ext cx="845820" cy="508000"/>
          </a:xfrm>
          <a:prstGeom prst="rect">
            <a:avLst/>
          </a:prstGeom>
          <a:noFill/>
        </p:spPr>
        <p:txBody>
          <a:bodyPr vert="horz" wrap="square" lIns="91440" tIns="45720" rIns="91440" bIns="45720" rtlCol="0" anchor="ctr" anchorCtr="0">
            <a:noAutofit/>
          </a:bodyPr>
          <a:lstStyle/>
          <a:p>
            <a:r>
              <a:rPr lang="en-GB" sz="1200" smtClean="0">
                <a:solidFill>
                  <a:srgbClr val="FFFFFF"/>
                </a:solidFill>
                <a:latin typeface="Calibri"/>
              </a:rPr>
              <a:t>May</a:t>
            </a:r>
            <a:endParaRPr lang="en-GB" sz="1200">
              <a:solidFill>
                <a:srgbClr val="FFFFFF"/>
              </a:solidFill>
              <a:latin typeface="Calibri"/>
            </a:endParaRPr>
          </a:p>
        </p:txBody>
      </p:sp>
      <p:sp>
        <p:nvSpPr>
          <p:cNvPr id="4663" name="TextBox 4662"/>
          <p:cNvSpPr txBox="1"/>
          <p:nvPr/>
        </p:nvSpPr>
        <p:spPr>
          <a:xfrm>
            <a:off x="7116449" y="5143499"/>
            <a:ext cx="845820" cy="508000"/>
          </a:xfrm>
          <a:prstGeom prst="rect">
            <a:avLst/>
          </a:prstGeom>
          <a:noFill/>
        </p:spPr>
        <p:txBody>
          <a:bodyPr vert="horz" wrap="square" lIns="91440" tIns="45720" rIns="91440" bIns="45720" rtlCol="0" anchor="ctr" anchorCtr="0">
            <a:noAutofit/>
          </a:bodyPr>
          <a:lstStyle/>
          <a:p>
            <a:r>
              <a:rPr lang="en-GB" sz="1200" smtClean="0">
                <a:solidFill>
                  <a:srgbClr val="FFFFFF"/>
                </a:solidFill>
                <a:latin typeface="Calibri"/>
              </a:rPr>
              <a:t>Jun</a:t>
            </a:r>
            <a:endParaRPr lang="en-GB" sz="1200">
              <a:solidFill>
                <a:srgbClr val="FFFFFF"/>
              </a:solidFill>
              <a:latin typeface="Calibri"/>
            </a:endParaRPr>
          </a:p>
        </p:txBody>
      </p:sp>
      <p:sp>
        <p:nvSpPr>
          <p:cNvPr id="4664" name="TextBox 4663"/>
          <p:cNvSpPr txBox="1"/>
          <p:nvPr/>
        </p:nvSpPr>
        <p:spPr>
          <a:xfrm>
            <a:off x="7955280" y="5143500"/>
            <a:ext cx="635000" cy="508000"/>
          </a:xfrm>
          <a:prstGeom prst="rect">
            <a:avLst/>
          </a:prstGeom>
          <a:noFill/>
        </p:spPr>
        <p:txBody>
          <a:bodyPr vert="horz" wrap="none" rtlCol="0" anchor="ctr">
            <a:noAutofit/>
          </a:bodyPr>
          <a:lstStyle/>
          <a:p>
            <a:pPr algn="ctr"/>
            <a:r>
              <a:rPr lang="en-GB" sz="2000" b="1" smtClean="0">
                <a:solidFill>
                  <a:schemeClr val="accent2"/>
                </a:solidFill>
                <a:latin typeface="Calibri"/>
              </a:rPr>
              <a:t>2014</a:t>
            </a:r>
            <a:endParaRPr lang="en-GB" sz="2000" b="1">
              <a:solidFill>
                <a:schemeClr val="accent2"/>
              </a:solidFill>
              <a:latin typeface="Calibri"/>
            </a:endParaRPr>
          </a:p>
        </p:txBody>
      </p:sp>
      <p:sp>
        <p:nvSpPr>
          <p:cNvPr id="4665" name="Rectangle 4664"/>
          <p:cNvSpPr/>
          <p:nvPr/>
        </p:nvSpPr>
        <p:spPr bwMode="auto">
          <a:xfrm>
            <a:off x="1188720" y="5143500"/>
            <a:ext cx="1062518" cy="508000"/>
          </a:xfrm>
          <a:prstGeom prst="rect">
            <a:avLst/>
          </a:prstGeom>
          <a:solidFill>
            <a:srgbClr val="FF0000">
              <a:alpha val="30000"/>
            </a:srgbClr>
          </a:solidFill>
          <a:ln w="9525" cap="flat" cmpd="sng" algn="ctr">
            <a:noFill/>
            <a:prstDash val="solid"/>
            <a:round/>
            <a:headEnd type="none" w="med" len="med"/>
            <a:tailEnd type="none" w="med" len="med"/>
          </a:ln>
          <a:effectLst/>
          <a:scene3d>
            <a:camera prst="orthographicFront"/>
            <a:lightRig rig="threePt" dir="t">
              <a:rot lat="0" lon="0" rev="0"/>
            </a:lightRig>
          </a:scene3d>
          <a:sp3d>
            <a:bevelT w="12700" h="139700"/>
          </a:sp3d>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a typeface="ＭＳ Ｐゴシック" pitchFamily="96" charset="-128"/>
            </a:endParaRPr>
          </a:p>
        </p:txBody>
      </p:sp>
      <p:sp>
        <p:nvSpPr>
          <p:cNvPr id="4668" name="Isosceles Triangle 4667"/>
          <p:cNvSpPr/>
          <p:nvPr/>
        </p:nvSpPr>
        <p:spPr bwMode="auto">
          <a:xfrm rot="10800000">
            <a:off x="2187738" y="5016500"/>
            <a:ext cx="127000" cy="139700"/>
          </a:xfrm>
          <a:prstGeom prst="triangle">
            <a:avLst/>
          </a:prstGeom>
          <a:solidFill>
            <a:srgbClr val="FF0000"/>
          </a:solidFill>
          <a:ln w="9525"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a typeface="ＭＳ Ｐゴシック" pitchFamily="96" charset="-128"/>
            </a:endParaRPr>
          </a:p>
        </p:txBody>
      </p:sp>
      <p:sp>
        <p:nvSpPr>
          <p:cNvPr id="4669" name="TextBox 4668"/>
          <p:cNvSpPr txBox="1"/>
          <p:nvPr/>
        </p:nvSpPr>
        <p:spPr>
          <a:xfrm>
            <a:off x="1971838" y="4749800"/>
            <a:ext cx="532518" cy="261610"/>
          </a:xfrm>
          <a:prstGeom prst="rect">
            <a:avLst/>
          </a:prstGeom>
          <a:noFill/>
        </p:spPr>
        <p:txBody>
          <a:bodyPr vert="horz" wrap="none" rtlCol="0" anchor="ctr" anchorCtr="1">
            <a:spAutoFit/>
          </a:bodyPr>
          <a:lstStyle/>
          <a:p>
            <a:r>
              <a:rPr lang="en-GB" sz="1100" smtClean="0">
                <a:latin typeface="Calibri"/>
              </a:rPr>
              <a:t>Today</a:t>
            </a:r>
            <a:endParaRPr lang="en-GB" sz="1100">
              <a:latin typeface="Calibri"/>
            </a:endParaRPr>
          </a:p>
        </p:txBody>
      </p:sp>
      <p:sp>
        <p:nvSpPr>
          <p:cNvPr id="4670" name="Flowchart: Merge 4669"/>
          <p:cNvSpPr/>
          <p:nvPr/>
        </p:nvSpPr>
        <p:spPr bwMode="auto">
          <a:xfrm rot="10800000">
            <a:off x="7813018" y="5562600"/>
            <a:ext cx="254000" cy="279400"/>
          </a:xfrm>
          <a:prstGeom prst="flowChartMerge">
            <a:avLst/>
          </a:prstGeom>
          <a:solidFill>
            <a:schemeClr val="accent4"/>
          </a:solidFill>
          <a:ln w="9525" cap="flat" cmpd="sng" algn="ctr">
            <a:noFill/>
            <a:prstDash val="solid"/>
            <a:round/>
            <a:headEnd type="none" w="med" len="med"/>
            <a:tailEnd type="none" w="med" len="med"/>
          </a:ln>
          <a:effectLst>
            <a:outerShdw blurRad="63500" algn="ctr">
              <a:schemeClr val="bg2">
                <a:alpha val="50000"/>
              </a:schemeClr>
            </a:outerShdw>
          </a:effectLst>
          <a:scene3d>
            <a:camera prst="orthographicFront"/>
            <a:lightRig rig="threePt" dir="t"/>
          </a:scene3d>
          <a:sp3d>
            <a:bevelT h="12700"/>
          </a:sp3d>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a typeface="ＭＳ Ｐゴシック" pitchFamily="96" charset="-128"/>
            </a:endParaRPr>
          </a:p>
        </p:txBody>
      </p:sp>
      <p:sp>
        <p:nvSpPr>
          <p:cNvPr id="4672" name="TextBox 4671"/>
          <p:cNvSpPr txBox="1"/>
          <p:nvPr/>
        </p:nvSpPr>
        <p:spPr>
          <a:xfrm>
            <a:off x="7241518" y="6026150"/>
            <a:ext cx="1397000" cy="496033"/>
          </a:xfrm>
          <a:prstGeom prst="rect">
            <a:avLst/>
          </a:prstGeom>
          <a:noFill/>
        </p:spPr>
        <p:txBody>
          <a:bodyPr vert="horz" wrap="square" lIns="88900" tIns="44450" rIns="88900" bIns="44450" rtlCol="0" anchor="t" anchorCtr="1">
            <a:spAutoFit/>
          </a:bodyPr>
          <a:lstStyle/>
          <a:p>
            <a:pPr algn="ctr">
              <a:lnSpc>
                <a:spcPct val="80000"/>
              </a:lnSpc>
            </a:pPr>
            <a:r>
              <a:rPr lang="en-GB" sz="1100" b="1" i="1" smtClean="0">
                <a:solidFill>
                  <a:schemeClr val="accent4"/>
                </a:solidFill>
              </a:rPr>
              <a:t>Project Development Close</a:t>
            </a:r>
            <a:endParaRPr lang="en-GB" sz="1100" b="1" i="1">
              <a:solidFill>
                <a:schemeClr val="accent4"/>
              </a:solidFill>
            </a:endParaRPr>
          </a:p>
        </p:txBody>
      </p:sp>
      <p:sp>
        <p:nvSpPr>
          <p:cNvPr id="4674" name="TextBox 4673"/>
          <p:cNvSpPr txBox="1"/>
          <p:nvPr/>
        </p:nvSpPr>
        <p:spPr>
          <a:xfrm>
            <a:off x="7241518" y="5867400"/>
            <a:ext cx="1397000" cy="228600"/>
          </a:xfrm>
          <a:prstGeom prst="rect">
            <a:avLst/>
          </a:prstGeom>
          <a:noFill/>
        </p:spPr>
        <p:txBody>
          <a:bodyPr vert="horz" wrap="none" lIns="88900" tIns="44450" rIns="88900" bIns="44450" rtlCol="0" anchor="ctr" anchorCtr="1">
            <a:noAutofit/>
          </a:bodyPr>
          <a:lstStyle/>
          <a:p>
            <a:r>
              <a:rPr lang="en-GB" sz="1000" smtClean="0">
                <a:solidFill>
                  <a:schemeClr val="accent4"/>
                </a:solidFill>
              </a:rPr>
              <a:t>06/30/14</a:t>
            </a:r>
            <a:endParaRPr lang="en-GB" sz="1000">
              <a:solidFill>
                <a:schemeClr val="accent4"/>
              </a:solidFill>
            </a:endParaRPr>
          </a:p>
        </p:txBody>
      </p:sp>
      <p:sp>
        <p:nvSpPr>
          <p:cNvPr id="4678" name="Diamond 4677"/>
          <p:cNvSpPr/>
          <p:nvPr/>
        </p:nvSpPr>
        <p:spPr bwMode="auto">
          <a:xfrm>
            <a:off x="6135359" y="4953000"/>
            <a:ext cx="254000" cy="279400"/>
          </a:xfrm>
          <a:prstGeom prst="diamond">
            <a:avLst/>
          </a:prstGeom>
          <a:solidFill>
            <a:srgbClr val="1AAA42"/>
          </a:solidFill>
          <a:ln w="9525" cap="flat" cmpd="sng" algn="ctr">
            <a:noFill/>
            <a:prstDash val="solid"/>
            <a:round/>
            <a:headEnd type="none" w="med" len="med"/>
            <a:tailEnd type="none" w="med" len="med"/>
          </a:ln>
          <a:effectLst>
            <a:outerShdw blurRad="63500" algn="ctr">
              <a:schemeClr val="bg2">
                <a:alpha val="50000"/>
              </a:schemeClr>
            </a:outerShdw>
          </a:effectLst>
          <a:scene3d>
            <a:camera prst="orthographicFront"/>
            <a:lightRig rig="threePt" dir="t"/>
          </a:scene3d>
          <a:sp3d>
            <a:bevelT h="12700"/>
          </a:sp3d>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a typeface="ＭＳ Ｐゴシック" pitchFamily="96" charset="-128"/>
            </a:endParaRPr>
          </a:p>
        </p:txBody>
      </p:sp>
      <p:sp>
        <p:nvSpPr>
          <p:cNvPr id="4680" name="TextBox 4679"/>
          <p:cNvSpPr txBox="1"/>
          <p:nvPr/>
        </p:nvSpPr>
        <p:spPr>
          <a:xfrm>
            <a:off x="5563859" y="4427288"/>
            <a:ext cx="1397000" cy="360612"/>
          </a:xfrm>
          <a:prstGeom prst="rect">
            <a:avLst/>
          </a:prstGeom>
          <a:noFill/>
        </p:spPr>
        <p:txBody>
          <a:bodyPr vert="horz" wrap="square" lIns="88900" tIns="44450" rIns="88900" bIns="44450" rtlCol="0" anchor="b" anchorCtr="1">
            <a:spAutoFit/>
          </a:bodyPr>
          <a:lstStyle/>
          <a:p>
            <a:pPr algn="ctr">
              <a:lnSpc>
                <a:spcPct val="80000"/>
              </a:lnSpc>
            </a:pPr>
            <a:r>
              <a:rPr lang="en-GB" sz="1100" smtClean="0">
                <a:solidFill>
                  <a:schemeClr val="accent4"/>
                </a:solidFill>
              </a:rPr>
              <a:t>Release candidate</a:t>
            </a:r>
            <a:endParaRPr lang="en-GB" sz="1100">
              <a:solidFill>
                <a:schemeClr val="accent4"/>
              </a:solidFill>
            </a:endParaRPr>
          </a:p>
        </p:txBody>
      </p:sp>
      <p:sp>
        <p:nvSpPr>
          <p:cNvPr id="4682" name="TextBox 4681"/>
          <p:cNvSpPr txBox="1"/>
          <p:nvPr/>
        </p:nvSpPr>
        <p:spPr>
          <a:xfrm>
            <a:off x="5563859" y="4752975"/>
            <a:ext cx="1397000" cy="228600"/>
          </a:xfrm>
          <a:prstGeom prst="rect">
            <a:avLst/>
          </a:prstGeom>
          <a:noFill/>
        </p:spPr>
        <p:txBody>
          <a:bodyPr vert="horz" wrap="none" lIns="88900" tIns="1270" rIns="88900" bIns="44450" rtlCol="0" anchorCtr="1">
            <a:noAutofit/>
          </a:bodyPr>
          <a:lstStyle/>
          <a:p>
            <a:r>
              <a:rPr lang="en-GB" sz="1000" smtClean="0">
                <a:solidFill>
                  <a:schemeClr val="accent4"/>
                </a:solidFill>
              </a:rPr>
              <a:t>05/01/14</a:t>
            </a:r>
            <a:endParaRPr lang="en-GB" sz="1000">
              <a:solidFill>
                <a:schemeClr val="accent4"/>
              </a:solidFill>
            </a:endParaRPr>
          </a:p>
        </p:txBody>
      </p:sp>
      <p:sp>
        <p:nvSpPr>
          <p:cNvPr id="4686" name="Diamond 4685"/>
          <p:cNvSpPr/>
          <p:nvPr/>
        </p:nvSpPr>
        <p:spPr bwMode="auto">
          <a:xfrm>
            <a:off x="4429739" y="4953000"/>
            <a:ext cx="254000" cy="279400"/>
          </a:xfrm>
          <a:prstGeom prst="diamond">
            <a:avLst/>
          </a:prstGeom>
          <a:solidFill>
            <a:srgbClr val="1AAA42"/>
          </a:solidFill>
          <a:ln w="9525" cap="flat" cmpd="sng" algn="ctr">
            <a:noFill/>
            <a:prstDash val="solid"/>
            <a:round/>
            <a:headEnd type="none" w="med" len="med"/>
            <a:tailEnd type="none" w="med" len="med"/>
          </a:ln>
          <a:effectLst>
            <a:outerShdw blurRad="63500" algn="ctr">
              <a:schemeClr val="bg2">
                <a:alpha val="50000"/>
              </a:schemeClr>
            </a:outerShdw>
          </a:effectLst>
          <a:scene3d>
            <a:camera prst="orthographicFront"/>
            <a:lightRig rig="threePt" dir="t"/>
          </a:scene3d>
          <a:sp3d>
            <a:bevelT h="12700"/>
          </a:sp3d>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a typeface="ＭＳ Ｐゴシック" pitchFamily="96" charset="-128"/>
            </a:endParaRPr>
          </a:p>
        </p:txBody>
      </p:sp>
      <p:sp>
        <p:nvSpPr>
          <p:cNvPr id="4688" name="TextBox 4687"/>
          <p:cNvSpPr txBox="1"/>
          <p:nvPr/>
        </p:nvSpPr>
        <p:spPr>
          <a:xfrm>
            <a:off x="3858239" y="4559300"/>
            <a:ext cx="1397000" cy="228600"/>
          </a:xfrm>
          <a:prstGeom prst="rect">
            <a:avLst/>
          </a:prstGeom>
          <a:noFill/>
        </p:spPr>
        <p:txBody>
          <a:bodyPr vert="horz" wrap="square" lIns="88900" tIns="44450" rIns="88900" bIns="44450" rtlCol="0" anchor="b" anchorCtr="1">
            <a:spAutoFit/>
          </a:bodyPr>
          <a:lstStyle/>
          <a:p>
            <a:pPr algn="ctr">
              <a:lnSpc>
                <a:spcPct val="80000"/>
              </a:lnSpc>
            </a:pPr>
            <a:r>
              <a:rPr lang="en-GB" sz="1100" smtClean="0">
                <a:solidFill>
                  <a:schemeClr val="accent4"/>
                </a:solidFill>
              </a:rPr>
              <a:t>First Public Beta</a:t>
            </a:r>
            <a:endParaRPr lang="en-GB" sz="1100">
              <a:solidFill>
                <a:schemeClr val="accent4"/>
              </a:solidFill>
            </a:endParaRPr>
          </a:p>
        </p:txBody>
      </p:sp>
      <p:sp>
        <p:nvSpPr>
          <p:cNvPr id="4690" name="TextBox 4689"/>
          <p:cNvSpPr txBox="1"/>
          <p:nvPr/>
        </p:nvSpPr>
        <p:spPr>
          <a:xfrm>
            <a:off x="3858239" y="4752975"/>
            <a:ext cx="1397000" cy="228600"/>
          </a:xfrm>
          <a:prstGeom prst="rect">
            <a:avLst/>
          </a:prstGeom>
          <a:noFill/>
        </p:spPr>
        <p:txBody>
          <a:bodyPr vert="horz" wrap="none" lIns="88900" tIns="1270" rIns="88900" bIns="44450" rtlCol="0" anchorCtr="1">
            <a:noAutofit/>
          </a:bodyPr>
          <a:lstStyle/>
          <a:p>
            <a:r>
              <a:rPr lang="en-GB" sz="1000" u="sng" smtClean="0">
                <a:solidFill>
                  <a:schemeClr val="accent4"/>
                </a:solidFill>
              </a:rPr>
              <a:t>03/01/14</a:t>
            </a:r>
            <a:endParaRPr lang="en-GB" sz="1000" u="sng">
              <a:solidFill>
                <a:schemeClr val="accent4"/>
              </a:solidFill>
            </a:endParaRPr>
          </a:p>
        </p:txBody>
      </p:sp>
      <p:sp>
        <p:nvSpPr>
          <p:cNvPr id="4696" name="Flowchart: Merge 4695"/>
          <p:cNvSpPr/>
          <p:nvPr/>
        </p:nvSpPr>
        <p:spPr bwMode="auto">
          <a:xfrm rot="16200000">
            <a:off x="3724259" y="3948176"/>
            <a:ext cx="190500" cy="190500"/>
          </a:xfrm>
          <a:prstGeom prst="flowChartMerge">
            <a:avLst/>
          </a:prstGeom>
          <a:solidFill>
            <a:schemeClr val="accent2"/>
          </a:solidFill>
          <a:ln w="9525" cap="flat" cmpd="sng" algn="ctr">
            <a:noFill/>
            <a:prstDash val="solid"/>
            <a:round/>
            <a:headEnd type="none" w="med" len="med"/>
            <a:tailEnd type="none" w="med" len="med"/>
          </a:ln>
          <a:effectLst>
            <a:outerShdw blurRad="63500" algn="ctr">
              <a:schemeClr val="bg2">
                <a:alpha val="50000"/>
              </a:schemeClr>
            </a:outerShdw>
          </a:effectLst>
          <a:scene3d>
            <a:camera prst="orthographicFront"/>
            <a:lightRig rig="threePt" dir="t"/>
          </a:scene3d>
          <a:sp3d>
            <a:bevelT h="12700"/>
          </a:sp3d>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a typeface="ＭＳ Ｐゴシック" pitchFamily="96" charset="-128"/>
            </a:endParaRPr>
          </a:p>
        </p:txBody>
      </p:sp>
      <p:sp>
        <p:nvSpPr>
          <p:cNvPr id="4700" name="TextBox 4699"/>
          <p:cNvSpPr txBox="1"/>
          <p:nvPr/>
        </p:nvSpPr>
        <p:spPr>
          <a:xfrm>
            <a:off x="3857609" y="3884676"/>
            <a:ext cx="1524000" cy="360612"/>
          </a:xfrm>
          <a:prstGeom prst="rect">
            <a:avLst/>
          </a:prstGeom>
          <a:noFill/>
        </p:spPr>
        <p:txBody>
          <a:bodyPr vert="horz" wrap="square" lIns="88900" tIns="44450" rIns="88900" bIns="44450" rtlCol="0" anchorCtr="0">
            <a:spAutoFit/>
          </a:bodyPr>
          <a:lstStyle/>
          <a:p>
            <a:pPr>
              <a:lnSpc>
                <a:spcPct val="80000"/>
              </a:lnSpc>
            </a:pPr>
            <a:r>
              <a:rPr lang="en-GB" sz="1100" smtClean="0">
                <a:solidFill>
                  <a:schemeClr val="accent4"/>
                </a:solidFill>
              </a:rPr>
              <a:t>BoS Decission Go No-go Decision </a:t>
            </a:r>
            <a:endParaRPr lang="en-GB" sz="1100">
              <a:solidFill>
                <a:schemeClr val="accent4"/>
              </a:solidFill>
            </a:endParaRPr>
          </a:p>
        </p:txBody>
      </p:sp>
      <p:sp>
        <p:nvSpPr>
          <p:cNvPr id="4702" name="TextBox 4701"/>
          <p:cNvSpPr txBox="1"/>
          <p:nvPr/>
        </p:nvSpPr>
        <p:spPr>
          <a:xfrm>
            <a:off x="3857609" y="4206875"/>
            <a:ext cx="1397000" cy="228600"/>
          </a:xfrm>
          <a:prstGeom prst="rect">
            <a:avLst/>
          </a:prstGeom>
          <a:noFill/>
        </p:spPr>
        <p:txBody>
          <a:bodyPr vert="horz" wrap="none" lIns="88900" tIns="1270" rIns="88900" bIns="44450" rtlCol="0" anchorCtr="0">
            <a:noAutofit/>
          </a:bodyPr>
          <a:lstStyle/>
          <a:p>
            <a:r>
              <a:rPr lang="en-GB" sz="1000" smtClean="0">
                <a:solidFill>
                  <a:schemeClr val="accent4"/>
                </a:solidFill>
              </a:rPr>
              <a:t>01/30/14</a:t>
            </a:r>
            <a:endParaRPr lang="en-GB" sz="1000">
              <a:solidFill>
                <a:schemeClr val="accent4"/>
              </a:solidFill>
            </a:endParaRPr>
          </a:p>
        </p:txBody>
      </p:sp>
      <p:sp>
        <p:nvSpPr>
          <p:cNvPr id="4704" name="Diamond 4703"/>
          <p:cNvSpPr/>
          <p:nvPr/>
        </p:nvSpPr>
        <p:spPr bwMode="auto">
          <a:xfrm rot="10800000">
            <a:off x="3171494" y="5562600"/>
            <a:ext cx="254000" cy="279400"/>
          </a:xfrm>
          <a:prstGeom prst="diamond">
            <a:avLst/>
          </a:prstGeom>
          <a:solidFill>
            <a:srgbClr val="96D642"/>
          </a:solidFill>
          <a:ln w="9525" cap="flat" cmpd="sng" algn="ctr">
            <a:noFill/>
            <a:prstDash val="solid"/>
            <a:round/>
            <a:headEnd type="none" w="med" len="med"/>
            <a:tailEnd type="none" w="med" len="med"/>
          </a:ln>
          <a:effectLst>
            <a:outerShdw blurRad="63500" algn="ctr">
              <a:schemeClr val="bg2">
                <a:alpha val="50000"/>
              </a:schemeClr>
            </a:outerShdw>
          </a:effectLst>
          <a:scene3d>
            <a:camera prst="orthographicFront"/>
            <a:lightRig rig="threePt" dir="t"/>
          </a:scene3d>
          <a:sp3d>
            <a:bevelT h="12700"/>
          </a:sp3d>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a typeface="ＭＳ Ｐゴシック" pitchFamily="96" charset="-128"/>
            </a:endParaRPr>
          </a:p>
        </p:txBody>
      </p:sp>
      <p:sp>
        <p:nvSpPr>
          <p:cNvPr id="4706" name="TextBox 4705"/>
          <p:cNvSpPr txBox="1"/>
          <p:nvPr/>
        </p:nvSpPr>
        <p:spPr>
          <a:xfrm>
            <a:off x="2599994" y="6026150"/>
            <a:ext cx="1397000" cy="360612"/>
          </a:xfrm>
          <a:prstGeom prst="rect">
            <a:avLst/>
          </a:prstGeom>
          <a:noFill/>
        </p:spPr>
        <p:txBody>
          <a:bodyPr vert="horz" wrap="square" lIns="88900" tIns="44450" rIns="88900" bIns="44450" rtlCol="0" anchor="t" anchorCtr="1">
            <a:spAutoFit/>
          </a:bodyPr>
          <a:lstStyle/>
          <a:p>
            <a:pPr algn="ctr">
              <a:lnSpc>
                <a:spcPct val="80000"/>
              </a:lnSpc>
            </a:pPr>
            <a:r>
              <a:rPr lang="en-GB" sz="1100" smtClean="0">
                <a:solidFill>
                  <a:schemeClr val="accent4"/>
                </a:solidFill>
              </a:rPr>
              <a:t>Alpha Internal Release</a:t>
            </a:r>
            <a:endParaRPr lang="en-GB" sz="1100">
              <a:solidFill>
                <a:schemeClr val="accent4"/>
              </a:solidFill>
            </a:endParaRPr>
          </a:p>
        </p:txBody>
      </p:sp>
      <p:sp>
        <p:nvSpPr>
          <p:cNvPr id="4708" name="TextBox 4707"/>
          <p:cNvSpPr txBox="1"/>
          <p:nvPr/>
        </p:nvSpPr>
        <p:spPr>
          <a:xfrm>
            <a:off x="2599994" y="5867400"/>
            <a:ext cx="1397000" cy="228600"/>
          </a:xfrm>
          <a:prstGeom prst="rect">
            <a:avLst/>
          </a:prstGeom>
          <a:noFill/>
        </p:spPr>
        <p:txBody>
          <a:bodyPr vert="horz" wrap="none" lIns="88900" tIns="44450" rIns="88900" bIns="44450" rtlCol="0" anchor="ctr" anchorCtr="1">
            <a:noAutofit/>
          </a:bodyPr>
          <a:lstStyle/>
          <a:p>
            <a:r>
              <a:rPr lang="en-GB" sz="1000" smtClean="0">
                <a:solidFill>
                  <a:schemeClr val="accent4"/>
                </a:solidFill>
              </a:rPr>
              <a:t>01/15/14</a:t>
            </a:r>
            <a:endParaRPr lang="en-GB" sz="1000">
              <a:solidFill>
                <a:schemeClr val="accent4"/>
              </a:solidFill>
            </a:endParaRPr>
          </a:p>
        </p:txBody>
      </p:sp>
      <p:sp>
        <p:nvSpPr>
          <p:cNvPr id="4712" name="Flowchart: Merge 4711"/>
          <p:cNvSpPr/>
          <p:nvPr/>
        </p:nvSpPr>
        <p:spPr bwMode="auto">
          <a:xfrm rot="10800000">
            <a:off x="1913250" y="5562600"/>
            <a:ext cx="254000" cy="279400"/>
          </a:xfrm>
          <a:prstGeom prst="flowChartMerge">
            <a:avLst/>
          </a:prstGeom>
          <a:solidFill>
            <a:srgbClr val="02B2EE"/>
          </a:solidFill>
          <a:ln w="9525" cap="flat" cmpd="sng" algn="ctr">
            <a:noFill/>
            <a:prstDash val="solid"/>
            <a:round/>
            <a:headEnd type="none" w="med" len="med"/>
            <a:tailEnd type="none" w="med" len="med"/>
          </a:ln>
          <a:effectLst>
            <a:outerShdw blurRad="63500" algn="ctr">
              <a:schemeClr val="bg2">
                <a:alpha val="50000"/>
              </a:schemeClr>
            </a:outerShdw>
          </a:effectLst>
          <a:scene3d>
            <a:camera prst="orthographicFront"/>
            <a:lightRig rig="threePt" dir="t"/>
          </a:scene3d>
          <a:sp3d>
            <a:bevelT h="12700"/>
          </a:sp3d>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a typeface="ＭＳ Ｐゴシック" pitchFamily="96" charset="-128"/>
            </a:endParaRPr>
          </a:p>
        </p:txBody>
      </p:sp>
      <p:sp>
        <p:nvSpPr>
          <p:cNvPr id="4714" name="TextBox 4713"/>
          <p:cNvSpPr txBox="1"/>
          <p:nvPr/>
        </p:nvSpPr>
        <p:spPr>
          <a:xfrm>
            <a:off x="1595750" y="6026150"/>
            <a:ext cx="889000" cy="360612"/>
          </a:xfrm>
          <a:prstGeom prst="rect">
            <a:avLst/>
          </a:prstGeom>
          <a:noFill/>
        </p:spPr>
        <p:txBody>
          <a:bodyPr vert="horz" wrap="square" lIns="88900" tIns="44450" rIns="88900" bIns="44450" rtlCol="0" anchor="t" anchorCtr="1">
            <a:spAutoFit/>
          </a:bodyPr>
          <a:lstStyle/>
          <a:p>
            <a:pPr algn="ctr">
              <a:lnSpc>
                <a:spcPct val="80000"/>
              </a:lnSpc>
            </a:pPr>
            <a:r>
              <a:rPr lang="en-GB" sz="1100" b="1" i="1" smtClean="0">
                <a:solidFill>
                  <a:schemeClr val="accent4"/>
                </a:solidFill>
              </a:rPr>
              <a:t>Project Kickoff</a:t>
            </a:r>
            <a:endParaRPr lang="en-GB" sz="1100" b="1" i="1">
              <a:solidFill>
                <a:schemeClr val="accent4"/>
              </a:solidFill>
            </a:endParaRPr>
          </a:p>
        </p:txBody>
      </p:sp>
      <p:sp>
        <p:nvSpPr>
          <p:cNvPr id="4716" name="TextBox 4715"/>
          <p:cNvSpPr txBox="1"/>
          <p:nvPr/>
        </p:nvSpPr>
        <p:spPr>
          <a:xfrm>
            <a:off x="1341750" y="5867400"/>
            <a:ext cx="1397000" cy="228600"/>
          </a:xfrm>
          <a:prstGeom prst="rect">
            <a:avLst/>
          </a:prstGeom>
          <a:noFill/>
        </p:spPr>
        <p:txBody>
          <a:bodyPr vert="horz" wrap="none" lIns="88900" tIns="44450" rIns="88900" bIns="44450" rtlCol="0" anchor="ctr" anchorCtr="1">
            <a:noAutofit/>
          </a:bodyPr>
          <a:lstStyle/>
          <a:p>
            <a:r>
              <a:rPr lang="en-GB" sz="1000" smtClean="0">
                <a:solidFill>
                  <a:schemeClr val="accent4"/>
                </a:solidFill>
              </a:rPr>
              <a:t>12/01/13</a:t>
            </a:r>
            <a:endParaRPr lang="en-GB" sz="1000">
              <a:solidFill>
                <a:schemeClr val="accent4"/>
              </a:solidFill>
            </a:endParaRPr>
          </a:p>
        </p:txBody>
      </p:sp>
      <p:sp>
        <p:nvSpPr>
          <p:cNvPr id="4724" name="TextBox 4723"/>
          <p:cNvSpPr txBox="1"/>
          <p:nvPr/>
        </p:nvSpPr>
        <p:spPr>
          <a:xfrm>
            <a:off x="7563826" y="3145347"/>
            <a:ext cx="477731" cy="282129"/>
          </a:xfrm>
          <a:prstGeom prst="rect">
            <a:avLst/>
          </a:prstGeom>
          <a:noFill/>
        </p:spPr>
        <p:txBody>
          <a:bodyPr vert="horz" lIns="0" tIns="0" rIns="0" bIns="0" rtlCol="0" anchor="b">
            <a:spAutoFit/>
          </a:bodyPr>
          <a:lstStyle/>
          <a:p>
            <a:pPr>
              <a:lnSpc>
                <a:spcPts val="1050"/>
              </a:lnSpc>
            </a:pPr>
            <a:r>
              <a:rPr lang="en-GB" sz="1100" b="1" smtClean="0">
                <a:solidFill>
                  <a:schemeClr val="accent4"/>
                </a:solidFill>
              </a:rPr>
              <a:t>Launch</a:t>
            </a:r>
            <a:endParaRPr lang="en-GB" sz="1100" b="1">
              <a:solidFill>
                <a:schemeClr val="accent4"/>
              </a:solidFill>
            </a:endParaRPr>
          </a:p>
        </p:txBody>
      </p:sp>
      <p:sp>
        <p:nvSpPr>
          <p:cNvPr id="4730" name="TextBox 4729"/>
          <p:cNvSpPr txBox="1"/>
          <p:nvPr/>
        </p:nvSpPr>
        <p:spPr>
          <a:xfrm>
            <a:off x="7843437" y="3457274"/>
            <a:ext cx="1228725" cy="219804"/>
          </a:xfrm>
          <a:prstGeom prst="rect">
            <a:avLst/>
          </a:prstGeom>
          <a:noFill/>
        </p:spPr>
        <p:txBody>
          <a:bodyPr vert="horz" wrap="none" lIns="88900" tIns="44450" rIns="88900" bIns="44450" rtlCol="0" anchor="ctr">
            <a:spAutoFit/>
          </a:bodyPr>
          <a:lstStyle/>
          <a:p>
            <a:pPr>
              <a:lnSpc>
                <a:spcPts val="950"/>
              </a:lnSpc>
            </a:pPr>
            <a:r>
              <a:rPr lang="en-GB" sz="1000" smtClean="0">
                <a:solidFill>
                  <a:srgbClr val="1F497D"/>
                </a:solidFill>
                <a:latin typeface="Calibri"/>
              </a:rPr>
              <a:t>06/17/14 - 06/27/14</a:t>
            </a:r>
            <a:endParaRPr lang="en-GB" sz="1000">
              <a:solidFill>
                <a:srgbClr val="1F497D"/>
              </a:solidFill>
              <a:latin typeface="Calibri"/>
            </a:endParaRPr>
          </a:p>
        </p:txBody>
      </p:sp>
      <p:sp>
        <p:nvSpPr>
          <p:cNvPr id="4732" name="TextBox 4731"/>
          <p:cNvSpPr txBox="1"/>
          <p:nvPr/>
        </p:nvSpPr>
        <p:spPr>
          <a:xfrm>
            <a:off x="7563826" y="3706876"/>
            <a:ext cx="1016000" cy="123111"/>
          </a:xfrm>
          <a:prstGeom prst="rect">
            <a:avLst/>
          </a:prstGeom>
          <a:noFill/>
        </p:spPr>
        <p:txBody>
          <a:bodyPr vert="horz" tIns="0" bIns="0" rtlCol="0" anchor="t">
            <a:spAutoFit/>
          </a:bodyPr>
          <a:lstStyle/>
          <a:p>
            <a:r>
              <a:rPr lang="en-GB" sz="800" smtClean="0">
                <a:solidFill>
                  <a:schemeClr val="accent2"/>
                </a:solidFill>
                <a:latin typeface="Calibri"/>
              </a:rPr>
              <a:t>11 Days</a:t>
            </a:r>
            <a:endParaRPr lang="en-GB" sz="800">
              <a:solidFill>
                <a:schemeClr val="accent2"/>
              </a:solidFill>
              <a:latin typeface="Calibri"/>
            </a:endParaRPr>
          </a:p>
        </p:txBody>
      </p:sp>
      <p:sp>
        <p:nvSpPr>
          <p:cNvPr id="4741" name="TextBox 4740"/>
          <p:cNvSpPr txBox="1"/>
          <p:nvPr/>
        </p:nvSpPr>
        <p:spPr>
          <a:xfrm>
            <a:off x="7647710" y="2758774"/>
            <a:ext cx="1228725" cy="219804"/>
          </a:xfrm>
          <a:prstGeom prst="rect">
            <a:avLst/>
          </a:prstGeom>
          <a:noFill/>
        </p:spPr>
        <p:txBody>
          <a:bodyPr vert="horz" wrap="none" lIns="88900" tIns="44450" rIns="88900" bIns="44450" rtlCol="0" anchor="ctr">
            <a:spAutoFit/>
          </a:bodyPr>
          <a:lstStyle/>
          <a:p>
            <a:pPr>
              <a:lnSpc>
                <a:spcPts val="950"/>
              </a:lnSpc>
            </a:pPr>
            <a:r>
              <a:rPr lang="en-GB" sz="1000" smtClean="0">
                <a:solidFill>
                  <a:srgbClr val="1F497D"/>
                </a:solidFill>
                <a:latin typeface="Calibri"/>
              </a:rPr>
              <a:t>05/20/14 - 06/20/14</a:t>
            </a:r>
            <a:endParaRPr lang="en-GB" sz="1000">
              <a:solidFill>
                <a:srgbClr val="1F497D"/>
              </a:solidFill>
              <a:latin typeface="Calibri"/>
            </a:endParaRPr>
          </a:p>
        </p:txBody>
      </p:sp>
      <p:sp>
        <p:nvSpPr>
          <p:cNvPr id="4743" name="TextBox 4742"/>
          <p:cNvSpPr txBox="1"/>
          <p:nvPr/>
        </p:nvSpPr>
        <p:spPr>
          <a:xfrm>
            <a:off x="6780918" y="3008376"/>
            <a:ext cx="1016000" cy="123111"/>
          </a:xfrm>
          <a:prstGeom prst="rect">
            <a:avLst/>
          </a:prstGeom>
          <a:noFill/>
        </p:spPr>
        <p:txBody>
          <a:bodyPr vert="horz" tIns="0" bIns="0" rtlCol="0" anchor="t">
            <a:spAutoFit/>
          </a:bodyPr>
          <a:lstStyle/>
          <a:p>
            <a:r>
              <a:rPr lang="en-GB" sz="800" smtClean="0">
                <a:solidFill>
                  <a:schemeClr val="accent2"/>
                </a:solidFill>
                <a:latin typeface="Calibri"/>
              </a:rPr>
              <a:t>32 Days</a:t>
            </a:r>
            <a:endParaRPr lang="en-GB" sz="800">
              <a:solidFill>
                <a:schemeClr val="accent2"/>
              </a:solidFill>
              <a:latin typeface="Calibri"/>
            </a:endParaRPr>
          </a:p>
        </p:txBody>
      </p:sp>
      <p:sp>
        <p:nvSpPr>
          <p:cNvPr id="4752" name="TextBox 4751"/>
          <p:cNvSpPr txBox="1"/>
          <p:nvPr/>
        </p:nvSpPr>
        <p:spPr>
          <a:xfrm>
            <a:off x="6780919" y="2339674"/>
            <a:ext cx="1228725" cy="219804"/>
          </a:xfrm>
          <a:prstGeom prst="rect">
            <a:avLst/>
          </a:prstGeom>
          <a:noFill/>
        </p:spPr>
        <p:txBody>
          <a:bodyPr vert="horz" wrap="none" lIns="88900" tIns="44450" rIns="88900" bIns="44450" rtlCol="0" anchor="ctr">
            <a:spAutoFit/>
          </a:bodyPr>
          <a:lstStyle/>
          <a:p>
            <a:pPr>
              <a:lnSpc>
                <a:spcPts val="950"/>
              </a:lnSpc>
            </a:pPr>
            <a:r>
              <a:rPr lang="en-GB" sz="1000" smtClean="0">
                <a:solidFill>
                  <a:srgbClr val="1F497D"/>
                </a:solidFill>
                <a:latin typeface="Calibri"/>
              </a:rPr>
              <a:t>12/02/13 - 05/20/14</a:t>
            </a:r>
            <a:endParaRPr lang="en-GB" sz="1000">
              <a:solidFill>
                <a:srgbClr val="1F497D"/>
              </a:solidFill>
              <a:latin typeface="Calibri"/>
            </a:endParaRPr>
          </a:p>
        </p:txBody>
      </p:sp>
      <p:sp>
        <p:nvSpPr>
          <p:cNvPr id="4754" name="TextBox 4753"/>
          <p:cNvSpPr txBox="1"/>
          <p:nvPr/>
        </p:nvSpPr>
        <p:spPr>
          <a:xfrm>
            <a:off x="2055511" y="2589276"/>
            <a:ext cx="1016000" cy="123111"/>
          </a:xfrm>
          <a:prstGeom prst="rect">
            <a:avLst/>
          </a:prstGeom>
          <a:noFill/>
        </p:spPr>
        <p:txBody>
          <a:bodyPr vert="horz" tIns="0" bIns="0" rtlCol="0" anchor="t">
            <a:spAutoFit/>
          </a:bodyPr>
          <a:lstStyle/>
          <a:p>
            <a:r>
              <a:rPr lang="en-GB" sz="800" smtClean="0">
                <a:solidFill>
                  <a:schemeClr val="accent2"/>
                </a:solidFill>
                <a:latin typeface="Calibri"/>
              </a:rPr>
              <a:t>170 Days</a:t>
            </a:r>
            <a:endParaRPr lang="en-GB" sz="800">
              <a:solidFill>
                <a:schemeClr val="accent2"/>
              </a:solidFill>
              <a:latin typeface="Calibri"/>
            </a:endParaRPr>
          </a:p>
        </p:txBody>
      </p:sp>
      <p:sp>
        <p:nvSpPr>
          <p:cNvPr id="4763" name="TextBox 4762"/>
          <p:cNvSpPr txBox="1"/>
          <p:nvPr/>
        </p:nvSpPr>
        <p:spPr>
          <a:xfrm>
            <a:off x="3285795" y="1920574"/>
            <a:ext cx="1228725" cy="219804"/>
          </a:xfrm>
          <a:prstGeom prst="rect">
            <a:avLst/>
          </a:prstGeom>
          <a:noFill/>
        </p:spPr>
        <p:txBody>
          <a:bodyPr vert="horz" wrap="none" lIns="88900" tIns="44450" rIns="88900" bIns="44450" rtlCol="0" anchor="ctr">
            <a:spAutoFit/>
          </a:bodyPr>
          <a:lstStyle/>
          <a:p>
            <a:pPr>
              <a:lnSpc>
                <a:spcPts val="950"/>
              </a:lnSpc>
            </a:pPr>
            <a:r>
              <a:rPr lang="en-GB" sz="1000" smtClean="0">
                <a:solidFill>
                  <a:srgbClr val="1F497D"/>
                </a:solidFill>
                <a:latin typeface="Calibri"/>
              </a:rPr>
              <a:t>12/01/13 - 01/15/14</a:t>
            </a:r>
            <a:endParaRPr lang="en-GB" sz="1000">
              <a:solidFill>
                <a:srgbClr val="1F497D"/>
              </a:solidFill>
              <a:latin typeface="Calibri"/>
            </a:endParaRPr>
          </a:p>
        </p:txBody>
      </p:sp>
      <p:sp>
        <p:nvSpPr>
          <p:cNvPr id="4765" name="TextBox 4764"/>
          <p:cNvSpPr txBox="1"/>
          <p:nvPr/>
        </p:nvSpPr>
        <p:spPr>
          <a:xfrm>
            <a:off x="2027550" y="2170176"/>
            <a:ext cx="1016000" cy="123111"/>
          </a:xfrm>
          <a:prstGeom prst="rect">
            <a:avLst/>
          </a:prstGeom>
          <a:noFill/>
        </p:spPr>
        <p:txBody>
          <a:bodyPr vert="horz" tIns="0" bIns="0" rtlCol="0" anchor="t">
            <a:spAutoFit/>
          </a:bodyPr>
          <a:lstStyle/>
          <a:p>
            <a:r>
              <a:rPr lang="en-GB" sz="800" smtClean="0">
                <a:solidFill>
                  <a:schemeClr val="accent2"/>
                </a:solidFill>
                <a:latin typeface="Calibri"/>
              </a:rPr>
              <a:t>46 Days</a:t>
            </a:r>
            <a:endParaRPr lang="en-GB" sz="800">
              <a:solidFill>
                <a:schemeClr val="accent2"/>
              </a:solidFill>
              <a:latin typeface="Calibri"/>
            </a:endParaRPr>
          </a:p>
        </p:txBody>
      </p:sp>
      <p:sp>
        <p:nvSpPr>
          <p:cNvPr id="4774" name="TextBox 4773"/>
          <p:cNvSpPr txBox="1"/>
          <p:nvPr/>
        </p:nvSpPr>
        <p:spPr>
          <a:xfrm>
            <a:off x="4544040" y="1501474"/>
            <a:ext cx="1228725" cy="219804"/>
          </a:xfrm>
          <a:prstGeom prst="rect">
            <a:avLst/>
          </a:prstGeom>
          <a:noFill/>
        </p:spPr>
        <p:txBody>
          <a:bodyPr vert="horz" wrap="none" lIns="88900" tIns="44450" rIns="88900" bIns="44450" rtlCol="0" anchor="ctr">
            <a:spAutoFit/>
          </a:bodyPr>
          <a:lstStyle/>
          <a:p>
            <a:pPr>
              <a:lnSpc>
                <a:spcPts val="950"/>
              </a:lnSpc>
            </a:pPr>
            <a:r>
              <a:rPr lang="en-GB" sz="1000" smtClean="0">
                <a:solidFill>
                  <a:srgbClr val="1F497D"/>
                </a:solidFill>
                <a:latin typeface="Calibri"/>
              </a:rPr>
              <a:t>11/01/13 - 03/01/14</a:t>
            </a:r>
            <a:endParaRPr lang="en-GB" sz="1000">
              <a:solidFill>
                <a:srgbClr val="1F497D"/>
              </a:solidFill>
              <a:latin typeface="Calibri"/>
            </a:endParaRPr>
          </a:p>
        </p:txBody>
      </p:sp>
      <p:sp>
        <p:nvSpPr>
          <p:cNvPr id="4776" name="TextBox 4775"/>
          <p:cNvSpPr txBox="1"/>
          <p:nvPr/>
        </p:nvSpPr>
        <p:spPr>
          <a:xfrm>
            <a:off x="1188720" y="1751076"/>
            <a:ext cx="1016000" cy="123111"/>
          </a:xfrm>
          <a:prstGeom prst="rect">
            <a:avLst/>
          </a:prstGeom>
          <a:noFill/>
        </p:spPr>
        <p:txBody>
          <a:bodyPr vert="horz" tIns="0" bIns="0" rtlCol="0" anchor="t">
            <a:spAutoFit/>
          </a:bodyPr>
          <a:lstStyle/>
          <a:p>
            <a:r>
              <a:rPr lang="en-GB" sz="800" smtClean="0">
                <a:solidFill>
                  <a:schemeClr val="accent2"/>
                </a:solidFill>
                <a:latin typeface="Calibri"/>
              </a:rPr>
              <a:t>121 Days</a:t>
            </a:r>
            <a:endParaRPr lang="en-GB" sz="800">
              <a:solidFill>
                <a:schemeClr val="accent2"/>
              </a:solidFill>
              <a:latin typeface="Calibri"/>
            </a:endParaRPr>
          </a:p>
        </p:txBody>
      </p:sp>
    </p:spTree>
    <p:custDataLst>
      <p:tags r:id="rId1"/>
    </p:custDataLst>
    <p:extLst>
      <p:ext uri="{BB962C8B-B14F-4D97-AF65-F5344CB8AC3E}">
        <p14:creationId xmlns:p14="http://schemas.microsoft.com/office/powerpoint/2010/main" val="249359620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8443012"/>
              </p:ext>
            </p:extLst>
          </p:nvPr>
        </p:nvGraphicFramePr>
        <p:xfrm>
          <a:off x="457200" y="1298228"/>
          <a:ext cx="8229600" cy="2194560"/>
        </p:xfrm>
        <a:graphic>
          <a:graphicData uri="http://schemas.openxmlformats.org/drawingml/2006/table">
            <a:tbl>
              <a:tblPr firstRow="1" bandRow="1">
                <a:tableStyleId>{5C22544A-7EE6-4342-B048-85BDC9FD1C3A}</a:tableStyleId>
              </a:tblPr>
              <a:tblGrid>
                <a:gridCol w="1079500"/>
                <a:gridCol w="7150100"/>
              </a:tblGrid>
              <a:tr h="254000">
                <a:tc gridSpan="2">
                  <a:txBody>
                    <a:bodyPr/>
                    <a:lstStyle/>
                    <a:p>
                      <a:r>
                        <a:rPr lang="en-GB" sz="1200" smtClean="0"/>
                        <a:t>Milestone(s)</a:t>
                      </a:r>
                      <a:endParaRPr lang="en-GB" sz="1200"/>
                    </a:p>
                  </a:txBody>
                  <a:tcPr/>
                </a:tc>
                <a:tc hMerge="1">
                  <a:txBody>
                    <a:bodyPr/>
                    <a:lstStyle/>
                    <a:p>
                      <a:endParaRPr lang="en-GB"/>
                    </a:p>
                  </a:txBody>
                  <a:tcPr/>
                </a:tc>
              </a:tr>
              <a:tr h="254000">
                <a:tc>
                  <a:txBody>
                    <a:bodyPr/>
                    <a:lstStyle/>
                    <a:p>
                      <a:r>
                        <a:rPr lang="en-GB" sz="1200" b="1" smtClean="0"/>
                        <a:t>Date</a:t>
                      </a:r>
                      <a:endParaRPr lang="en-GB" sz="1200" b="1"/>
                    </a:p>
                  </a:txBody>
                  <a:tcPr/>
                </a:tc>
                <a:tc>
                  <a:txBody>
                    <a:bodyPr/>
                    <a:lstStyle/>
                    <a:p>
                      <a:r>
                        <a:rPr lang="en-GB" sz="1200" b="1" smtClean="0"/>
                        <a:t>Description</a:t>
                      </a:r>
                      <a:endParaRPr lang="en-GB" sz="1200" b="1"/>
                    </a:p>
                  </a:txBody>
                  <a:tcPr/>
                </a:tc>
              </a:tr>
              <a:tr h="254000">
                <a:tc>
                  <a:txBody>
                    <a:bodyPr/>
                    <a:lstStyle/>
                    <a:p>
                      <a:r>
                        <a:rPr lang="en-GB" sz="1200" smtClean="0"/>
                        <a:t>12/01/13</a:t>
                      </a:r>
                      <a:endParaRPr lang="en-GB" sz="1200"/>
                    </a:p>
                  </a:txBody>
                  <a:tcPr/>
                </a:tc>
                <a:tc>
                  <a:txBody>
                    <a:bodyPr/>
                    <a:lstStyle/>
                    <a:p>
                      <a:r>
                        <a:rPr lang="en-GB" sz="1200" smtClean="0"/>
                        <a:t>Project Kickoff</a:t>
                      </a:r>
                      <a:endParaRPr lang="en-GB" sz="1200"/>
                    </a:p>
                  </a:txBody>
                  <a:tcPr/>
                </a:tc>
              </a:tr>
              <a:tr h="254000">
                <a:tc>
                  <a:txBody>
                    <a:bodyPr/>
                    <a:lstStyle/>
                    <a:p>
                      <a:r>
                        <a:rPr lang="en-GB" sz="1200" smtClean="0"/>
                        <a:t>01/15/14</a:t>
                      </a:r>
                      <a:endParaRPr lang="en-GB" sz="1200"/>
                    </a:p>
                  </a:txBody>
                  <a:tcPr/>
                </a:tc>
                <a:tc>
                  <a:txBody>
                    <a:bodyPr/>
                    <a:lstStyle/>
                    <a:p>
                      <a:r>
                        <a:rPr lang="en-GB" sz="1200" smtClean="0"/>
                        <a:t>Alpha Internal Release</a:t>
                      </a:r>
                      <a:endParaRPr lang="en-GB" sz="1200"/>
                    </a:p>
                  </a:txBody>
                  <a:tcPr/>
                </a:tc>
              </a:tr>
              <a:tr h="254000">
                <a:tc>
                  <a:txBody>
                    <a:bodyPr/>
                    <a:lstStyle/>
                    <a:p>
                      <a:r>
                        <a:rPr lang="en-GB" sz="1200" smtClean="0"/>
                        <a:t>01/30/14</a:t>
                      </a:r>
                      <a:endParaRPr lang="en-GB" sz="1200"/>
                    </a:p>
                  </a:txBody>
                  <a:tcPr/>
                </a:tc>
                <a:tc>
                  <a:txBody>
                    <a:bodyPr/>
                    <a:lstStyle/>
                    <a:p>
                      <a:r>
                        <a:rPr lang="en-GB" sz="1200" smtClean="0"/>
                        <a:t>BoS Decission Go No-go Decision </a:t>
                      </a:r>
                      <a:endParaRPr lang="en-GB" sz="1200"/>
                    </a:p>
                  </a:txBody>
                  <a:tcPr/>
                </a:tc>
              </a:tr>
              <a:tr h="254000">
                <a:tc>
                  <a:txBody>
                    <a:bodyPr/>
                    <a:lstStyle/>
                    <a:p>
                      <a:r>
                        <a:rPr lang="en-GB" sz="1200" smtClean="0"/>
                        <a:t>03/01/14</a:t>
                      </a:r>
                      <a:endParaRPr lang="en-GB" sz="1200"/>
                    </a:p>
                  </a:txBody>
                  <a:tcPr/>
                </a:tc>
                <a:tc>
                  <a:txBody>
                    <a:bodyPr/>
                    <a:lstStyle/>
                    <a:p>
                      <a:r>
                        <a:rPr lang="en-GB" sz="1200" smtClean="0"/>
                        <a:t>First Public Beta</a:t>
                      </a:r>
                      <a:endParaRPr lang="en-GB" sz="1200"/>
                    </a:p>
                  </a:txBody>
                  <a:tcPr/>
                </a:tc>
              </a:tr>
              <a:tr h="254000">
                <a:tc>
                  <a:txBody>
                    <a:bodyPr/>
                    <a:lstStyle/>
                    <a:p>
                      <a:r>
                        <a:rPr lang="en-GB" sz="1200" smtClean="0"/>
                        <a:t>05/01/14</a:t>
                      </a:r>
                      <a:endParaRPr lang="en-GB" sz="1200"/>
                    </a:p>
                  </a:txBody>
                  <a:tcPr/>
                </a:tc>
                <a:tc>
                  <a:txBody>
                    <a:bodyPr/>
                    <a:lstStyle/>
                    <a:p>
                      <a:r>
                        <a:rPr lang="en-GB" sz="1200" smtClean="0"/>
                        <a:t>Release candidate</a:t>
                      </a:r>
                      <a:endParaRPr lang="en-GB" sz="1200"/>
                    </a:p>
                  </a:txBody>
                  <a:tcPr/>
                </a:tc>
              </a:tr>
              <a:tr h="254000">
                <a:tc>
                  <a:txBody>
                    <a:bodyPr/>
                    <a:lstStyle/>
                    <a:p>
                      <a:r>
                        <a:rPr lang="en-GB" sz="1200" smtClean="0"/>
                        <a:t>06/30/14</a:t>
                      </a:r>
                      <a:endParaRPr lang="en-GB" sz="1200"/>
                    </a:p>
                  </a:txBody>
                  <a:tcPr/>
                </a:tc>
                <a:tc>
                  <a:txBody>
                    <a:bodyPr/>
                    <a:lstStyle/>
                    <a:p>
                      <a:r>
                        <a:rPr lang="en-GB" sz="1200" smtClean="0"/>
                        <a:t>Project Development Close</a:t>
                      </a:r>
                      <a:endParaRPr lang="en-GB" sz="1200"/>
                    </a:p>
                  </a:txBody>
                  <a:tcPr/>
                </a:tc>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2323271122"/>
              </p:ext>
            </p:extLst>
          </p:nvPr>
        </p:nvGraphicFramePr>
        <p:xfrm>
          <a:off x="457200" y="3711228"/>
          <a:ext cx="8229600" cy="2194560"/>
        </p:xfrm>
        <a:graphic>
          <a:graphicData uri="http://schemas.openxmlformats.org/drawingml/2006/table">
            <a:tbl>
              <a:tblPr firstRow="1" bandRow="1">
                <a:tableStyleId>{5C22544A-7EE6-4342-B048-85BDC9FD1C3A}</a:tableStyleId>
              </a:tblPr>
              <a:tblGrid>
                <a:gridCol w="1018456"/>
                <a:gridCol w="1008112"/>
                <a:gridCol w="957932"/>
                <a:gridCol w="5245100"/>
              </a:tblGrid>
              <a:tr h="254000">
                <a:tc gridSpan="3">
                  <a:txBody>
                    <a:bodyPr/>
                    <a:lstStyle/>
                    <a:p>
                      <a:r>
                        <a:rPr lang="en-GB" sz="1200" smtClean="0"/>
                        <a:t>Task(s)</a:t>
                      </a:r>
                      <a:endParaRPr lang="en-GB" sz="1200"/>
                    </a:p>
                  </a:txBody>
                  <a:tcPr/>
                </a:tc>
                <a:tc hMerge="1">
                  <a:txBody>
                    <a:bodyPr/>
                    <a:lstStyle/>
                    <a:p>
                      <a:endParaRPr lang="en-GB"/>
                    </a:p>
                  </a:txBody>
                  <a:tcPr/>
                </a:tc>
                <a:tc hMerge="1">
                  <a:txBody>
                    <a:bodyPr/>
                    <a:lstStyle/>
                    <a:p>
                      <a:endParaRPr lang="en-GB"/>
                    </a:p>
                  </a:txBody>
                  <a:tcPr/>
                </a:tc>
                <a:tc>
                  <a:txBody>
                    <a:bodyPr/>
                    <a:lstStyle/>
                    <a:p>
                      <a:endParaRPr lang="en-GB"/>
                    </a:p>
                  </a:txBody>
                  <a:tcPr/>
                </a:tc>
              </a:tr>
              <a:tr h="254000">
                <a:tc>
                  <a:txBody>
                    <a:bodyPr/>
                    <a:lstStyle/>
                    <a:p>
                      <a:r>
                        <a:rPr lang="en-GB" sz="1200" b="1" smtClean="0"/>
                        <a:t>Duration
(Days)</a:t>
                      </a:r>
                      <a:endParaRPr lang="en-GB" sz="1200" b="1"/>
                    </a:p>
                  </a:txBody>
                  <a:tcPr/>
                </a:tc>
                <a:tc>
                  <a:txBody>
                    <a:bodyPr/>
                    <a:lstStyle/>
                    <a:p>
                      <a:r>
                        <a:rPr lang="en-GB" sz="1200" b="1" smtClean="0"/>
                        <a:t>Start Date</a:t>
                      </a:r>
                      <a:endParaRPr lang="en-GB" sz="1200" b="1"/>
                    </a:p>
                  </a:txBody>
                  <a:tcPr/>
                </a:tc>
                <a:tc>
                  <a:txBody>
                    <a:bodyPr/>
                    <a:lstStyle/>
                    <a:p>
                      <a:r>
                        <a:rPr lang="en-GB" sz="1200" b="1" smtClean="0"/>
                        <a:t>End Date</a:t>
                      </a:r>
                      <a:endParaRPr lang="en-GB" sz="1200" b="1"/>
                    </a:p>
                  </a:txBody>
                  <a:tcPr/>
                </a:tc>
                <a:tc>
                  <a:txBody>
                    <a:bodyPr/>
                    <a:lstStyle/>
                    <a:p>
                      <a:r>
                        <a:rPr lang="en-GB" sz="1200" b="1" smtClean="0"/>
                        <a:t>Description</a:t>
                      </a:r>
                      <a:endParaRPr lang="en-GB" sz="1200" b="1"/>
                    </a:p>
                  </a:txBody>
                  <a:tcPr/>
                </a:tc>
              </a:tr>
              <a:tr h="254000">
                <a:tc>
                  <a:txBody>
                    <a:bodyPr/>
                    <a:lstStyle/>
                    <a:p>
                      <a:r>
                        <a:rPr lang="en-GB" sz="1200" smtClean="0"/>
                        <a:t>121</a:t>
                      </a:r>
                      <a:endParaRPr lang="en-GB" sz="1200"/>
                    </a:p>
                  </a:txBody>
                  <a:tcPr/>
                </a:tc>
                <a:tc>
                  <a:txBody>
                    <a:bodyPr/>
                    <a:lstStyle/>
                    <a:p>
                      <a:r>
                        <a:rPr lang="en-GB" sz="1200" smtClean="0"/>
                        <a:t>11/01/13</a:t>
                      </a:r>
                      <a:endParaRPr lang="en-GB" sz="1200"/>
                    </a:p>
                  </a:txBody>
                  <a:tcPr/>
                </a:tc>
                <a:tc>
                  <a:txBody>
                    <a:bodyPr/>
                    <a:lstStyle/>
                    <a:p>
                      <a:r>
                        <a:rPr lang="en-GB" sz="1200" smtClean="0"/>
                        <a:t>03/01/14</a:t>
                      </a:r>
                      <a:endParaRPr lang="en-GB" sz="1200"/>
                    </a:p>
                  </a:txBody>
                  <a:tcPr/>
                </a:tc>
                <a:tc>
                  <a:txBody>
                    <a:bodyPr/>
                    <a:lstStyle/>
                    <a:p>
                      <a:r>
                        <a:rPr lang="en-GB" sz="1200" smtClean="0"/>
                        <a:t>Scope of requirements definition</a:t>
                      </a:r>
                      <a:endParaRPr lang="en-GB" sz="1200"/>
                    </a:p>
                  </a:txBody>
                  <a:tcPr/>
                </a:tc>
              </a:tr>
              <a:tr h="254000">
                <a:tc>
                  <a:txBody>
                    <a:bodyPr/>
                    <a:lstStyle/>
                    <a:p>
                      <a:r>
                        <a:rPr lang="en-GB" sz="1200" smtClean="0"/>
                        <a:t>46</a:t>
                      </a:r>
                      <a:endParaRPr lang="en-GB" sz="1200"/>
                    </a:p>
                  </a:txBody>
                  <a:tcPr/>
                </a:tc>
                <a:tc>
                  <a:txBody>
                    <a:bodyPr/>
                    <a:lstStyle/>
                    <a:p>
                      <a:r>
                        <a:rPr lang="en-GB" sz="1200" smtClean="0"/>
                        <a:t>12/01/13</a:t>
                      </a:r>
                      <a:endParaRPr lang="en-GB" sz="1200"/>
                    </a:p>
                  </a:txBody>
                  <a:tcPr/>
                </a:tc>
                <a:tc>
                  <a:txBody>
                    <a:bodyPr/>
                    <a:lstStyle/>
                    <a:p>
                      <a:r>
                        <a:rPr lang="en-GB" sz="1200" smtClean="0"/>
                        <a:t>01/15/14</a:t>
                      </a:r>
                      <a:endParaRPr lang="en-GB" sz="1200"/>
                    </a:p>
                  </a:txBody>
                  <a:tcPr/>
                </a:tc>
                <a:tc>
                  <a:txBody>
                    <a:bodyPr/>
                    <a:lstStyle/>
                    <a:p>
                      <a:r>
                        <a:rPr lang="en-GB" sz="1200" smtClean="0"/>
                        <a:t>Prototype</a:t>
                      </a:r>
                      <a:endParaRPr lang="en-GB" sz="1200"/>
                    </a:p>
                  </a:txBody>
                  <a:tcPr/>
                </a:tc>
              </a:tr>
              <a:tr h="254000">
                <a:tc>
                  <a:txBody>
                    <a:bodyPr/>
                    <a:lstStyle/>
                    <a:p>
                      <a:r>
                        <a:rPr lang="en-GB" sz="1200" smtClean="0"/>
                        <a:t>170</a:t>
                      </a:r>
                      <a:endParaRPr lang="en-GB" sz="1200"/>
                    </a:p>
                  </a:txBody>
                  <a:tcPr/>
                </a:tc>
                <a:tc>
                  <a:txBody>
                    <a:bodyPr/>
                    <a:lstStyle/>
                    <a:p>
                      <a:r>
                        <a:rPr lang="en-GB" sz="1200" smtClean="0"/>
                        <a:t>12/02/13</a:t>
                      </a:r>
                      <a:endParaRPr lang="en-GB" sz="1200"/>
                    </a:p>
                  </a:txBody>
                  <a:tcPr/>
                </a:tc>
                <a:tc>
                  <a:txBody>
                    <a:bodyPr/>
                    <a:lstStyle/>
                    <a:p>
                      <a:r>
                        <a:rPr lang="en-GB" sz="1200" smtClean="0"/>
                        <a:t>05/20/14</a:t>
                      </a:r>
                      <a:endParaRPr lang="en-GB" sz="1200"/>
                    </a:p>
                  </a:txBody>
                  <a:tcPr/>
                </a:tc>
                <a:tc>
                  <a:txBody>
                    <a:bodyPr/>
                    <a:lstStyle/>
                    <a:p>
                      <a:r>
                        <a:rPr lang="en-GB" sz="1200" smtClean="0"/>
                        <a:t>Development</a:t>
                      </a:r>
                      <a:endParaRPr lang="en-GB" sz="1200"/>
                    </a:p>
                  </a:txBody>
                  <a:tcPr/>
                </a:tc>
              </a:tr>
              <a:tr h="254000">
                <a:tc>
                  <a:txBody>
                    <a:bodyPr/>
                    <a:lstStyle/>
                    <a:p>
                      <a:r>
                        <a:rPr lang="en-GB" sz="1200" smtClean="0"/>
                        <a:t>32</a:t>
                      </a:r>
                      <a:endParaRPr lang="en-GB" sz="1200"/>
                    </a:p>
                  </a:txBody>
                  <a:tcPr/>
                </a:tc>
                <a:tc>
                  <a:txBody>
                    <a:bodyPr/>
                    <a:lstStyle/>
                    <a:p>
                      <a:r>
                        <a:rPr lang="en-GB" sz="1200" smtClean="0"/>
                        <a:t>05/20/14</a:t>
                      </a:r>
                      <a:endParaRPr lang="en-GB" sz="1200"/>
                    </a:p>
                  </a:txBody>
                  <a:tcPr/>
                </a:tc>
                <a:tc>
                  <a:txBody>
                    <a:bodyPr/>
                    <a:lstStyle/>
                    <a:p>
                      <a:r>
                        <a:rPr lang="en-GB" sz="1200" smtClean="0"/>
                        <a:t>06/20/14</a:t>
                      </a:r>
                      <a:endParaRPr lang="en-GB" sz="1200"/>
                    </a:p>
                  </a:txBody>
                  <a:tcPr/>
                </a:tc>
                <a:tc>
                  <a:txBody>
                    <a:bodyPr/>
                    <a:lstStyle/>
                    <a:p>
                      <a:r>
                        <a:rPr lang="en-GB" sz="1200" smtClean="0"/>
                        <a:t>Stabilize</a:t>
                      </a:r>
                      <a:endParaRPr lang="en-GB" sz="1200"/>
                    </a:p>
                  </a:txBody>
                  <a:tcPr/>
                </a:tc>
              </a:tr>
              <a:tr h="254000">
                <a:tc>
                  <a:txBody>
                    <a:bodyPr/>
                    <a:lstStyle/>
                    <a:p>
                      <a:r>
                        <a:rPr lang="en-GB" sz="1200" smtClean="0"/>
                        <a:t>11</a:t>
                      </a:r>
                      <a:endParaRPr lang="en-GB" sz="1200"/>
                    </a:p>
                  </a:txBody>
                  <a:tcPr/>
                </a:tc>
                <a:tc>
                  <a:txBody>
                    <a:bodyPr/>
                    <a:lstStyle/>
                    <a:p>
                      <a:r>
                        <a:rPr lang="en-GB" sz="1200" smtClean="0"/>
                        <a:t>06/17/14</a:t>
                      </a:r>
                      <a:endParaRPr lang="en-GB" sz="1200"/>
                    </a:p>
                  </a:txBody>
                  <a:tcPr/>
                </a:tc>
                <a:tc>
                  <a:txBody>
                    <a:bodyPr/>
                    <a:lstStyle/>
                    <a:p>
                      <a:r>
                        <a:rPr lang="en-GB" sz="1200" smtClean="0"/>
                        <a:t>06/27/14</a:t>
                      </a:r>
                      <a:endParaRPr lang="en-GB" sz="1200"/>
                    </a:p>
                  </a:txBody>
                  <a:tcPr/>
                </a:tc>
                <a:tc>
                  <a:txBody>
                    <a:bodyPr/>
                    <a:lstStyle/>
                    <a:p>
                      <a:r>
                        <a:rPr lang="en-GB" sz="1200" dirty="0" smtClean="0"/>
                        <a:t>Launch</a:t>
                      </a:r>
                      <a:endParaRPr lang="en-GB" sz="1200" dirty="0"/>
                    </a:p>
                  </a:txBody>
                  <a:tcPr/>
                </a:tc>
              </a:tr>
            </a:tbl>
          </a:graphicData>
        </a:graphic>
      </p:graphicFrame>
      <p:sp>
        <p:nvSpPr>
          <p:cNvPr id="4" name="TextBox 3"/>
          <p:cNvSpPr txBox="1"/>
          <p:nvPr/>
        </p:nvSpPr>
        <p:spPr>
          <a:xfrm>
            <a:off x="457200" y="980728"/>
            <a:ext cx="5080000" cy="307777"/>
          </a:xfrm>
          <a:prstGeom prst="rect">
            <a:avLst/>
          </a:prstGeom>
          <a:noFill/>
        </p:spPr>
        <p:txBody>
          <a:bodyPr vert="horz" rtlCol="0">
            <a:spAutoFit/>
          </a:bodyPr>
          <a:lstStyle/>
          <a:p>
            <a:r>
              <a:rPr lang="en-GB" sz="1400" dirty="0" smtClean="0"/>
              <a:t>Timeline: 01/11/2013 - 30/06/2014</a:t>
            </a:r>
            <a:endParaRPr lang="en-GB" sz="1400" dirty="0"/>
          </a:p>
        </p:txBody>
      </p:sp>
      <p:sp>
        <p:nvSpPr>
          <p:cNvPr id="5" name="Tytuł 1"/>
          <p:cNvSpPr txBox="1">
            <a:spLocks/>
          </p:cNvSpPr>
          <p:nvPr/>
        </p:nvSpPr>
        <p:spPr>
          <a:xfrm>
            <a:off x="179512" y="119063"/>
            <a:ext cx="6602288" cy="645641"/>
          </a:xfrm>
          <a:prstGeom prst="rect">
            <a:avLst/>
          </a:prstGeom>
        </p:spPr>
        <p:txBody>
          <a:bodyPr/>
          <a:lstStyle>
            <a:lvl1pPr algn="l" rtl="0" eaLnBrk="1" fontAlgn="base" hangingPunct="1">
              <a:spcBef>
                <a:spcPct val="0"/>
              </a:spcBef>
              <a:spcAft>
                <a:spcPct val="0"/>
              </a:spcAft>
              <a:defRPr sz="2800">
                <a:solidFill>
                  <a:schemeClr val="bg1"/>
                </a:solidFill>
                <a:latin typeface="+mj-lt"/>
                <a:ea typeface="MS PGothic" pitchFamily="34" charset="-128"/>
                <a:cs typeface="+mj-cs"/>
              </a:defRPr>
            </a:lvl1pPr>
            <a:lvl2pPr algn="l" rtl="0" eaLnBrk="1" fontAlgn="base" hangingPunct="1">
              <a:spcBef>
                <a:spcPct val="0"/>
              </a:spcBef>
              <a:spcAft>
                <a:spcPct val="0"/>
              </a:spcAft>
              <a:defRPr sz="2800">
                <a:solidFill>
                  <a:schemeClr val="bg1"/>
                </a:solidFill>
                <a:latin typeface="Verdana Bold" pitchFamily="96" charset="0"/>
                <a:ea typeface="MS PGothic" pitchFamily="34" charset="-128"/>
              </a:defRPr>
            </a:lvl2pPr>
            <a:lvl3pPr algn="l" rtl="0" eaLnBrk="1" fontAlgn="base" hangingPunct="1">
              <a:spcBef>
                <a:spcPct val="0"/>
              </a:spcBef>
              <a:spcAft>
                <a:spcPct val="0"/>
              </a:spcAft>
              <a:defRPr sz="2800">
                <a:solidFill>
                  <a:schemeClr val="bg1"/>
                </a:solidFill>
                <a:latin typeface="Verdana Bold" pitchFamily="96" charset="0"/>
                <a:ea typeface="MS PGothic" pitchFamily="34" charset="-128"/>
              </a:defRPr>
            </a:lvl3pPr>
            <a:lvl4pPr algn="l" rtl="0" eaLnBrk="1" fontAlgn="base" hangingPunct="1">
              <a:spcBef>
                <a:spcPct val="0"/>
              </a:spcBef>
              <a:spcAft>
                <a:spcPct val="0"/>
              </a:spcAft>
              <a:defRPr sz="2800">
                <a:solidFill>
                  <a:schemeClr val="bg1"/>
                </a:solidFill>
                <a:latin typeface="Verdana Bold" pitchFamily="96" charset="0"/>
                <a:ea typeface="MS PGothic" pitchFamily="34" charset="-128"/>
              </a:defRPr>
            </a:lvl4pPr>
            <a:lvl5pPr algn="l" rtl="0" eaLnBrk="1" fontAlgn="base" hangingPunct="1">
              <a:spcBef>
                <a:spcPct val="0"/>
              </a:spcBef>
              <a:spcAft>
                <a:spcPct val="0"/>
              </a:spcAft>
              <a:defRPr sz="2800">
                <a:solidFill>
                  <a:schemeClr val="bg1"/>
                </a:solidFill>
                <a:latin typeface="Verdana Bold" pitchFamily="96" charset="0"/>
                <a:ea typeface="MS PGothic" pitchFamily="34" charset="-128"/>
              </a:defRPr>
            </a:lvl5pPr>
            <a:lvl6pPr marL="457200" algn="l" rtl="0" eaLnBrk="1" fontAlgn="base" hangingPunct="1">
              <a:spcBef>
                <a:spcPct val="0"/>
              </a:spcBef>
              <a:spcAft>
                <a:spcPct val="0"/>
              </a:spcAft>
              <a:defRPr sz="2800">
                <a:solidFill>
                  <a:schemeClr val="bg1"/>
                </a:solidFill>
                <a:latin typeface="Verdana Bold" pitchFamily="96" charset="0"/>
                <a:ea typeface="ＭＳ Ｐゴシック" pitchFamily="96" charset="-128"/>
              </a:defRPr>
            </a:lvl6pPr>
            <a:lvl7pPr marL="914400" algn="l" rtl="0" eaLnBrk="1" fontAlgn="base" hangingPunct="1">
              <a:spcBef>
                <a:spcPct val="0"/>
              </a:spcBef>
              <a:spcAft>
                <a:spcPct val="0"/>
              </a:spcAft>
              <a:defRPr sz="2800">
                <a:solidFill>
                  <a:schemeClr val="bg1"/>
                </a:solidFill>
                <a:latin typeface="Verdana Bold" pitchFamily="96" charset="0"/>
                <a:ea typeface="ＭＳ Ｐゴシック" pitchFamily="96" charset="-128"/>
              </a:defRPr>
            </a:lvl7pPr>
            <a:lvl8pPr marL="1371600" algn="l" rtl="0" eaLnBrk="1" fontAlgn="base" hangingPunct="1">
              <a:spcBef>
                <a:spcPct val="0"/>
              </a:spcBef>
              <a:spcAft>
                <a:spcPct val="0"/>
              </a:spcAft>
              <a:defRPr sz="2800">
                <a:solidFill>
                  <a:schemeClr val="bg1"/>
                </a:solidFill>
                <a:latin typeface="Verdana Bold" pitchFamily="96" charset="0"/>
                <a:ea typeface="ＭＳ Ｐゴシック" pitchFamily="96" charset="-128"/>
              </a:defRPr>
            </a:lvl8pPr>
            <a:lvl9pPr marL="1828800" algn="l" rtl="0" eaLnBrk="1" fontAlgn="base" hangingPunct="1">
              <a:spcBef>
                <a:spcPct val="0"/>
              </a:spcBef>
              <a:spcAft>
                <a:spcPct val="0"/>
              </a:spcAft>
              <a:defRPr sz="2800">
                <a:solidFill>
                  <a:schemeClr val="bg1"/>
                </a:solidFill>
                <a:latin typeface="Verdana Bold" pitchFamily="96" charset="0"/>
                <a:ea typeface="ＭＳ Ｐゴシック" pitchFamily="96" charset="-128"/>
              </a:defRPr>
            </a:lvl9pPr>
          </a:lstStyle>
          <a:p>
            <a:r>
              <a:rPr lang="en-US" kern="0" dirty="0" smtClean="0"/>
              <a:t>TfU Option 2 Tentative Timeline</a:t>
            </a:r>
            <a:endParaRPr lang="en-US" kern="0" dirty="0"/>
          </a:p>
        </p:txBody>
      </p:sp>
    </p:spTree>
    <p:extLst>
      <p:ext uri="{BB962C8B-B14F-4D97-AF65-F5344CB8AC3E}">
        <p14:creationId xmlns:p14="http://schemas.microsoft.com/office/powerpoint/2010/main" val="335316961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Keeping up to date</a:t>
            </a:r>
            <a:endParaRPr lang="en-GB" dirty="0"/>
          </a:p>
        </p:txBody>
      </p:sp>
      <p:sp>
        <p:nvSpPr>
          <p:cNvPr id="3" name="TextBox 2"/>
          <p:cNvSpPr txBox="1"/>
          <p:nvPr/>
        </p:nvSpPr>
        <p:spPr>
          <a:xfrm>
            <a:off x="467544" y="1556792"/>
            <a:ext cx="8136904" cy="923330"/>
          </a:xfrm>
          <a:prstGeom prst="rect">
            <a:avLst/>
          </a:prstGeom>
          <a:noFill/>
        </p:spPr>
        <p:txBody>
          <a:bodyPr wrap="square" rtlCol="0">
            <a:spAutoFit/>
          </a:bodyPr>
          <a:lstStyle/>
          <a:p>
            <a:r>
              <a:rPr lang="en-GB" dirty="0">
                <a:hlinkClick r:id="rId2"/>
              </a:rPr>
              <a:t>https://</a:t>
            </a:r>
            <a:r>
              <a:rPr lang="en-GB" dirty="0" smtClean="0">
                <a:hlinkClick r:id="rId2"/>
              </a:rPr>
              <a:t>eiopa.europa.eu/publications/eu-wide-reporting-formats/index.html</a:t>
            </a:r>
            <a:endParaRPr lang="en-GB" dirty="0" smtClean="0"/>
          </a:p>
          <a:p>
            <a:endParaRPr lang="en-GB" dirty="0"/>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600" y="2480122"/>
            <a:ext cx="5904656" cy="36884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4849234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ctrTitle"/>
          </p:nvPr>
        </p:nvSpPr>
        <p:spPr>
          <a:xfrm>
            <a:off x="304800" y="3124200"/>
            <a:ext cx="6858000" cy="1143000"/>
          </a:xfrm>
        </p:spPr>
        <p:txBody>
          <a:bodyPr/>
          <a:lstStyle/>
          <a:p>
            <a:r>
              <a:rPr lang="de-DE" sz="4000" dirty="0" smtClean="0">
                <a:solidFill>
                  <a:schemeClr val="bg1">
                    <a:lumMod val="50000"/>
                  </a:schemeClr>
                </a:solidFill>
              </a:rPr>
              <a:t>Thank you</a:t>
            </a:r>
          </a:p>
        </p:txBody>
      </p:sp>
      <p:sp>
        <p:nvSpPr>
          <p:cNvPr id="9219" name="Rectangle 3"/>
          <p:cNvSpPr>
            <a:spLocks noGrp="1" noChangeArrowheads="1"/>
          </p:cNvSpPr>
          <p:nvPr>
            <p:ph type="subTitle" idx="1"/>
          </p:nvPr>
        </p:nvSpPr>
        <p:spPr>
          <a:xfrm>
            <a:off x="304800" y="5222108"/>
            <a:ext cx="4588753" cy="942156"/>
          </a:xfrm>
          <a:noFill/>
        </p:spPr>
        <p:txBody>
          <a:bodyPr anchor="t"/>
          <a:lstStyle/>
          <a:p>
            <a:endParaRPr lang="de-DE" dirty="0" smtClean="0">
              <a:solidFill>
                <a:schemeClr val="bg1">
                  <a:lumMod val="50000"/>
                </a:schemeClr>
              </a:solidFill>
            </a:endParaRPr>
          </a:p>
          <a:p>
            <a:r>
              <a:rPr lang="de-DE" dirty="0" smtClean="0">
                <a:solidFill>
                  <a:schemeClr val="bg1">
                    <a:lumMod val="50000"/>
                  </a:schemeClr>
                </a:solidFill>
              </a:rPr>
              <a:t>Pierre-Jean Vouette</a:t>
            </a:r>
            <a:endParaRPr lang="de-DE" dirty="0" smtClean="0">
              <a:solidFill>
                <a:schemeClr val="bg1">
                  <a:lumMod val="50000"/>
                </a:schemeClr>
              </a:solidFill>
              <a:hlinkClick r:id="rId3"/>
            </a:endParaRPr>
          </a:p>
          <a:p>
            <a:r>
              <a:rPr lang="de-DE" dirty="0" smtClean="0">
                <a:solidFill>
                  <a:schemeClr val="bg1">
                    <a:lumMod val="50000"/>
                  </a:schemeClr>
                </a:solidFill>
              </a:rPr>
              <a:t>Pierre-Jean.Vouette@eiopa.europa.eu</a:t>
            </a:r>
          </a:p>
          <a:p>
            <a:endParaRPr lang="de-DE" dirty="0" smtClean="0"/>
          </a:p>
        </p:txBody>
      </p:sp>
      <p:sp>
        <p:nvSpPr>
          <p:cNvPr id="9220" name="Rectangle 5"/>
          <p:cNvSpPr>
            <a:spLocks noChangeArrowheads="1"/>
          </p:cNvSpPr>
          <p:nvPr/>
        </p:nvSpPr>
        <p:spPr bwMode="auto">
          <a:xfrm>
            <a:off x="606425" y="6164263"/>
            <a:ext cx="184150" cy="457200"/>
          </a:xfrm>
          <a:prstGeom prst="rect">
            <a:avLst/>
          </a:prstGeom>
          <a:noFill/>
          <a:ln w="9525">
            <a:noFill/>
            <a:miter lim="800000"/>
            <a:headEnd/>
            <a:tailEnd/>
          </a:ln>
        </p:spPr>
        <p:txBody>
          <a:bodyPr wrap="none">
            <a:spAutoFit/>
          </a:bodyPr>
          <a:lstStyle/>
          <a:p>
            <a:endParaRPr lang="en-US"/>
          </a:p>
        </p:txBody>
      </p:sp>
      <p:sp>
        <p:nvSpPr>
          <p:cNvPr id="2" name="TextBox 1"/>
          <p:cNvSpPr txBox="1"/>
          <p:nvPr/>
        </p:nvSpPr>
        <p:spPr>
          <a:xfrm>
            <a:off x="4893553" y="5313982"/>
            <a:ext cx="4104456" cy="923330"/>
          </a:xfrm>
          <a:prstGeom prst="rect">
            <a:avLst/>
          </a:prstGeom>
          <a:noFill/>
        </p:spPr>
        <p:txBody>
          <a:bodyPr wrap="square" rtlCol="0" anchor="t">
            <a:spAutoFit/>
          </a:bodyPr>
          <a:lstStyle/>
          <a:p>
            <a:r>
              <a:rPr lang="pl-PL" dirty="0">
                <a:solidFill>
                  <a:schemeClr val="bg1">
                    <a:lumMod val="50000"/>
                  </a:schemeClr>
                </a:solidFill>
              </a:rPr>
              <a:t>Aitor Azcoaga</a:t>
            </a:r>
          </a:p>
          <a:p>
            <a:r>
              <a:rPr lang="pl-PL" dirty="0">
                <a:solidFill>
                  <a:schemeClr val="bg1">
                    <a:lumMod val="50000"/>
                  </a:schemeClr>
                </a:solidFill>
              </a:rPr>
              <a:t>Aitor.Azcoaga@eiopa.europa.eu</a:t>
            </a:r>
            <a:endParaRPr lang="de-DE" u="sng" dirty="0">
              <a:solidFill>
                <a:schemeClr val="bg1">
                  <a:lumMod val="50000"/>
                </a:schemeClr>
              </a:solidFill>
            </a:endParaRPr>
          </a:p>
          <a:p>
            <a:endParaRPr lang="en-GB" dirty="0"/>
          </a:p>
        </p:txBody>
      </p:sp>
    </p:spTree>
    <p:extLst>
      <p:ext uri="{BB962C8B-B14F-4D97-AF65-F5344CB8AC3E}">
        <p14:creationId xmlns:p14="http://schemas.microsoft.com/office/powerpoint/2010/main" val="27674244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Mid-year expectations </a:t>
            </a:r>
            <a:endParaRPr lang="en-GB" dirty="0"/>
          </a:p>
        </p:txBody>
      </p:sp>
      <p:sp>
        <p:nvSpPr>
          <p:cNvPr id="3" name="Content Placeholder 2"/>
          <p:cNvSpPr>
            <a:spLocks noGrp="1"/>
          </p:cNvSpPr>
          <p:nvPr>
            <p:ph idx="1"/>
          </p:nvPr>
        </p:nvSpPr>
        <p:spPr/>
        <p:txBody>
          <a:bodyPr/>
          <a:lstStyle/>
          <a:p>
            <a:pPr rtl="0" eaLnBrk="1" latinLnBrk="0" hangingPunct="1"/>
            <a:r>
              <a:rPr lang="en-US" sz="2400" baseline="0" dirty="0" smtClean="0">
                <a:solidFill>
                  <a:schemeClr val="tx1"/>
                </a:solidFill>
                <a:effectLst/>
                <a:latin typeface="+mn-lt"/>
                <a:ea typeface="MS PGothic" pitchFamily="34" charset="-128"/>
                <a:cs typeface="+mn-cs"/>
              </a:rPr>
              <a:t>Post consultation update of DPM/Taxonomy (end of year)</a:t>
            </a:r>
          </a:p>
          <a:p>
            <a:pPr rtl="0" eaLnBrk="1" latinLnBrk="0" hangingPunct="1"/>
            <a:endParaRPr lang="en-GB" sz="2400" dirty="0" smtClean="0">
              <a:effectLst/>
            </a:endParaRPr>
          </a:p>
          <a:p>
            <a:pPr lvl="1" rtl="0" eaLnBrk="1" latinLnBrk="0" hangingPunct="1"/>
            <a:r>
              <a:rPr lang="en-US" sz="2000" baseline="0" dirty="0" smtClean="0">
                <a:solidFill>
                  <a:schemeClr val="tx1"/>
                </a:solidFill>
                <a:effectLst/>
                <a:latin typeface="+mn-lt"/>
                <a:ea typeface="MS PGothic" pitchFamily="34" charset="-128"/>
                <a:cs typeface="+mn-cs"/>
              </a:rPr>
              <a:t>A subset of the unique Solvency II taxonomy, not a different one (e.g. using entry points)  </a:t>
            </a:r>
            <a:endParaRPr lang="en-GB" dirty="0" smtClean="0">
              <a:effectLst/>
            </a:endParaRPr>
          </a:p>
          <a:p>
            <a:pPr rtl="0" eaLnBrk="1" latinLnBrk="0" hangingPunct="1"/>
            <a:endParaRPr lang="en-US" sz="2400" baseline="0" dirty="0" smtClean="0">
              <a:solidFill>
                <a:schemeClr val="tx1"/>
              </a:solidFill>
              <a:effectLst/>
              <a:latin typeface="+mn-lt"/>
              <a:ea typeface="MS PGothic" pitchFamily="34" charset="-128"/>
              <a:cs typeface="+mn-cs"/>
            </a:endParaRPr>
          </a:p>
          <a:p>
            <a:pPr rtl="0" eaLnBrk="1" latinLnBrk="0" hangingPunct="1"/>
            <a:r>
              <a:rPr lang="en-US" sz="2400" baseline="0" dirty="0" smtClean="0">
                <a:solidFill>
                  <a:schemeClr val="tx1"/>
                </a:solidFill>
                <a:effectLst/>
                <a:latin typeface="+mn-lt"/>
                <a:ea typeface="MS PGothic" pitchFamily="34" charset="-128"/>
                <a:cs typeface="+mn-cs"/>
              </a:rPr>
              <a:t>Tool for Undertakings: availability</a:t>
            </a:r>
            <a:r>
              <a:rPr lang="en-US" sz="2400" dirty="0" smtClean="0">
                <a:solidFill>
                  <a:schemeClr val="tx1"/>
                </a:solidFill>
                <a:effectLst/>
                <a:latin typeface="+mn-lt"/>
                <a:ea typeface="MS PGothic" pitchFamily="34" charset="-128"/>
                <a:cs typeface="+mn-cs"/>
              </a:rPr>
              <a:t> planned for </a:t>
            </a:r>
            <a:r>
              <a:rPr lang="en-US" sz="2400" baseline="0" dirty="0" smtClean="0">
                <a:solidFill>
                  <a:schemeClr val="tx1"/>
                </a:solidFill>
                <a:effectLst/>
                <a:latin typeface="+mn-lt"/>
                <a:ea typeface="MS PGothic" pitchFamily="34" charset="-128"/>
                <a:cs typeface="+mn-cs"/>
              </a:rPr>
              <a:t>end of </a:t>
            </a:r>
            <a:r>
              <a:rPr lang="en-US" dirty="0" smtClean="0"/>
              <a:t>2013</a:t>
            </a:r>
            <a:endParaRPr lang="en-GB" dirty="0" smtClean="0">
              <a:effectLst/>
            </a:endParaRPr>
          </a:p>
          <a:p>
            <a:endParaRPr lang="en-GB" dirty="0"/>
          </a:p>
        </p:txBody>
      </p:sp>
    </p:spTree>
    <p:extLst>
      <p:ext uri="{BB962C8B-B14F-4D97-AF65-F5344CB8AC3E}">
        <p14:creationId xmlns:p14="http://schemas.microsoft.com/office/powerpoint/2010/main" val="40721190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Since then … (1)</a:t>
            </a:r>
            <a:endParaRPr lang="en-GB" dirty="0"/>
          </a:p>
        </p:txBody>
      </p:sp>
      <p:sp>
        <p:nvSpPr>
          <p:cNvPr id="3" name="Content Placeholder 2"/>
          <p:cNvSpPr>
            <a:spLocks noGrp="1"/>
          </p:cNvSpPr>
          <p:nvPr>
            <p:ph idx="1"/>
          </p:nvPr>
        </p:nvSpPr>
        <p:spPr/>
        <p:txBody>
          <a:bodyPr/>
          <a:lstStyle/>
          <a:p>
            <a:r>
              <a:rPr lang="en-US" dirty="0" smtClean="0"/>
              <a:t>EIOPA report on long term guarantees delivered (June)</a:t>
            </a:r>
          </a:p>
          <a:p>
            <a:pPr lvl="1"/>
            <a:r>
              <a:rPr lang="en-US" dirty="0" err="1" smtClean="0"/>
              <a:t>Trialogue</a:t>
            </a:r>
            <a:r>
              <a:rPr lang="en-US" dirty="0" smtClean="0"/>
              <a:t> discussions resumed</a:t>
            </a:r>
          </a:p>
          <a:p>
            <a:pPr lvl="1"/>
            <a:r>
              <a:rPr lang="en-US" dirty="0" smtClean="0"/>
              <a:t>Political agreement reached in November</a:t>
            </a:r>
          </a:p>
          <a:p>
            <a:pPr lvl="1"/>
            <a:r>
              <a:rPr lang="en-US" dirty="0" smtClean="0"/>
              <a:t>Omnibus</a:t>
            </a:r>
            <a:r>
              <a:rPr lang="en-US" baseline="0" dirty="0" smtClean="0"/>
              <a:t> II proposal published</a:t>
            </a:r>
            <a:endParaRPr lang="en-US" dirty="0" smtClean="0"/>
          </a:p>
          <a:p>
            <a:pPr lvl="1"/>
            <a:r>
              <a:rPr lang="en-US" dirty="0" smtClean="0"/>
              <a:t>“Quick fix 2”: Entry in force of Solvency II 1/1/2016</a:t>
            </a:r>
            <a:endParaRPr lang="en-GB" dirty="0"/>
          </a:p>
        </p:txBody>
      </p:sp>
    </p:spTree>
    <p:extLst>
      <p:ext uri="{BB962C8B-B14F-4D97-AF65-F5344CB8AC3E}">
        <p14:creationId xmlns:p14="http://schemas.microsoft.com/office/powerpoint/2010/main" val="27245510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Incidence on reporting</a:t>
            </a:r>
            <a:endParaRPr lang="en-GB" dirty="0"/>
          </a:p>
        </p:txBody>
      </p:sp>
      <p:sp>
        <p:nvSpPr>
          <p:cNvPr id="3" name="Content Placeholder 2"/>
          <p:cNvSpPr>
            <a:spLocks noGrp="1"/>
          </p:cNvSpPr>
          <p:nvPr>
            <p:ph idx="1"/>
          </p:nvPr>
        </p:nvSpPr>
        <p:spPr/>
        <p:txBody>
          <a:bodyPr/>
          <a:lstStyle/>
          <a:p>
            <a:r>
              <a:rPr lang="en-US" dirty="0" smtClean="0"/>
              <a:t>Of timing</a:t>
            </a:r>
          </a:p>
          <a:p>
            <a:pPr lvl="1"/>
            <a:r>
              <a:rPr lang="en-US" dirty="0" smtClean="0"/>
              <a:t>First regular report Q2 2016 (on Q1 2016)</a:t>
            </a:r>
          </a:p>
          <a:p>
            <a:pPr lvl="1"/>
            <a:r>
              <a:rPr lang="en-US" dirty="0" smtClean="0"/>
              <a:t>Possible day-0 (1/1/2016) report</a:t>
            </a:r>
          </a:p>
          <a:p>
            <a:pPr marL="1143000" marR="0" lvl="2" indent="-228600" algn="l" defTabSz="914400" rtl="0" eaLnBrk="1" fontAlgn="base" latinLnBrk="0" hangingPunct="1">
              <a:lnSpc>
                <a:spcPct val="100000"/>
              </a:lnSpc>
              <a:spcBef>
                <a:spcPct val="20000"/>
              </a:spcBef>
              <a:spcAft>
                <a:spcPct val="0"/>
              </a:spcAft>
              <a:buClrTx/>
              <a:buSzTx/>
              <a:buFontTx/>
              <a:buChar char="-"/>
              <a:tabLst/>
              <a:defRPr/>
            </a:pPr>
            <a:r>
              <a:rPr lang="en-US" dirty="0" smtClean="0"/>
              <a:t>Lighter than an annual report</a:t>
            </a:r>
          </a:p>
          <a:p>
            <a:pPr lvl="2"/>
            <a:r>
              <a:rPr lang="en-US" dirty="0" smtClean="0"/>
              <a:t>Ad-hoc. XBRL ?</a:t>
            </a:r>
          </a:p>
          <a:p>
            <a:r>
              <a:rPr lang="en-US" dirty="0" smtClean="0"/>
              <a:t>Of Omnibus II dispositions</a:t>
            </a:r>
          </a:p>
          <a:p>
            <a:pPr lvl="1"/>
            <a:r>
              <a:rPr lang="en-US" dirty="0" smtClean="0"/>
              <a:t>Currently being analyzed</a:t>
            </a:r>
          </a:p>
          <a:p>
            <a:pPr lvl="1"/>
            <a:r>
              <a:rPr lang="en-US" dirty="0" smtClean="0"/>
              <a:t>Final outcome depends on</a:t>
            </a:r>
          </a:p>
          <a:p>
            <a:pPr lvl="2"/>
            <a:r>
              <a:rPr lang="en-US" dirty="0" smtClean="0"/>
              <a:t>Formal adoption of Omnibus II (Parliament)</a:t>
            </a:r>
          </a:p>
          <a:p>
            <a:pPr lvl="2"/>
            <a:r>
              <a:rPr lang="en-US" dirty="0" smtClean="0"/>
              <a:t>Availability of implementing measures proposals (COM)</a:t>
            </a:r>
            <a:endParaRPr lang="en-GB" dirty="0" smtClean="0"/>
          </a:p>
          <a:p>
            <a:pPr lvl="1"/>
            <a:r>
              <a:rPr lang="en-US" dirty="0" smtClean="0"/>
              <a:t>Expected availability: around summer 2014</a:t>
            </a:r>
          </a:p>
        </p:txBody>
      </p:sp>
    </p:spTree>
    <p:extLst>
      <p:ext uri="{BB962C8B-B14F-4D97-AF65-F5344CB8AC3E}">
        <p14:creationId xmlns:p14="http://schemas.microsoft.com/office/powerpoint/2010/main" val="24191252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solidFill>
                  <a:schemeClr val="bg1"/>
                </a:solidFill>
                <a:effectLst/>
                <a:latin typeface="+mj-lt"/>
                <a:ea typeface="MS PGothic" pitchFamily="34" charset="-128"/>
                <a:cs typeface="+mj-cs"/>
              </a:rPr>
              <a:t>Since then … (2)</a:t>
            </a:r>
            <a:endParaRPr lang="en-GB" dirty="0"/>
          </a:p>
        </p:txBody>
      </p:sp>
      <p:sp>
        <p:nvSpPr>
          <p:cNvPr id="3" name="Content Placeholder 2"/>
          <p:cNvSpPr>
            <a:spLocks noGrp="1"/>
          </p:cNvSpPr>
          <p:nvPr>
            <p:ph idx="1"/>
          </p:nvPr>
        </p:nvSpPr>
        <p:spPr/>
        <p:txBody>
          <a:bodyPr/>
          <a:lstStyle/>
          <a:p>
            <a:r>
              <a:rPr lang="en-US" dirty="0" smtClean="0"/>
              <a:t>Guidelines published on the 1</a:t>
            </a:r>
            <a:r>
              <a:rPr lang="en-US" baseline="30000" dirty="0" smtClean="0"/>
              <a:t>rst</a:t>
            </a:r>
            <a:r>
              <a:rPr lang="en-US" dirty="0" smtClean="0"/>
              <a:t> of November, in 23 languages</a:t>
            </a:r>
          </a:p>
          <a:p>
            <a:pPr lvl="1"/>
            <a:r>
              <a:rPr lang="en-US" dirty="0" smtClean="0"/>
              <a:t>Electronic format (for quantitative &amp; qualitative)</a:t>
            </a:r>
          </a:p>
          <a:p>
            <a:pPr lvl="1"/>
            <a:r>
              <a:rPr lang="en-US" dirty="0" smtClean="0"/>
              <a:t>One preparatory quarterly report (Q3 2015)</a:t>
            </a:r>
          </a:p>
          <a:p>
            <a:pPr lvl="2"/>
            <a:r>
              <a:rPr lang="en-US" dirty="0" smtClean="0"/>
              <a:t>Submission (individual) : 25 November 2015 (+</a:t>
            </a:r>
            <a:r>
              <a:rPr lang="en-US" dirty="0"/>
              <a:t>8</a:t>
            </a:r>
            <a:r>
              <a:rPr lang="en-US" dirty="0" smtClean="0"/>
              <a:t> </a:t>
            </a:r>
            <a:r>
              <a:rPr lang="en-US" dirty="0"/>
              <a:t>weeks)</a:t>
            </a:r>
            <a:endParaRPr lang="en-US" dirty="0" smtClean="0"/>
          </a:p>
          <a:p>
            <a:pPr lvl="2"/>
            <a:r>
              <a:rPr lang="en-US" dirty="0" smtClean="0"/>
              <a:t>Submission </a:t>
            </a:r>
            <a:r>
              <a:rPr lang="en-US" dirty="0"/>
              <a:t>(group)</a:t>
            </a:r>
            <a:r>
              <a:rPr lang="en-US" dirty="0" smtClean="0"/>
              <a:t>: </a:t>
            </a:r>
            <a:r>
              <a:rPr lang="en-US" dirty="0"/>
              <a:t>6</a:t>
            </a:r>
            <a:r>
              <a:rPr lang="en-US" dirty="0" smtClean="0"/>
              <a:t> January 2016 (+14 weeks)</a:t>
            </a:r>
          </a:p>
          <a:p>
            <a:pPr lvl="1"/>
            <a:r>
              <a:rPr lang="en-US" dirty="0" smtClean="0"/>
              <a:t>One preparatory annual report (Year 2014)</a:t>
            </a:r>
          </a:p>
          <a:p>
            <a:pPr lvl="2"/>
            <a:r>
              <a:rPr lang="en-US" sz="1800" dirty="0" smtClean="0">
                <a:solidFill>
                  <a:schemeClr val="tx1"/>
                </a:solidFill>
                <a:effectLst/>
                <a:latin typeface="+mn-lt"/>
                <a:ea typeface="MS PGothic" pitchFamily="34" charset="-128"/>
              </a:rPr>
              <a:t>Submission (individual): 3 June</a:t>
            </a:r>
            <a:r>
              <a:rPr lang="en-US" dirty="0" smtClean="0"/>
              <a:t> 2015 (+22 weeks)</a:t>
            </a:r>
          </a:p>
          <a:p>
            <a:pPr marL="1143000" marR="0" lvl="2" indent="-228600" algn="l" defTabSz="914400" rtl="0" eaLnBrk="1" fontAlgn="base" latinLnBrk="0" hangingPunct="1">
              <a:lnSpc>
                <a:spcPct val="100000"/>
              </a:lnSpc>
              <a:spcBef>
                <a:spcPct val="20000"/>
              </a:spcBef>
              <a:spcAft>
                <a:spcPct val="0"/>
              </a:spcAft>
              <a:buClrTx/>
              <a:buSzTx/>
              <a:buFontTx/>
              <a:buChar char="-"/>
              <a:tabLst/>
              <a:defRPr/>
            </a:pPr>
            <a:r>
              <a:rPr lang="en-US" sz="1800" dirty="0" smtClean="0">
                <a:solidFill>
                  <a:schemeClr val="tx1"/>
                </a:solidFill>
                <a:effectLst/>
                <a:latin typeface="+mn-lt"/>
                <a:ea typeface="MS PGothic" pitchFamily="34" charset="-128"/>
              </a:rPr>
              <a:t>Submission (group): 15 July 2015 (+28 weeks)</a:t>
            </a:r>
            <a:endParaRPr lang="en-US" dirty="0" smtClean="0"/>
          </a:p>
          <a:p>
            <a:pPr marL="742950" lvl="1" indent="-228600"/>
            <a:r>
              <a:rPr lang="en-US" dirty="0" smtClean="0"/>
              <a:t>Draft translated Annex II files available to supervisors</a:t>
            </a:r>
          </a:p>
          <a:p>
            <a:pPr lvl="2"/>
            <a:r>
              <a:rPr lang="en-US" dirty="0" smtClean="0"/>
              <a:t>Public availability, post quality checking</a:t>
            </a:r>
            <a:endParaRPr lang="en-US" i="1" dirty="0" smtClean="0"/>
          </a:p>
          <a:p>
            <a:r>
              <a:rPr lang="en-US" dirty="0" smtClean="0"/>
              <a:t>Comply or explains process currently running</a:t>
            </a:r>
          </a:p>
        </p:txBody>
      </p:sp>
    </p:spTree>
    <p:extLst>
      <p:ext uri="{BB962C8B-B14F-4D97-AF65-F5344CB8AC3E}">
        <p14:creationId xmlns:p14="http://schemas.microsoft.com/office/powerpoint/2010/main" val="38396427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Incidence on reporting</a:t>
            </a:r>
            <a:endParaRPr lang="en-GB" dirty="0"/>
          </a:p>
        </p:txBody>
      </p:sp>
      <p:sp>
        <p:nvSpPr>
          <p:cNvPr id="3" name="Content Placeholder 2"/>
          <p:cNvSpPr>
            <a:spLocks noGrp="1"/>
          </p:cNvSpPr>
          <p:nvPr>
            <p:ph idx="1"/>
          </p:nvPr>
        </p:nvSpPr>
        <p:spPr/>
        <p:txBody>
          <a:bodyPr/>
          <a:lstStyle/>
          <a:p>
            <a:r>
              <a:rPr lang="en-US" dirty="0" smtClean="0"/>
              <a:t>Supporting DPM</a:t>
            </a:r>
            <a:r>
              <a:rPr lang="en-US" baseline="0" dirty="0" smtClean="0"/>
              <a:t> and taxonomy published</a:t>
            </a:r>
          </a:p>
          <a:p>
            <a:pPr lvl="1"/>
            <a:r>
              <a:rPr lang="en-US" baseline="0" dirty="0" smtClean="0"/>
              <a:t>Subset of the final one</a:t>
            </a:r>
          </a:p>
          <a:p>
            <a:pPr lvl="1"/>
            <a:r>
              <a:rPr lang="en-US" baseline="0" dirty="0" smtClean="0"/>
              <a:t>Some feedback received</a:t>
            </a:r>
          </a:p>
          <a:p>
            <a:pPr marL="457200" lvl="1" indent="0">
              <a:buNone/>
            </a:pPr>
            <a:endParaRPr lang="en-US" baseline="0" dirty="0" smtClean="0"/>
          </a:p>
          <a:p>
            <a:r>
              <a:rPr lang="en-US" baseline="0" dirty="0" smtClean="0"/>
              <a:t>Short release cycle envisaged</a:t>
            </a:r>
          </a:p>
          <a:p>
            <a:pPr lvl="1"/>
            <a:r>
              <a:rPr lang="en-US" baseline="0" dirty="0" smtClean="0"/>
              <a:t>Update of the preparatory material subset</a:t>
            </a:r>
          </a:p>
          <a:p>
            <a:pPr lvl="1"/>
            <a:r>
              <a:rPr lang="en-US" baseline="0" dirty="0" smtClean="0"/>
              <a:t>Scope extension(s) up to the comprehensive one</a:t>
            </a:r>
          </a:p>
          <a:p>
            <a:endParaRPr lang="en-GB" sz="2000" dirty="0" smtClean="0">
              <a:effectLst/>
            </a:endParaRPr>
          </a:p>
          <a:p>
            <a:pPr lvl="1"/>
            <a:endParaRPr lang="en-GB" dirty="0"/>
          </a:p>
        </p:txBody>
      </p:sp>
    </p:spTree>
    <p:extLst>
      <p:ext uri="{BB962C8B-B14F-4D97-AF65-F5344CB8AC3E}">
        <p14:creationId xmlns:p14="http://schemas.microsoft.com/office/powerpoint/2010/main" val="31041970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2012 Taxonomy Timeline</a:t>
            </a:r>
            <a:endParaRPr lang="en-GB" dirty="0"/>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379740" y="1484784"/>
            <a:ext cx="8118648" cy="3672408"/>
          </a:xfrm>
          <a:prstGeom prst="rect">
            <a:avLst/>
          </a:prstGeom>
          <a:noFill/>
        </p:spPr>
      </p:pic>
    </p:spTree>
    <p:extLst>
      <p:ext uri="{BB962C8B-B14F-4D97-AF65-F5344CB8AC3E}">
        <p14:creationId xmlns:p14="http://schemas.microsoft.com/office/powerpoint/2010/main" val="3060270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2013 Taxonomy Timeline </a:t>
            </a:r>
            <a:endParaRPr lang="en-GB" dirty="0"/>
          </a:p>
        </p:txBody>
      </p:sp>
      <p:sp>
        <p:nvSpPr>
          <p:cNvPr id="71" name="TextBox 70"/>
          <p:cNvSpPr txBox="1"/>
          <p:nvPr/>
        </p:nvSpPr>
        <p:spPr>
          <a:xfrm>
            <a:off x="107504" y="4086364"/>
            <a:ext cx="635000" cy="254000"/>
          </a:xfrm>
          <a:prstGeom prst="rect">
            <a:avLst/>
          </a:prstGeom>
          <a:noFill/>
        </p:spPr>
        <p:txBody>
          <a:bodyPr vert="horz" wrap="none" rtlCol="0" anchor="ctr">
            <a:noAutofit/>
          </a:bodyPr>
          <a:lstStyle/>
          <a:p>
            <a:pPr algn="ctr" eaLnBrk="0" fontAlgn="base" hangingPunct="0">
              <a:spcBef>
                <a:spcPct val="0"/>
              </a:spcBef>
              <a:spcAft>
                <a:spcPct val="0"/>
              </a:spcAft>
            </a:pPr>
            <a:r>
              <a:rPr lang="en-GB" sz="2400" b="1">
                <a:solidFill>
                  <a:srgbClr val="333399"/>
                </a:solidFill>
                <a:latin typeface="Calibri"/>
              </a:rPr>
              <a:t>2013</a:t>
            </a:r>
          </a:p>
        </p:txBody>
      </p:sp>
      <p:cxnSp>
        <p:nvCxnSpPr>
          <p:cNvPr id="66" name="Straight Connector 65"/>
          <p:cNvCxnSpPr/>
          <p:nvPr/>
        </p:nvCxnSpPr>
        <p:spPr>
          <a:xfrm>
            <a:off x="2324117" y="3168916"/>
            <a:ext cx="0" cy="917448"/>
          </a:xfrm>
          <a:prstGeom prst="line">
            <a:avLst/>
          </a:prstGeom>
          <a:ln w="15875">
            <a:solidFill>
              <a:srgbClr val="4F81BD"/>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4117578" y="3427848"/>
            <a:ext cx="0" cy="649224"/>
          </a:xfrm>
          <a:prstGeom prst="line">
            <a:avLst/>
          </a:prstGeom>
          <a:ln w="15875">
            <a:solidFill>
              <a:srgbClr val="4F81BD"/>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7459287" y="3437140"/>
            <a:ext cx="0" cy="649224"/>
          </a:xfrm>
          <a:prstGeom prst="line">
            <a:avLst/>
          </a:prstGeom>
          <a:ln w="15875">
            <a:solidFill>
              <a:srgbClr val="4F81BD"/>
            </a:solidFill>
          </a:ln>
        </p:spPr>
        <p:style>
          <a:lnRef idx="1">
            <a:schemeClr val="accent1"/>
          </a:lnRef>
          <a:fillRef idx="0">
            <a:schemeClr val="accent1"/>
          </a:fillRef>
          <a:effectRef idx="0">
            <a:schemeClr val="accent1"/>
          </a:effectRef>
          <a:fontRef idx="minor">
            <a:schemeClr val="tx1"/>
          </a:fontRef>
        </p:style>
      </p:cxnSp>
      <p:sp>
        <p:nvSpPr>
          <p:cNvPr id="70" name="Rounded Rectangle 69"/>
          <p:cNvSpPr/>
          <p:nvPr/>
        </p:nvSpPr>
        <p:spPr>
          <a:xfrm>
            <a:off x="742504" y="4086364"/>
            <a:ext cx="6766560" cy="254000"/>
          </a:xfrm>
          <a:prstGeom prst="roundRect">
            <a:avLst/>
          </a:prstGeom>
          <a:solidFill>
            <a:srgbClr val="02B2EE"/>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GB" sz="2400">
              <a:solidFill>
                <a:srgbClr val="FFFFFF"/>
              </a:solidFill>
            </a:endParaRPr>
          </a:p>
        </p:txBody>
      </p:sp>
      <p:cxnSp>
        <p:nvCxnSpPr>
          <p:cNvPr id="72" name="Straight Connector 71"/>
          <p:cNvCxnSpPr/>
          <p:nvPr/>
        </p:nvCxnSpPr>
        <p:spPr>
          <a:xfrm flipV="1">
            <a:off x="742504" y="3959364"/>
            <a:ext cx="0" cy="127000"/>
          </a:xfrm>
          <a:prstGeom prst="line">
            <a:avLst/>
          </a:prstGeom>
          <a:ln w="25400">
            <a:solidFill>
              <a:srgbClr val="7D7D7D"/>
            </a:solidFill>
          </a:ln>
        </p:spPr>
        <p:style>
          <a:lnRef idx="1">
            <a:schemeClr val="accent1"/>
          </a:lnRef>
          <a:fillRef idx="0">
            <a:schemeClr val="accent1"/>
          </a:fillRef>
          <a:effectRef idx="0">
            <a:schemeClr val="accent1"/>
          </a:effectRef>
          <a:fontRef idx="minor">
            <a:schemeClr val="tx1"/>
          </a:fontRef>
        </p:style>
      </p:cxnSp>
      <p:sp>
        <p:nvSpPr>
          <p:cNvPr id="73" name="TextBox 72"/>
          <p:cNvSpPr txBox="1"/>
          <p:nvPr/>
        </p:nvSpPr>
        <p:spPr>
          <a:xfrm>
            <a:off x="742504" y="3832364"/>
            <a:ext cx="6766560" cy="276999"/>
          </a:xfrm>
          <a:prstGeom prst="rect">
            <a:avLst/>
          </a:prstGeom>
          <a:noFill/>
        </p:spPr>
        <p:txBody>
          <a:bodyPr vert="horz" wrap="square" rtlCol="0" anchor="b" anchorCtr="0">
            <a:noAutofit/>
          </a:bodyPr>
          <a:lstStyle/>
          <a:p>
            <a:pPr eaLnBrk="0" fontAlgn="base" hangingPunct="0">
              <a:spcBef>
                <a:spcPct val="0"/>
              </a:spcBef>
              <a:spcAft>
                <a:spcPct val="0"/>
              </a:spcAft>
            </a:pPr>
            <a:r>
              <a:rPr lang="en-GB" sz="1200" b="1">
                <a:solidFill>
                  <a:srgbClr val="000000"/>
                </a:solidFill>
                <a:latin typeface="Calibri"/>
              </a:rPr>
              <a:t>2013</a:t>
            </a:r>
          </a:p>
        </p:txBody>
      </p:sp>
      <p:sp>
        <p:nvSpPr>
          <p:cNvPr id="74" name="TextBox 73"/>
          <p:cNvSpPr txBox="1"/>
          <p:nvPr/>
        </p:nvSpPr>
        <p:spPr>
          <a:xfrm>
            <a:off x="742504" y="4086364"/>
            <a:ext cx="563880" cy="254000"/>
          </a:xfrm>
          <a:prstGeom prst="rect">
            <a:avLst/>
          </a:prstGeom>
          <a:noFill/>
        </p:spPr>
        <p:txBody>
          <a:bodyPr vert="horz" wrap="square" lIns="91440" tIns="45720" rIns="91440" bIns="45720" rtlCol="0" anchor="ctr" anchorCtr="0">
            <a:noAutofit/>
          </a:bodyPr>
          <a:lstStyle/>
          <a:p>
            <a:pPr eaLnBrk="0" fontAlgn="base" hangingPunct="0">
              <a:spcBef>
                <a:spcPct val="0"/>
              </a:spcBef>
              <a:spcAft>
                <a:spcPct val="0"/>
              </a:spcAft>
            </a:pPr>
            <a:r>
              <a:rPr lang="en-GB" sz="1200" b="1">
                <a:solidFill>
                  <a:srgbClr val="000000"/>
                </a:solidFill>
                <a:latin typeface="Calibri"/>
              </a:rPr>
              <a:t>Jan</a:t>
            </a:r>
          </a:p>
        </p:txBody>
      </p:sp>
      <p:cxnSp>
        <p:nvCxnSpPr>
          <p:cNvPr id="75" name="Straight Connector 74"/>
          <p:cNvCxnSpPr/>
          <p:nvPr/>
        </p:nvCxnSpPr>
        <p:spPr>
          <a:xfrm flipV="1">
            <a:off x="1317198" y="3959364"/>
            <a:ext cx="0" cy="127000"/>
          </a:xfrm>
          <a:prstGeom prst="line">
            <a:avLst/>
          </a:prstGeom>
          <a:ln w="25400">
            <a:solidFill>
              <a:srgbClr val="7D7D7D"/>
            </a:solidFill>
          </a:ln>
        </p:spPr>
        <p:style>
          <a:lnRef idx="1">
            <a:schemeClr val="accent1"/>
          </a:lnRef>
          <a:fillRef idx="0">
            <a:schemeClr val="accent1"/>
          </a:fillRef>
          <a:effectRef idx="0">
            <a:schemeClr val="accent1"/>
          </a:effectRef>
          <a:fontRef idx="minor">
            <a:schemeClr val="tx1"/>
          </a:fontRef>
        </p:style>
      </p:cxnSp>
      <p:sp>
        <p:nvSpPr>
          <p:cNvPr id="76" name="TextBox 75"/>
          <p:cNvSpPr txBox="1"/>
          <p:nvPr/>
        </p:nvSpPr>
        <p:spPr>
          <a:xfrm>
            <a:off x="1317198" y="4086364"/>
            <a:ext cx="563880" cy="254000"/>
          </a:xfrm>
          <a:prstGeom prst="rect">
            <a:avLst/>
          </a:prstGeom>
          <a:noFill/>
        </p:spPr>
        <p:txBody>
          <a:bodyPr vert="horz" wrap="square" lIns="91440" tIns="45720" rIns="91440" bIns="45720" rtlCol="0" anchor="ctr" anchorCtr="0">
            <a:noAutofit/>
          </a:bodyPr>
          <a:lstStyle/>
          <a:p>
            <a:pPr eaLnBrk="0" fontAlgn="base" hangingPunct="0">
              <a:spcBef>
                <a:spcPct val="0"/>
              </a:spcBef>
              <a:spcAft>
                <a:spcPct val="0"/>
              </a:spcAft>
            </a:pPr>
            <a:r>
              <a:rPr lang="en-GB" sz="1200" b="1">
                <a:solidFill>
                  <a:srgbClr val="000000"/>
                </a:solidFill>
                <a:latin typeface="Calibri"/>
              </a:rPr>
              <a:t>Feb</a:t>
            </a:r>
          </a:p>
        </p:txBody>
      </p:sp>
      <p:cxnSp>
        <p:nvCxnSpPr>
          <p:cNvPr id="77" name="Straight Connector 76"/>
          <p:cNvCxnSpPr/>
          <p:nvPr/>
        </p:nvCxnSpPr>
        <p:spPr>
          <a:xfrm flipV="1">
            <a:off x="1836277" y="3959364"/>
            <a:ext cx="0" cy="127000"/>
          </a:xfrm>
          <a:prstGeom prst="line">
            <a:avLst/>
          </a:prstGeom>
          <a:ln w="25400">
            <a:solidFill>
              <a:srgbClr val="7D7D7D"/>
            </a:solidFill>
          </a:ln>
        </p:spPr>
        <p:style>
          <a:lnRef idx="1">
            <a:schemeClr val="accent1"/>
          </a:lnRef>
          <a:fillRef idx="0">
            <a:schemeClr val="accent1"/>
          </a:fillRef>
          <a:effectRef idx="0">
            <a:schemeClr val="accent1"/>
          </a:effectRef>
          <a:fontRef idx="minor">
            <a:schemeClr val="tx1"/>
          </a:fontRef>
        </p:style>
      </p:cxnSp>
      <p:sp>
        <p:nvSpPr>
          <p:cNvPr id="78" name="TextBox 77"/>
          <p:cNvSpPr txBox="1"/>
          <p:nvPr/>
        </p:nvSpPr>
        <p:spPr>
          <a:xfrm>
            <a:off x="1836277" y="4086364"/>
            <a:ext cx="563880" cy="254000"/>
          </a:xfrm>
          <a:prstGeom prst="rect">
            <a:avLst/>
          </a:prstGeom>
          <a:noFill/>
        </p:spPr>
        <p:txBody>
          <a:bodyPr vert="horz" wrap="square" lIns="91440" tIns="45720" rIns="91440" bIns="45720" rtlCol="0" anchor="ctr" anchorCtr="0">
            <a:noAutofit/>
          </a:bodyPr>
          <a:lstStyle/>
          <a:p>
            <a:pPr eaLnBrk="0" fontAlgn="base" hangingPunct="0">
              <a:spcBef>
                <a:spcPct val="0"/>
              </a:spcBef>
              <a:spcAft>
                <a:spcPct val="0"/>
              </a:spcAft>
            </a:pPr>
            <a:r>
              <a:rPr lang="en-GB" sz="1200" b="1">
                <a:solidFill>
                  <a:srgbClr val="000000"/>
                </a:solidFill>
                <a:latin typeface="Calibri"/>
              </a:rPr>
              <a:t>Mar</a:t>
            </a:r>
          </a:p>
        </p:txBody>
      </p:sp>
      <p:cxnSp>
        <p:nvCxnSpPr>
          <p:cNvPr id="79" name="Straight Connector 78"/>
          <p:cNvCxnSpPr/>
          <p:nvPr/>
        </p:nvCxnSpPr>
        <p:spPr>
          <a:xfrm flipV="1">
            <a:off x="2410971" y="3959364"/>
            <a:ext cx="0" cy="127000"/>
          </a:xfrm>
          <a:prstGeom prst="line">
            <a:avLst/>
          </a:prstGeom>
          <a:ln w="25400">
            <a:solidFill>
              <a:srgbClr val="7D7D7D"/>
            </a:solidFill>
          </a:ln>
        </p:spPr>
        <p:style>
          <a:lnRef idx="1">
            <a:schemeClr val="accent1"/>
          </a:lnRef>
          <a:fillRef idx="0">
            <a:schemeClr val="accent1"/>
          </a:fillRef>
          <a:effectRef idx="0">
            <a:schemeClr val="accent1"/>
          </a:effectRef>
          <a:fontRef idx="minor">
            <a:schemeClr val="tx1"/>
          </a:fontRef>
        </p:style>
      </p:cxnSp>
      <p:sp>
        <p:nvSpPr>
          <p:cNvPr id="80" name="TextBox 79"/>
          <p:cNvSpPr txBox="1"/>
          <p:nvPr/>
        </p:nvSpPr>
        <p:spPr>
          <a:xfrm>
            <a:off x="2410971" y="4086364"/>
            <a:ext cx="563880" cy="254000"/>
          </a:xfrm>
          <a:prstGeom prst="rect">
            <a:avLst/>
          </a:prstGeom>
          <a:noFill/>
        </p:spPr>
        <p:txBody>
          <a:bodyPr vert="horz" wrap="square" lIns="91440" tIns="45720" rIns="91440" bIns="45720" rtlCol="0" anchor="ctr" anchorCtr="0">
            <a:noAutofit/>
          </a:bodyPr>
          <a:lstStyle/>
          <a:p>
            <a:pPr eaLnBrk="0" fontAlgn="base" hangingPunct="0">
              <a:spcBef>
                <a:spcPct val="0"/>
              </a:spcBef>
              <a:spcAft>
                <a:spcPct val="0"/>
              </a:spcAft>
            </a:pPr>
            <a:r>
              <a:rPr lang="en-GB" sz="1200" b="1">
                <a:solidFill>
                  <a:srgbClr val="000000"/>
                </a:solidFill>
                <a:latin typeface="Calibri"/>
              </a:rPr>
              <a:t>Apr</a:t>
            </a:r>
          </a:p>
        </p:txBody>
      </p:sp>
      <p:cxnSp>
        <p:nvCxnSpPr>
          <p:cNvPr id="81" name="Straight Connector 80"/>
          <p:cNvCxnSpPr/>
          <p:nvPr/>
        </p:nvCxnSpPr>
        <p:spPr>
          <a:xfrm flipV="1">
            <a:off x="2967127" y="3959364"/>
            <a:ext cx="0" cy="127000"/>
          </a:xfrm>
          <a:prstGeom prst="line">
            <a:avLst/>
          </a:prstGeom>
          <a:ln w="25400">
            <a:solidFill>
              <a:srgbClr val="7D7D7D"/>
            </a:solidFill>
          </a:ln>
        </p:spPr>
        <p:style>
          <a:lnRef idx="1">
            <a:schemeClr val="accent1"/>
          </a:lnRef>
          <a:fillRef idx="0">
            <a:schemeClr val="accent1"/>
          </a:fillRef>
          <a:effectRef idx="0">
            <a:schemeClr val="accent1"/>
          </a:effectRef>
          <a:fontRef idx="minor">
            <a:schemeClr val="tx1"/>
          </a:fontRef>
        </p:style>
      </p:cxnSp>
      <p:sp>
        <p:nvSpPr>
          <p:cNvPr id="82" name="TextBox 81"/>
          <p:cNvSpPr txBox="1"/>
          <p:nvPr/>
        </p:nvSpPr>
        <p:spPr>
          <a:xfrm>
            <a:off x="2967127" y="4086364"/>
            <a:ext cx="563880" cy="254000"/>
          </a:xfrm>
          <a:prstGeom prst="rect">
            <a:avLst/>
          </a:prstGeom>
          <a:noFill/>
        </p:spPr>
        <p:txBody>
          <a:bodyPr vert="horz" wrap="square" lIns="91440" tIns="45720" rIns="91440" bIns="45720" rtlCol="0" anchor="ctr" anchorCtr="0">
            <a:noAutofit/>
          </a:bodyPr>
          <a:lstStyle/>
          <a:p>
            <a:pPr eaLnBrk="0" fontAlgn="base" hangingPunct="0">
              <a:spcBef>
                <a:spcPct val="0"/>
              </a:spcBef>
              <a:spcAft>
                <a:spcPct val="0"/>
              </a:spcAft>
            </a:pPr>
            <a:r>
              <a:rPr lang="en-GB" sz="1200" b="1">
                <a:solidFill>
                  <a:srgbClr val="000000"/>
                </a:solidFill>
                <a:latin typeface="Calibri"/>
              </a:rPr>
              <a:t>May</a:t>
            </a:r>
          </a:p>
        </p:txBody>
      </p:sp>
      <p:cxnSp>
        <p:nvCxnSpPr>
          <p:cNvPr id="83" name="Straight Connector 82"/>
          <p:cNvCxnSpPr/>
          <p:nvPr/>
        </p:nvCxnSpPr>
        <p:spPr>
          <a:xfrm flipV="1">
            <a:off x="3541821" y="3959364"/>
            <a:ext cx="0" cy="127000"/>
          </a:xfrm>
          <a:prstGeom prst="line">
            <a:avLst/>
          </a:prstGeom>
          <a:ln w="25400">
            <a:solidFill>
              <a:srgbClr val="7D7D7D"/>
            </a:solidFill>
          </a:ln>
        </p:spPr>
        <p:style>
          <a:lnRef idx="1">
            <a:schemeClr val="accent1"/>
          </a:lnRef>
          <a:fillRef idx="0">
            <a:schemeClr val="accent1"/>
          </a:fillRef>
          <a:effectRef idx="0">
            <a:schemeClr val="accent1"/>
          </a:effectRef>
          <a:fontRef idx="minor">
            <a:schemeClr val="tx1"/>
          </a:fontRef>
        </p:style>
      </p:cxnSp>
      <p:sp>
        <p:nvSpPr>
          <p:cNvPr id="84" name="TextBox 83"/>
          <p:cNvSpPr txBox="1"/>
          <p:nvPr/>
        </p:nvSpPr>
        <p:spPr>
          <a:xfrm>
            <a:off x="3541821" y="4086364"/>
            <a:ext cx="563880" cy="254000"/>
          </a:xfrm>
          <a:prstGeom prst="rect">
            <a:avLst/>
          </a:prstGeom>
          <a:noFill/>
        </p:spPr>
        <p:txBody>
          <a:bodyPr vert="horz" wrap="square" lIns="91440" tIns="45720" rIns="91440" bIns="45720" rtlCol="0" anchor="ctr" anchorCtr="0">
            <a:noAutofit/>
          </a:bodyPr>
          <a:lstStyle/>
          <a:p>
            <a:pPr eaLnBrk="0" fontAlgn="base" hangingPunct="0">
              <a:spcBef>
                <a:spcPct val="0"/>
              </a:spcBef>
              <a:spcAft>
                <a:spcPct val="0"/>
              </a:spcAft>
            </a:pPr>
            <a:r>
              <a:rPr lang="en-GB" sz="1200" b="1">
                <a:solidFill>
                  <a:srgbClr val="000000"/>
                </a:solidFill>
                <a:latin typeface="Calibri"/>
              </a:rPr>
              <a:t>Jun</a:t>
            </a:r>
          </a:p>
        </p:txBody>
      </p:sp>
      <p:cxnSp>
        <p:nvCxnSpPr>
          <p:cNvPr id="85" name="Straight Connector 84"/>
          <p:cNvCxnSpPr/>
          <p:nvPr/>
        </p:nvCxnSpPr>
        <p:spPr>
          <a:xfrm flipV="1">
            <a:off x="4097976" y="3959364"/>
            <a:ext cx="0" cy="127000"/>
          </a:xfrm>
          <a:prstGeom prst="line">
            <a:avLst/>
          </a:prstGeom>
          <a:ln w="25400">
            <a:solidFill>
              <a:srgbClr val="7D7D7D"/>
            </a:solidFill>
          </a:ln>
        </p:spPr>
        <p:style>
          <a:lnRef idx="1">
            <a:schemeClr val="accent1"/>
          </a:lnRef>
          <a:fillRef idx="0">
            <a:schemeClr val="accent1"/>
          </a:fillRef>
          <a:effectRef idx="0">
            <a:schemeClr val="accent1"/>
          </a:effectRef>
          <a:fontRef idx="minor">
            <a:schemeClr val="tx1"/>
          </a:fontRef>
        </p:style>
      </p:cxnSp>
      <p:sp>
        <p:nvSpPr>
          <p:cNvPr id="86" name="TextBox 85"/>
          <p:cNvSpPr txBox="1"/>
          <p:nvPr/>
        </p:nvSpPr>
        <p:spPr>
          <a:xfrm>
            <a:off x="4097976" y="4086364"/>
            <a:ext cx="563880" cy="254000"/>
          </a:xfrm>
          <a:prstGeom prst="rect">
            <a:avLst/>
          </a:prstGeom>
          <a:noFill/>
        </p:spPr>
        <p:txBody>
          <a:bodyPr vert="horz" wrap="square" lIns="91440" tIns="45720" rIns="91440" bIns="45720" rtlCol="0" anchor="ctr" anchorCtr="0">
            <a:noAutofit/>
          </a:bodyPr>
          <a:lstStyle/>
          <a:p>
            <a:pPr eaLnBrk="0" fontAlgn="base" hangingPunct="0">
              <a:spcBef>
                <a:spcPct val="0"/>
              </a:spcBef>
              <a:spcAft>
                <a:spcPct val="0"/>
              </a:spcAft>
            </a:pPr>
            <a:r>
              <a:rPr lang="en-GB" sz="1200" b="1">
                <a:solidFill>
                  <a:srgbClr val="000000"/>
                </a:solidFill>
                <a:latin typeface="Calibri"/>
              </a:rPr>
              <a:t>Jul</a:t>
            </a:r>
          </a:p>
        </p:txBody>
      </p:sp>
      <p:cxnSp>
        <p:nvCxnSpPr>
          <p:cNvPr id="87" name="Straight Connector 86"/>
          <p:cNvCxnSpPr/>
          <p:nvPr/>
        </p:nvCxnSpPr>
        <p:spPr>
          <a:xfrm flipV="1">
            <a:off x="4672670" y="3959364"/>
            <a:ext cx="0" cy="127000"/>
          </a:xfrm>
          <a:prstGeom prst="line">
            <a:avLst/>
          </a:prstGeom>
          <a:ln w="25400">
            <a:solidFill>
              <a:srgbClr val="7D7D7D"/>
            </a:solidFill>
          </a:ln>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a:off x="4672670" y="4086364"/>
            <a:ext cx="563880" cy="254000"/>
          </a:xfrm>
          <a:prstGeom prst="rect">
            <a:avLst/>
          </a:prstGeom>
          <a:noFill/>
        </p:spPr>
        <p:txBody>
          <a:bodyPr vert="horz" wrap="square" lIns="91440" tIns="45720" rIns="91440" bIns="45720" rtlCol="0" anchor="ctr" anchorCtr="0">
            <a:noAutofit/>
          </a:bodyPr>
          <a:lstStyle/>
          <a:p>
            <a:pPr eaLnBrk="0" fontAlgn="base" hangingPunct="0">
              <a:spcBef>
                <a:spcPct val="0"/>
              </a:spcBef>
              <a:spcAft>
                <a:spcPct val="0"/>
              </a:spcAft>
            </a:pPr>
            <a:r>
              <a:rPr lang="en-GB" sz="1200" b="1">
                <a:solidFill>
                  <a:srgbClr val="000000"/>
                </a:solidFill>
                <a:latin typeface="Calibri"/>
              </a:rPr>
              <a:t>Aug</a:t>
            </a:r>
          </a:p>
        </p:txBody>
      </p:sp>
      <p:cxnSp>
        <p:nvCxnSpPr>
          <p:cNvPr id="89" name="Straight Connector 88"/>
          <p:cNvCxnSpPr/>
          <p:nvPr/>
        </p:nvCxnSpPr>
        <p:spPr>
          <a:xfrm flipV="1">
            <a:off x="5247364" y="3959364"/>
            <a:ext cx="0" cy="127000"/>
          </a:xfrm>
          <a:prstGeom prst="line">
            <a:avLst/>
          </a:prstGeom>
          <a:ln w="25400">
            <a:solidFill>
              <a:srgbClr val="7D7D7D"/>
            </a:solidFill>
          </a:ln>
        </p:spPr>
        <p:style>
          <a:lnRef idx="1">
            <a:schemeClr val="accent1"/>
          </a:lnRef>
          <a:fillRef idx="0">
            <a:schemeClr val="accent1"/>
          </a:fillRef>
          <a:effectRef idx="0">
            <a:schemeClr val="accent1"/>
          </a:effectRef>
          <a:fontRef idx="minor">
            <a:schemeClr val="tx1"/>
          </a:fontRef>
        </p:style>
      </p:cxnSp>
      <p:sp>
        <p:nvSpPr>
          <p:cNvPr id="90" name="TextBox 89"/>
          <p:cNvSpPr txBox="1"/>
          <p:nvPr/>
        </p:nvSpPr>
        <p:spPr>
          <a:xfrm>
            <a:off x="5247364" y="4086364"/>
            <a:ext cx="563880" cy="254000"/>
          </a:xfrm>
          <a:prstGeom prst="rect">
            <a:avLst/>
          </a:prstGeom>
          <a:noFill/>
        </p:spPr>
        <p:txBody>
          <a:bodyPr vert="horz" wrap="square" lIns="91440" tIns="45720" rIns="91440" bIns="45720" rtlCol="0" anchor="ctr" anchorCtr="0">
            <a:noAutofit/>
          </a:bodyPr>
          <a:lstStyle/>
          <a:p>
            <a:pPr eaLnBrk="0" fontAlgn="base" hangingPunct="0">
              <a:spcBef>
                <a:spcPct val="0"/>
              </a:spcBef>
              <a:spcAft>
                <a:spcPct val="0"/>
              </a:spcAft>
            </a:pPr>
            <a:r>
              <a:rPr lang="en-GB" sz="1200" b="1">
                <a:solidFill>
                  <a:srgbClr val="000000"/>
                </a:solidFill>
                <a:latin typeface="Calibri"/>
              </a:rPr>
              <a:t>Sep</a:t>
            </a:r>
          </a:p>
        </p:txBody>
      </p:sp>
      <p:cxnSp>
        <p:nvCxnSpPr>
          <p:cNvPr id="91" name="Straight Connector 90"/>
          <p:cNvCxnSpPr/>
          <p:nvPr/>
        </p:nvCxnSpPr>
        <p:spPr>
          <a:xfrm flipV="1">
            <a:off x="5803520" y="3959364"/>
            <a:ext cx="0" cy="127000"/>
          </a:xfrm>
          <a:prstGeom prst="line">
            <a:avLst/>
          </a:prstGeom>
          <a:ln w="25400">
            <a:solidFill>
              <a:srgbClr val="7D7D7D"/>
            </a:solidFill>
          </a:ln>
        </p:spPr>
        <p:style>
          <a:lnRef idx="1">
            <a:schemeClr val="accent1"/>
          </a:lnRef>
          <a:fillRef idx="0">
            <a:schemeClr val="accent1"/>
          </a:fillRef>
          <a:effectRef idx="0">
            <a:schemeClr val="accent1"/>
          </a:effectRef>
          <a:fontRef idx="minor">
            <a:schemeClr val="tx1"/>
          </a:fontRef>
        </p:style>
      </p:cxnSp>
      <p:sp>
        <p:nvSpPr>
          <p:cNvPr id="92" name="TextBox 91"/>
          <p:cNvSpPr txBox="1"/>
          <p:nvPr/>
        </p:nvSpPr>
        <p:spPr>
          <a:xfrm>
            <a:off x="5803520" y="4086364"/>
            <a:ext cx="563880" cy="254000"/>
          </a:xfrm>
          <a:prstGeom prst="rect">
            <a:avLst/>
          </a:prstGeom>
          <a:noFill/>
        </p:spPr>
        <p:txBody>
          <a:bodyPr vert="horz" wrap="square" lIns="91440" tIns="45720" rIns="91440" bIns="45720" rtlCol="0" anchor="ctr" anchorCtr="0">
            <a:noAutofit/>
          </a:bodyPr>
          <a:lstStyle/>
          <a:p>
            <a:pPr eaLnBrk="0" fontAlgn="base" hangingPunct="0">
              <a:spcBef>
                <a:spcPct val="0"/>
              </a:spcBef>
              <a:spcAft>
                <a:spcPct val="0"/>
              </a:spcAft>
            </a:pPr>
            <a:r>
              <a:rPr lang="en-GB" sz="1200" b="1">
                <a:solidFill>
                  <a:srgbClr val="000000"/>
                </a:solidFill>
                <a:latin typeface="Calibri"/>
              </a:rPr>
              <a:t>Oct</a:t>
            </a:r>
          </a:p>
        </p:txBody>
      </p:sp>
      <p:cxnSp>
        <p:nvCxnSpPr>
          <p:cNvPr id="93" name="Straight Connector 92"/>
          <p:cNvCxnSpPr/>
          <p:nvPr/>
        </p:nvCxnSpPr>
        <p:spPr>
          <a:xfrm flipV="1">
            <a:off x="6378214" y="3959364"/>
            <a:ext cx="0" cy="127000"/>
          </a:xfrm>
          <a:prstGeom prst="line">
            <a:avLst/>
          </a:prstGeom>
          <a:ln w="25400">
            <a:solidFill>
              <a:srgbClr val="7D7D7D"/>
            </a:solidFill>
          </a:ln>
        </p:spPr>
        <p:style>
          <a:lnRef idx="1">
            <a:schemeClr val="accent1"/>
          </a:lnRef>
          <a:fillRef idx="0">
            <a:schemeClr val="accent1"/>
          </a:fillRef>
          <a:effectRef idx="0">
            <a:schemeClr val="accent1"/>
          </a:effectRef>
          <a:fontRef idx="minor">
            <a:schemeClr val="tx1"/>
          </a:fontRef>
        </p:style>
      </p:cxnSp>
      <p:sp>
        <p:nvSpPr>
          <p:cNvPr id="94" name="TextBox 93"/>
          <p:cNvSpPr txBox="1"/>
          <p:nvPr/>
        </p:nvSpPr>
        <p:spPr>
          <a:xfrm>
            <a:off x="6378214" y="4086364"/>
            <a:ext cx="563880" cy="254000"/>
          </a:xfrm>
          <a:prstGeom prst="rect">
            <a:avLst/>
          </a:prstGeom>
          <a:noFill/>
        </p:spPr>
        <p:txBody>
          <a:bodyPr vert="horz" wrap="square" lIns="91440" tIns="45720" rIns="91440" bIns="45720" rtlCol="0" anchor="ctr" anchorCtr="0">
            <a:noAutofit/>
          </a:bodyPr>
          <a:lstStyle/>
          <a:p>
            <a:pPr eaLnBrk="0" fontAlgn="base" hangingPunct="0">
              <a:spcBef>
                <a:spcPct val="0"/>
              </a:spcBef>
              <a:spcAft>
                <a:spcPct val="0"/>
              </a:spcAft>
            </a:pPr>
            <a:r>
              <a:rPr lang="en-GB" sz="1200" b="1">
                <a:solidFill>
                  <a:srgbClr val="000000"/>
                </a:solidFill>
                <a:latin typeface="Calibri"/>
              </a:rPr>
              <a:t>Nov</a:t>
            </a:r>
          </a:p>
        </p:txBody>
      </p:sp>
      <p:cxnSp>
        <p:nvCxnSpPr>
          <p:cNvPr id="95" name="Straight Connector 94"/>
          <p:cNvCxnSpPr/>
          <p:nvPr/>
        </p:nvCxnSpPr>
        <p:spPr>
          <a:xfrm flipV="1">
            <a:off x="6934370" y="3959364"/>
            <a:ext cx="0" cy="127000"/>
          </a:xfrm>
          <a:prstGeom prst="line">
            <a:avLst/>
          </a:prstGeom>
          <a:ln w="25400">
            <a:solidFill>
              <a:srgbClr val="7D7D7D"/>
            </a:solidFill>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6934370" y="4086364"/>
            <a:ext cx="563880" cy="254000"/>
          </a:xfrm>
          <a:prstGeom prst="rect">
            <a:avLst/>
          </a:prstGeom>
          <a:noFill/>
        </p:spPr>
        <p:txBody>
          <a:bodyPr vert="horz" wrap="square" lIns="91440" tIns="45720" rIns="91440" bIns="45720" rtlCol="0" anchor="ctr" anchorCtr="0">
            <a:noAutofit/>
          </a:bodyPr>
          <a:lstStyle/>
          <a:p>
            <a:pPr eaLnBrk="0" fontAlgn="base" hangingPunct="0">
              <a:spcBef>
                <a:spcPct val="0"/>
              </a:spcBef>
              <a:spcAft>
                <a:spcPct val="0"/>
              </a:spcAft>
            </a:pPr>
            <a:r>
              <a:rPr lang="en-GB" sz="1200" b="1">
                <a:solidFill>
                  <a:srgbClr val="000000"/>
                </a:solidFill>
                <a:latin typeface="Calibri"/>
              </a:rPr>
              <a:t>Dec</a:t>
            </a:r>
          </a:p>
        </p:txBody>
      </p:sp>
      <p:cxnSp>
        <p:nvCxnSpPr>
          <p:cNvPr id="97" name="Straight Connector 96"/>
          <p:cNvCxnSpPr/>
          <p:nvPr/>
        </p:nvCxnSpPr>
        <p:spPr>
          <a:xfrm flipV="1">
            <a:off x="7509064" y="3959364"/>
            <a:ext cx="0" cy="127000"/>
          </a:xfrm>
          <a:prstGeom prst="line">
            <a:avLst/>
          </a:prstGeom>
          <a:ln w="25400">
            <a:solidFill>
              <a:schemeClr val="dk2"/>
            </a:solidFill>
          </a:ln>
        </p:spPr>
        <p:style>
          <a:lnRef idx="1">
            <a:schemeClr val="accent1"/>
          </a:lnRef>
          <a:fillRef idx="0">
            <a:schemeClr val="accent1"/>
          </a:fillRef>
          <a:effectRef idx="0">
            <a:schemeClr val="accent1"/>
          </a:effectRef>
          <a:fontRef idx="minor">
            <a:schemeClr val="tx1"/>
          </a:fontRef>
        </p:style>
      </p:cxnSp>
      <p:sp>
        <p:nvSpPr>
          <p:cNvPr id="98" name="TextBox 97"/>
          <p:cNvSpPr txBox="1"/>
          <p:nvPr/>
        </p:nvSpPr>
        <p:spPr>
          <a:xfrm>
            <a:off x="7509064" y="4086364"/>
            <a:ext cx="635000" cy="254000"/>
          </a:xfrm>
          <a:prstGeom prst="rect">
            <a:avLst/>
          </a:prstGeom>
          <a:noFill/>
        </p:spPr>
        <p:txBody>
          <a:bodyPr vert="horz" wrap="none" rtlCol="0" anchor="ctr">
            <a:noAutofit/>
          </a:bodyPr>
          <a:lstStyle/>
          <a:p>
            <a:pPr algn="ctr" eaLnBrk="0" fontAlgn="base" hangingPunct="0">
              <a:spcBef>
                <a:spcPct val="0"/>
              </a:spcBef>
              <a:spcAft>
                <a:spcPct val="0"/>
              </a:spcAft>
            </a:pPr>
            <a:r>
              <a:rPr lang="en-GB" sz="2400" b="1">
                <a:solidFill>
                  <a:srgbClr val="333399"/>
                </a:solidFill>
                <a:latin typeface="Calibri"/>
              </a:rPr>
              <a:t>2013</a:t>
            </a:r>
          </a:p>
        </p:txBody>
      </p:sp>
      <p:sp>
        <p:nvSpPr>
          <p:cNvPr id="99" name="Rounded Rectangle 98"/>
          <p:cNvSpPr/>
          <p:nvPr/>
        </p:nvSpPr>
        <p:spPr>
          <a:xfrm>
            <a:off x="742504" y="4086364"/>
            <a:ext cx="1946545" cy="254000"/>
          </a:xfrm>
          <a:prstGeom prst="roundRect">
            <a:avLst/>
          </a:prstGeom>
          <a:solidFill>
            <a:srgbClr val="808DA9">
              <a:alpha val="30000"/>
            </a:srgbClr>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GB" sz="2400">
              <a:solidFill>
                <a:srgbClr val="FFFFFF"/>
              </a:solidFill>
            </a:endParaRPr>
          </a:p>
        </p:txBody>
      </p:sp>
      <p:sp>
        <p:nvSpPr>
          <p:cNvPr id="100" name="Flowchart: Merge 99"/>
          <p:cNvSpPr/>
          <p:nvPr/>
        </p:nvSpPr>
        <p:spPr>
          <a:xfrm rot="16200000">
            <a:off x="7478337" y="3437140"/>
            <a:ext cx="190500" cy="190500"/>
          </a:xfrm>
          <a:prstGeom prst="flowChartMerge">
            <a:avLst/>
          </a:prstGeom>
          <a:solidFill>
            <a:srgbClr val="0072BC"/>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GB" sz="1100">
              <a:solidFill>
                <a:srgbClr val="FFFFFF"/>
              </a:solidFill>
            </a:endParaRPr>
          </a:p>
        </p:txBody>
      </p:sp>
      <p:sp>
        <p:nvSpPr>
          <p:cNvPr id="102" name="TextBox 101"/>
          <p:cNvSpPr txBox="1"/>
          <p:nvPr/>
        </p:nvSpPr>
        <p:spPr>
          <a:xfrm>
            <a:off x="7624387" y="3695839"/>
            <a:ext cx="1397000" cy="228600"/>
          </a:xfrm>
          <a:prstGeom prst="rect">
            <a:avLst/>
          </a:prstGeom>
          <a:noFill/>
        </p:spPr>
        <p:txBody>
          <a:bodyPr vert="horz" wrap="none" lIns="88900" tIns="1270" rIns="88900" bIns="44450" rtlCol="0" anchorCtr="0">
            <a:noAutofit/>
          </a:bodyPr>
          <a:lstStyle/>
          <a:p>
            <a:pPr eaLnBrk="0" fontAlgn="base" hangingPunct="0">
              <a:spcBef>
                <a:spcPct val="0"/>
              </a:spcBef>
              <a:spcAft>
                <a:spcPct val="0"/>
              </a:spcAft>
            </a:pPr>
            <a:r>
              <a:rPr lang="en-GB" sz="1100" b="1" dirty="0">
                <a:solidFill>
                  <a:srgbClr val="333399">
                    <a:lumMod val="75000"/>
                  </a:srgbClr>
                </a:solidFill>
                <a:latin typeface="Calibri"/>
              </a:rPr>
              <a:t>Dec-2013</a:t>
            </a:r>
          </a:p>
        </p:txBody>
      </p:sp>
      <p:sp>
        <p:nvSpPr>
          <p:cNvPr id="105" name="TextBox 104"/>
          <p:cNvSpPr txBox="1"/>
          <p:nvPr/>
        </p:nvSpPr>
        <p:spPr>
          <a:xfrm>
            <a:off x="6411618" y="2803522"/>
            <a:ext cx="772299" cy="206844"/>
          </a:xfrm>
          <a:prstGeom prst="rect">
            <a:avLst/>
          </a:prstGeom>
          <a:noFill/>
        </p:spPr>
        <p:txBody>
          <a:bodyPr vert="horz" wrap="none" lIns="88900" tIns="1270" rIns="88900" bIns="44450" rtlCol="0" anchorCtr="0">
            <a:noAutofit/>
          </a:bodyPr>
          <a:lstStyle/>
          <a:p>
            <a:pPr eaLnBrk="0" fontAlgn="base" hangingPunct="0">
              <a:spcBef>
                <a:spcPct val="0"/>
              </a:spcBef>
              <a:spcAft>
                <a:spcPct val="0"/>
              </a:spcAft>
            </a:pPr>
            <a:r>
              <a:rPr lang="en-GB" sz="1100" b="1" dirty="0">
                <a:solidFill>
                  <a:srgbClr val="333399">
                    <a:lumMod val="75000"/>
                  </a:srgbClr>
                </a:solidFill>
                <a:latin typeface="Calibri"/>
              </a:rPr>
              <a:t>Nov-2013</a:t>
            </a:r>
          </a:p>
        </p:txBody>
      </p:sp>
      <p:sp>
        <p:nvSpPr>
          <p:cNvPr id="106" name="Flowchart: Merge 105"/>
          <p:cNvSpPr/>
          <p:nvPr/>
        </p:nvSpPr>
        <p:spPr>
          <a:xfrm rot="10800000">
            <a:off x="6263914" y="4251464"/>
            <a:ext cx="254000" cy="279400"/>
          </a:xfrm>
          <a:prstGeom prst="flowChartMerge">
            <a:avLst/>
          </a:prstGeom>
          <a:solidFill>
            <a:srgbClr val="0072BC"/>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GB" sz="2400">
              <a:solidFill>
                <a:srgbClr val="FFFFFF"/>
              </a:solidFill>
            </a:endParaRPr>
          </a:p>
        </p:txBody>
      </p:sp>
      <p:sp>
        <p:nvSpPr>
          <p:cNvPr id="107" name="TextBox 106"/>
          <p:cNvSpPr txBox="1"/>
          <p:nvPr/>
        </p:nvSpPr>
        <p:spPr>
          <a:xfrm>
            <a:off x="5692414" y="4771958"/>
            <a:ext cx="1397000" cy="496033"/>
          </a:xfrm>
          <a:prstGeom prst="rect">
            <a:avLst/>
          </a:prstGeom>
          <a:noFill/>
        </p:spPr>
        <p:txBody>
          <a:bodyPr vert="horz" wrap="square" lIns="88900" tIns="44450" rIns="88900" bIns="44450" rtlCol="0" anchor="t" anchorCtr="1">
            <a:spAutoFit/>
          </a:bodyPr>
          <a:lstStyle/>
          <a:p>
            <a:pPr algn="ctr" eaLnBrk="0" fontAlgn="base" hangingPunct="0">
              <a:lnSpc>
                <a:spcPct val="80000"/>
              </a:lnSpc>
              <a:spcBef>
                <a:spcPct val="0"/>
              </a:spcBef>
              <a:spcAft>
                <a:spcPct val="0"/>
              </a:spcAft>
            </a:pPr>
            <a:r>
              <a:rPr lang="en-GB" sz="1100" b="1" dirty="0"/>
              <a:t>Publication of the Preparatory GL</a:t>
            </a:r>
          </a:p>
        </p:txBody>
      </p:sp>
      <p:sp>
        <p:nvSpPr>
          <p:cNvPr id="108" name="TextBox 107"/>
          <p:cNvSpPr txBox="1"/>
          <p:nvPr/>
        </p:nvSpPr>
        <p:spPr>
          <a:xfrm>
            <a:off x="5692414" y="4556264"/>
            <a:ext cx="1397000" cy="228600"/>
          </a:xfrm>
          <a:prstGeom prst="rect">
            <a:avLst/>
          </a:prstGeom>
          <a:noFill/>
        </p:spPr>
        <p:txBody>
          <a:bodyPr vert="horz" wrap="none" lIns="88900" tIns="44450" rIns="88900" bIns="44450" rtlCol="0" anchor="ctr" anchorCtr="1">
            <a:noAutofit/>
          </a:bodyPr>
          <a:lstStyle/>
          <a:p>
            <a:pPr eaLnBrk="0" fontAlgn="base" hangingPunct="0">
              <a:spcBef>
                <a:spcPct val="0"/>
              </a:spcBef>
              <a:spcAft>
                <a:spcPct val="0"/>
              </a:spcAft>
            </a:pPr>
            <a:r>
              <a:rPr lang="en-GB" sz="900" b="1" dirty="0">
                <a:solidFill>
                  <a:srgbClr val="333399">
                    <a:lumMod val="75000"/>
                  </a:srgbClr>
                </a:solidFill>
                <a:latin typeface="Calibri"/>
              </a:rPr>
              <a:t>Nov-2013</a:t>
            </a:r>
          </a:p>
        </p:txBody>
      </p:sp>
      <p:sp>
        <p:nvSpPr>
          <p:cNvPr id="109" name="Flowchart: Merge 108"/>
          <p:cNvSpPr/>
          <p:nvPr/>
        </p:nvSpPr>
        <p:spPr>
          <a:xfrm rot="16200000">
            <a:off x="4136628" y="3427848"/>
            <a:ext cx="190500" cy="190500"/>
          </a:xfrm>
          <a:prstGeom prst="flowChartMerge">
            <a:avLst/>
          </a:prstGeom>
          <a:solidFill>
            <a:srgbClr val="0072BC"/>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GB" sz="1100">
              <a:solidFill>
                <a:srgbClr val="FFFFFF"/>
              </a:solidFill>
            </a:endParaRPr>
          </a:p>
        </p:txBody>
      </p:sp>
      <p:sp>
        <p:nvSpPr>
          <p:cNvPr id="110" name="TextBox 109"/>
          <p:cNvSpPr txBox="1"/>
          <p:nvPr/>
        </p:nvSpPr>
        <p:spPr>
          <a:xfrm>
            <a:off x="3851920" y="2996952"/>
            <a:ext cx="1524000" cy="360612"/>
          </a:xfrm>
          <a:prstGeom prst="rect">
            <a:avLst/>
          </a:prstGeom>
          <a:noFill/>
        </p:spPr>
        <p:txBody>
          <a:bodyPr vert="horz" wrap="square" lIns="88900" tIns="44450" rIns="88900" bIns="44450" rtlCol="0" anchorCtr="0">
            <a:spAutoFit/>
          </a:bodyPr>
          <a:lstStyle/>
          <a:p>
            <a:pPr eaLnBrk="0" fontAlgn="base" hangingPunct="0">
              <a:lnSpc>
                <a:spcPct val="80000"/>
              </a:lnSpc>
              <a:spcBef>
                <a:spcPct val="0"/>
              </a:spcBef>
              <a:spcAft>
                <a:spcPct val="0"/>
              </a:spcAft>
            </a:pPr>
            <a:r>
              <a:rPr lang="en-GB" sz="1100" b="1" dirty="0">
                <a:latin typeface="Calibri"/>
              </a:rPr>
              <a:t>First internal draft full set SII templates</a:t>
            </a:r>
          </a:p>
        </p:txBody>
      </p:sp>
      <p:sp>
        <p:nvSpPr>
          <p:cNvPr id="111" name="TextBox 110"/>
          <p:cNvSpPr txBox="1"/>
          <p:nvPr/>
        </p:nvSpPr>
        <p:spPr>
          <a:xfrm>
            <a:off x="4183112" y="3695839"/>
            <a:ext cx="1397000" cy="228600"/>
          </a:xfrm>
          <a:prstGeom prst="rect">
            <a:avLst/>
          </a:prstGeom>
          <a:noFill/>
        </p:spPr>
        <p:txBody>
          <a:bodyPr vert="horz" wrap="none" lIns="88900" tIns="1270" rIns="88900" bIns="44450" rtlCol="0" anchorCtr="0">
            <a:noAutofit/>
          </a:bodyPr>
          <a:lstStyle/>
          <a:p>
            <a:pPr eaLnBrk="0" fontAlgn="base" hangingPunct="0">
              <a:spcBef>
                <a:spcPct val="0"/>
              </a:spcBef>
              <a:spcAft>
                <a:spcPct val="0"/>
              </a:spcAft>
            </a:pPr>
            <a:r>
              <a:rPr lang="en-GB" sz="1100" b="1" dirty="0">
                <a:solidFill>
                  <a:srgbClr val="333399">
                    <a:lumMod val="75000"/>
                  </a:srgbClr>
                </a:solidFill>
                <a:latin typeface="Calibri"/>
              </a:rPr>
              <a:t>Jul-2013</a:t>
            </a:r>
          </a:p>
        </p:txBody>
      </p:sp>
      <p:sp>
        <p:nvSpPr>
          <p:cNvPr id="112" name="Flowchart: Merge 111"/>
          <p:cNvSpPr/>
          <p:nvPr/>
        </p:nvSpPr>
        <p:spPr>
          <a:xfrm rot="16200000">
            <a:off x="2343167" y="3168916"/>
            <a:ext cx="190500" cy="190500"/>
          </a:xfrm>
          <a:prstGeom prst="flowChartMerge">
            <a:avLst/>
          </a:prstGeom>
          <a:solidFill>
            <a:srgbClr val="0072BC"/>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GB" sz="1100">
              <a:solidFill>
                <a:srgbClr val="FFFFFF"/>
              </a:solidFill>
            </a:endParaRPr>
          </a:p>
        </p:txBody>
      </p:sp>
      <p:sp>
        <p:nvSpPr>
          <p:cNvPr id="113" name="TextBox 112"/>
          <p:cNvSpPr txBox="1"/>
          <p:nvPr/>
        </p:nvSpPr>
        <p:spPr>
          <a:xfrm>
            <a:off x="2299761" y="2492896"/>
            <a:ext cx="1524000" cy="766877"/>
          </a:xfrm>
          <a:prstGeom prst="rect">
            <a:avLst/>
          </a:prstGeom>
          <a:noFill/>
        </p:spPr>
        <p:txBody>
          <a:bodyPr vert="horz" wrap="square" lIns="88900" tIns="44450" rIns="88900" bIns="44450" rtlCol="0" anchorCtr="0">
            <a:spAutoFit/>
          </a:bodyPr>
          <a:lstStyle/>
          <a:p>
            <a:pPr eaLnBrk="0" fontAlgn="base" hangingPunct="0">
              <a:lnSpc>
                <a:spcPct val="80000"/>
              </a:lnSpc>
              <a:spcBef>
                <a:spcPct val="0"/>
              </a:spcBef>
              <a:spcAft>
                <a:spcPct val="0"/>
              </a:spcAft>
            </a:pPr>
            <a:r>
              <a:rPr lang="en-GB" sz="1100" b="1" dirty="0">
                <a:latin typeface="Calibri"/>
              </a:rPr>
              <a:t>Publication of the Consultation version of DPM and Taxonomy for the </a:t>
            </a:r>
            <a:r>
              <a:rPr lang="en-GB" sz="1100" b="1" i="1" dirty="0">
                <a:latin typeface="Calibri"/>
              </a:rPr>
              <a:t>Preparatory</a:t>
            </a:r>
            <a:r>
              <a:rPr lang="en-GB" sz="1100" b="1" dirty="0">
                <a:latin typeface="Calibri"/>
              </a:rPr>
              <a:t> Phase</a:t>
            </a:r>
          </a:p>
        </p:txBody>
      </p:sp>
      <p:sp>
        <p:nvSpPr>
          <p:cNvPr id="114" name="TextBox 113"/>
          <p:cNvSpPr txBox="1"/>
          <p:nvPr/>
        </p:nvSpPr>
        <p:spPr>
          <a:xfrm>
            <a:off x="2489217" y="3190672"/>
            <a:ext cx="1397000" cy="228600"/>
          </a:xfrm>
          <a:prstGeom prst="rect">
            <a:avLst/>
          </a:prstGeom>
          <a:noFill/>
        </p:spPr>
        <p:txBody>
          <a:bodyPr vert="horz" wrap="none" lIns="88900" tIns="1270" rIns="88900" bIns="44450" rtlCol="0" anchorCtr="0">
            <a:noAutofit/>
          </a:bodyPr>
          <a:lstStyle/>
          <a:p>
            <a:pPr eaLnBrk="0" fontAlgn="base" hangingPunct="0">
              <a:spcBef>
                <a:spcPct val="0"/>
              </a:spcBef>
              <a:spcAft>
                <a:spcPct val="0"/>
              </a:spcAft>
            </a:pPr>
            <a:r>
              <a:rPr lang="en-GB" sz="1100" b="1" dirty="0">
                <a:solidFill>
                  <a:srgbClr val="333399">
                    <a:lumMod val="75000"/>
                  </a:srgbClr>
                </a:solidFill>
                <a:latin typeface="Calibri"/>
              </a:rPr>
              <a:t>Mar-2013</a:t>
            </a:r>
          </a:p>
        </p:txBody>
      </p:sp>
      <p:sp>
        <p:nvSpPr>
          <p:cNvPr id="115" name="Flowchart: Merge 114"/>
          <p:cNvSpPr/>
          <p:nvPr/>
        </p:nvSpPr>
        <p:spPr>
          <a:xfrm rot="10800000">
            <a:off x="2222517" y="4251464"/>
            <a:ext cx="254000" cy="279400"/>
          </a:xfrm>
          <a:prstGeom prst="flowChartMerge">
            <a:avLst/>
          </a:prstGeom>
          <a:solidFill>
            <a:srgbClr val="0072BC"/>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GB" sz="2400">
              <a:solidFill>
                <a:srgbClr val="FFFFFF"/>
              </a:solidFill>
            </a:endParaRPr>
          </a:p>
        </p:txBody>
      </p:sp>
      <p:sp>
        <p:nvSpPr>
          <p:cNvPr id="116" name="TextBox 115"/>
          <p:cNvSpPr txBox="1"/>
          <p:nvPr/>
        </p:nvSpPr>
        <p:spPr>
          <a:xfrm>
            <a:off x="1651017" y="4799600"/>
            <a:ext cx="1397000" cy="717632"/>
          </a:xfrm>
          <a:prstGeom prst="rect">
            <a:avLst/>
          </a:prstGeom>
          <a:noFill/>
        </p:spPr>
        <p:txBody>
          <a:bodyPr vert="horz" wrap="square" lIns="88900" tIns="44450" rIns="88900" bIns="44450" rtlCol="0" anchor="t" anchorCtr="1">
            <a:spAutoFit/>
          </a:bodyPr>
          <a:lstStyle/>
          <a:p>
            <a:pPr eaLnBrk="0" fontAlgn="base" hangingPunct="0">
              <a:lnSpc>
                <a:spcPct val="80000"/>
              </a:lnSpc>
              <a:spcBef>
                <a:spcPct val="0"/>
              </a:spcBef>
              <a:spcAft>
                <a:spcPct val="0"/>
              </a:spcAft>
            </a:pPr>
            <a:r>
              <a:rPr lang="en-GB" sz="1100" b="1" dirty="0">
                <a:latin typeface="Calibri"/>
              </a:rPr>
              <a:t>Publication of the SII Preparatory GL </a:t>
            </a:r>
          </a:p>
          <a:p>
            <a:pPr eaLnBrk="0" fontAlgn="base" hangingPunct="0">
              <a:lnSpc>
                <a:spcPct val="80000"/>
              </a:lnSpc>
              <a:spcBef>
                <a:spcPct val="0"/>
              </a:spcBef>
              <a:spcAft>
                <a:spcPct val="0"/>
              </a:spcAft>
            </a:pPr>
            <a:r>
              <a:rPr lang="en-GB" sz="1100" b="1" dirty="0">
                <a:latin typeface="Calibri"/>
              </a:rPr>
              <a:t>CP-13/010  </a:t>
            </a:r>
          </a:p>
          <a:p>
            <a:pPr eaLnBrk="0" fontAlgn="base" hangingPunct="0">
              <a:lnSpc>
                <a:spcPct val="80000"/>
              </a:lnSpc>
              <a:spcBef>
                <a:spcPct val="0"/>
              </a:spcBef>
              <a:spcAft>
                <a:spcPct val="0"/>
              </a:spcAft>
            </a:pPr>
            <a:endParaRPr lang="en-GB" b="1" dirty="0">
              <a:latin typeface="Calibri"/>
            </a:endParaRPr>
          </a:p>
        </p:txBody>
      </p:sp>
      <p:sp>
        <p:nvSpPr>
          <p:cNvPr id="117" name="TextBox 116"/>
          <p:cNvSpPr txBox="1"/>
          <p:nvPr/>
        </p:nvSpPr>
        <p:spPr>
          <a:xfrm>
            <a:off x="1651017" y="4556264"/>
            <a:ext cx="1397000" cy="228600"/>
          </a:xfrm>
          <a:prstGeom prst="rect">
            <a:avLst/>
          </a:prstGeom>
          <a:noFill/>
        </p:spPr>
        <p:txBody>
          <a:bodyPr vert="horz" wrap="none" lIns="88900" tIns="44450" rIns="88900" bIns="44450" rtlCol="0" anchor="ctr" anchorCtr="1">
            <a:noAutofit/>
          </a:bodyPr>
          <a:lstStyle/>
          <a:p>
            <a:pPr eaLnBrk="0" fontAlgn="base" hangingPunct="0">
              <a:spcBef>
                <a:spcPct val="0"/>
              </a:spcBef>
              <a:spcAft>
                <a:spcPct val="0"/>
              </a:spcAft>
            </a:pPr>
            <a:r>
              <a:rPr lang="en-GB" sz="900" b="1" dirty="0">
                <a:solidFill>
                  <a:srgbClr val="333399">
                    <a:lumMod val="75000"/>
                  </a:srgbClr>
                </a:solidFill>
                <a:latin typeface="Calibri"/>
              </a:rPr>
              <a:t>Mar-2013</a:t>
            </a:r>
          </a:p>
        </p:txBody>
      </p:sp>
      <p:cxnSp>
        <p:nvCxnSpPr>
          <p:cNvPr id="56" name="Straight Connector 55"/>
          <p:cNvCxnSpPr/>
          <p:nvPr/>
        </p:nvCxnSpPr>
        <p:spPr>
          <a:xfrm>
            <a:off x="6372200" y="2581161"/>
            <a:ext cx="0" cy="1457960"/>
          </a:xfrm>
          <a:prstGeom prst="line">
            <a:avLst/>
          </a:prstGeom>
          <a:ln w="15875">
            <a:solidFill>
              <a:srgbClr val="4F81BD"/>
            </a:solidFill>
          </a:ln>
        </p:spPr>
        <p:style>
          <a:lnRef idx="1">
            <a:schemeClr val="accent1"/>
          </a:lnRef>
          <a:fillRef idx="0">
            <a:schemeClr val="accent1"/>
          </a:fillRef>
          <a:effectRef idx="0">
            <a:schemeClr val="accent1"/>
          </a:effectRef>
          <a:fontRef idx="minor">
            <a:schemeClr val="tx1"/>
          </a:fontRef>
        </p:style>
      </p:cxnSp>
      <p:sp>
        <p:nvSpPr>
          <p:cNvPr id="57" name="Flowchart: Merge 56"/>
          <p:cNvSpPr/>
          <p:nvPr/>
        </p:nvSpPr>
        <p:spPr>
          <a:xfrm rot="16200000">
            <a:off x="6411618" y="2564905"/>
            <a:ext cx="190500" cy="190500"/>
          </a:xfrm>
          <a:prstGeom prst="flowChartMerge">
            <a:avLst/>
          </a:prstGeom>
          <a:solidFill>
            <a:srgbClr val="0072BC"/>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GB" sz="1100">
              <a:solidFill>
                <a:srgbClr val="FFFFFF"/>
              </a:solidFill>
            </a:endParaRPr>
          </a:p>
        </p:txBody>
      </p:sp>
      <p:sp>
        <p:nvSpPr>
          <p:cNvPr id="3" name="Rectangle 2"/>
          <p:cNvSpPr/>
          <p:nvPr/>
        </p:nvSpPr>
        <p:spPr>
          <a:xfrm>
            <a:off x="6428167" y="1988840"/>
            <a:ext cx="1600217" cy="772840"/>
          </a:xfrm>
          <a:prstGeom prst="rect">
            <a:avLst/>
          </a:prstGeom>
        </p:spPr>
        <p:txBody>
          <a:bodyPr wrap="square">
            <a:spAutoFit/>
          </a:bodyPr>
          <a:lstStyle/>
          <a:p>
            <a:pPr eaLnBrk="0" fontAlgn="base" hangingPunct="0">
              <a:lnSpc>
                <a:spcPct val="80000"/>
              </a:lnSpc>
              <a:spcBef>
                <a:spcPct val="0"/>
              </a:spcBef>
              <a:spcAft>
                <a:spcPct val="0"/>
              </a:spcAft>
            </a:pPr>
            <a:r>
              <a:rPr lang="en-GB" sz="1100" b="1" dirty="0">
                <a:latin typeface="Calibri"/>
              </a:rPr>
              <a:t>Publication of the  updated version of DPM and Taxonomy for the Preparatory Phase</a:t>
            </a:r>
          </a:p>
          <a:p>
            <a:pPr marL="285750" indent="-285750" eaLnBrk="0" fontAlgn="base" hangingPunct="0">
              <a:lnSpc>
                <a:spcPct val="80000"/>
              </a:lnSpc>
              <a:spcBef>
                <a:spcPct val="0"/>
              </a:spcBef>
              <a:spcAft>
                <a:spcPct val="0"/>
              </a:spcAft>
              <a:buFontTx/>
              <a:buAutoNum type="romanLcParenR"/>
            </a:pPr>
            <a:endParaRPr lang="en-GB" sz="1100" b="1" dirty="0">
              <a:latin typeface="Calibri"/>
            </a:endParaRPr>
          </a:p>
        </p:txBody>
      </p:sp>
      <p:sp>
        <p:nvSpPr>
          <p:cNvPr id="59" name="Rectangle 58"/>
          <p:cNvSpPr/>
          <p:nvPr/>
        </p:nvSpPr>
        <p:spPr>
          <a:xfrm>
            <a:off x="7508287" y="2708920"/>
            <a:ext cx="1600217" cy="1043684"/>
          </a:xfrm>
          <a:prstGeom prst="rect">
            <a:avLst/>
          </a:prstGeom>
        </p:spPr>
        <p:txBody>
          <a:bodyPr wrap="square">
            <a:spAutoFit/>
          </a:bodyPr>
          <a:lstStyle/>
          <a:p>
            <a:pPr marL="285750" indent="-285750" eaLnBrk="0" fontAlgn="base" hangingPunct="0">
              <a:lnSpc>
                <a:spcPct val="80000"/>
              </a:lnSpc>
              <a:spcBef>
                <a:spcPct val="0"/>
              </a:spcBef>
              <a:spcAft>
                <a:spcPct val="0"/>
              </a:spcAft>
              <a:buAutoNum type="romanLcParenR"/>
            </a:pPr>
            <a:r>
              <a:rPr lang="en-GB" sz="1100" b="1" dirty="0" smtClean="0">
                <a:latin typeface="Calibri"/>
              </a:rPr>
              <a:t>Publication </a:t>
            </a:r>
            <a:r>
              <a:rPr lang="en-GB" sz="1100" b="1" dirty="0">
                <a:latin typeface="Calibri"/>
              </a:rPr>
              <a:t>of the  updated version of DPM and Taxonomy for the Preparatory </a:t>
            </a:r>
            <a:r>
              <a:rPr lang="en-GB" sz="1100" b="1" dirty="0" smtClean="0">
                <a:latin typeface="Calibri"/>
              </a:rPr>
              <a:t>Phase</a:t>
            </a:r>
          </a:p>
          <a:p>
            <a:pPr marL="285750" indent="-285750" eaLnBrk="0" fontAlgn="base" hangingPunct="0">
              <a:lnSpc>
                <a:spcPct val="80000"/>
              </a:lnSpc>
              <a:spcBef>
                <a:spcPct val="0"/>
              </a:spcBef>
              <a:spcAft>
                <a:spcPct val="0"/>
              </a:spcAft>
              <a:buAutoNum type="romanLcParenR"/>
            </a:pPr>
            <a:r>
              <a:rPr lang="en-US" sz="1100" b="1" dirty="0" err="1" smtClean="0">
                <a:latin typeface="Calibri"/>
              </a:rPr>
              <a:t>PoC</a:t>
            </a:r>
            <a:r>
              <a:rPr lang="en-US" sz="1100" b="1" dirty="0" smtClean="0">
                <a:latin typeface="Calibri"/>
              </a:rPr>
              <a:t>: MD for Open Tables</a:t>
            </a:r>
            <a:endParaRPr lang="en-GB" sz="1100" b="1" dirty="0">
              <a:latin typeface="Calibri"/>
            </a:endParaRPr>
          </a:p>
        </p:txBody>
      </p:sp>
      <p:sp>
        <p:nvSpPr>
          <p:cNvPr id="58" name="Flowchart: Merge 57"/>
          <p:cNvSpPr/>
          <p:nvPr/>
        </p:nvSpPr>
        <p:spPr>
          <a:xfrm>
            <a:off x="5546700" y="3803453"/>
            <a:ext cx="254000" cy="279400"/>
          </a:xfrm>
          <a:prstGeom prst="flowChartMerge">
            <a:avLst/>
          </a:prstGeom>
          <a:solidFill>
            <a:srgbClr val="0072BC"/>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GB" sz="2400">
              <a:solidFill>
                <a:srgbClr val="FFFFFF"/>
              </a:solidFill>
            </a:endParaRPr>
          </a:p>
        </p:txBody>
      </p:sp>
      <p:sp>
        <p:nvSpPr>
          <p:cNvPr id="60" name="TextBox 59"/>
          <p:cNvSpPr txBox="1"/>
          <p:nvPr/>
        </p:nvSpPr>
        <p:spPr>
          <a:xfrm>
            <a:off x="4932040" y="3212976"/>
            <a:ext cx="1397000" cy="499432"/>
          </a:xfrm>
          <a:prstGeom prst="rect">
            <a:avLst/>
          </a:prstGeom>
          <a:noFill/>
        </p:spPr>
        <p:txBody>
          <a:bodyPr vert="horz" wrap="square" lIns="88900" tIns="44450" rIns="88900" bIns="44450" rtlCol="0" anchor="t" anchorCtr="1">
            <a:spAutoFit/>
          </a:bodyPr>
          <a:lstStyle/>
          <a:p>
            <a:pPr algn="ctr" eaLnBrk="0" fontAlgn="base" hangingPunct="0">
              <a:lnSpc>
                <a:spcPct val="80000"/>
              </a:lnSpc>
              <a:spcBef>
                <a:spcPct val="0"/>
              </a:spcBef>
              <a:spcAft>
                <a:spcPct val="0"/>
              </a:spcAft>
            </a:pPr>
            <a:r>
              <a:rPr lang="en-GB" sz="1100" b="1" dirty="0" smtClean="0">
                <a:latin typeface="Calibri"/>
              </a:rPr>
              <a:t>EIOPA Reporting Seminar</a:t>
            </a:r>
          </a:p>
          <a:p>
            <a:pPr algn="ctr" eaLnBrk="0" fontAlgn="base" hangingPunct="0">
              <a:lnSpc>
                <a:spcPct val="80000"/>
              </a:lnSpc>
              <a:spcBef>
                <a:spcPct val="0"/>
              </a:spcBef>
              <a:spcAft>
                <a:spcPct val="0"/>
              </a:spcAft>
            </a:pPr>
            <a:r>
              <a:rPr lang="en-US" sz="1100" b="1" dirty="0" smtClean="0">
                <a:latin typeface="Calibri"/>
              </a:rPr>
              <a:t>Frankfurt</a:t>
            </a:r>
            <a:endParaRPr lang="en-GB" sz="1100" b="1" dirty="0">
              <a:latin typeface="Calibri"/>
            </a:endParaRPr>
          </a:p>
        </p:txBody>
      </p:sp>
      <p:sp>
        <p:nvSpPr>
          <p:cNvPr id="61" name="TextBox 60"/>
          <p:cNvSpPr txBox="1"/>
          <p:nvPr/>
        </p:nvSpPr>
        <p:spPr>
          <a:xfrm>
            <a:off x="4944712" y="3638160"/>
            <a:ext cx="1397000" cy="228600"/>
          </a:xfrm>
          <a:prstGeom prst="rect">
            <a:avLst/>
          </a:prstGeom>
          <a:noFill/>
        </p:spPr>
        <p:txBody>
          <a:bodyPr vert="horz" wrap="none" lIns="88900" tIns="44450" rIns="88900" bIns="44450" rtlCol="0" anchor="ctr" anchorCtr="1">
            <a:noAutofit/>
          </a:bodyPr>
          <a:lstStyle/>
          <a:p>
            <a:pPr eaLnBrk="0" fontAlgn="base" hangingPunct="0">
              <a:spcBef>
                <a:spcPct val="0"/>
              </a:spcBef>
              <a:spcAft>
                <a:spcPct val="0"/>
              </a:spcAft>
            </a:pPr>
            <a:r>
              <a:rPr lang="en-GB" sz="1100" b="1" dirty="0" smtClean="0">
                <a:solidFill>
                  <a:srgbClr val="333399">
                    <a:lumMod val="75000"/>
                  </a:srgbClr>
                </a:solidFill>
                <a:latin typeface="Calibri"/>
              </a:rPr>
              <a:t>Oct-2013</a:t>
            </a:r>
            <a:endParaRPr lang="en-GB" sz="1100" b="1" dirty="0">
              <a:solidFill>
                <a:srgbClr val="333399">
                  <a:lumMod val="75000"/>
                </a:srgbClr>
              </a:solidFill>
              <a:latin typeface="Calibri"/>
            </a:endParaRPr>
          </a:p>
        </p:txBody>
      </p:sp>
    </p:spTree>
    <p:extLst>
      <p:ext uri="{BB962C8B-B14F-4D97-AF65-F5344CB8AC3E}">
        <p14:creationId xmlns:p14="http://schemas.microsoft.com/office/powerpoint/2010/main" val="2787699994"/>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__PART_0" val="eyJSZW5kZXJpbmdPcHRpb25zIjp7Ik1pbGVzdG9uZXNPdmVybGFwcGluZ0hhbmRsaW5nT3B0aW9ucyI6MiwiVGFza3NXaXRoVGl0bGVzTG9uZ2VyVGhhblRoZVRhc2tTaGFwZURldGVjdGVkIjp0cnVlfSwiUmVuZGVyaW5nTWFwIjp7Ik1pbGVzdG9uZXMiOlt7Ik1pbGVzdG9uZUlkIjoiYzQxNDFhZjMtYWMzOC00NjVjLWI1M2YtY2M3ZjdhNGFhOWY1IiwiVGl0bGVTaGFwZU5hbWUiOiJUZXh0Qm94IDQ2NzEiLCJEYXRlU2hhcGVOYW1lIjoiVGV4dEJveCA0NjczIiwiTWFya2VyU2hhcGVOYW1lIjoiRmxvd2NoYXJ0OiBNZXJnZSA0NjY5IiwiQ29ubmVjdG9yU2hhcGVOYW1lIjpudWxsfSx7Ik1pbGVzdG9uZUlkIjoiNDg0NGZmYzItNWIzYi00OTUyLWI5YWItMDU5ZGQ4NDUzYjBiIiwiVGl0bGVTaGFwZU5hbWUiOiJUZXh0Qm94IDQ2NzkiLCJEYXRlU2hhcGVOYW1lIjoiVGV4dEJveCA0NjgxIiwiTWFya2VyU2hhcGVOYW1lIjoiRGlhbW9uZCA0Njc3IiwiQ29ubmVjdG9yU2hhcGVOYW1lIjpudWxsfSx7Ik1pbGVzdG9uZUlkIjoiNDZmYWU5YjEtMWEzNC00ZmQ3LTkxNWItNjMxZDllNzRiYWJiIiwiVGl0bGVTaGFwZU5hbWUiOiJUZXh0Qm94IDQ2ODciLCJEYXRlU2hhcGVOYW1lIjoiVGV4dEJveCA0Njg5IiwiTWFya2VyU2hhcGVOYW1lIjoiRGlhbW9uZCA0Njg1IiwiQ29ubmVjdG9yU2hhcGVOYW1lIjpudWxsfSx7Ik1pbGVzdG9uZUlkIjoiMDQwNzJiNDMtNmI0MC00OGMwLTlkNDktMjY2NTQ5NWM1ZGI0IiwiVGl0bGVTaGFwZU5hbWUiOiJUZXh0Qm94IDQ2OTkiLCJEYXRlU2hhcGVOYW1lIjoiVGV4dEJveCA0NzAxIiwiTWFya2VyU2hhcGVOYW1lIjoiRmxvd2NoYXJ0OiBNZXJnZSA0Njk1IiwiQ29ubmVjdG9yU2hhcGVOYW1lIjoiU3RyYWlnaHQgQ29ubmVjdG9yIDQ2OTcifSx7Ik1pbGVzdG9uZUlkIjoiNmZjZDhjNDktYTE4Yy00YzVkLWFmMmItNjVmZTVhNGZkMGM1IiwiVGl0bGVTaGFwZU5hbWUiOiJUZXh0Qm94IDQ3MDUiLCJEYXRlU2hhcGVOYW1lIjoiVGV4dEJveCA0NzA3IiwiTWFya2VyU2hhcGVOYW1lIjoiRGlhbW9uZCA0NzAzIiwiQ29ubmVjdG9yU2hhcGVOYW1lIjpudWxsfSx7Ik1pbGVzdG9uZUlkIjoiNmFlMzFjOTktZjY4Ni00YWFlLTg0MGQtZTExMDU2NmVhNjNkIiwiVGl0bGVTaGFwZU5hbWUiOiJUZXh0Qm94IDQ3MTMiLCJEYXRlU2hhcGVOYW1lIjoiVGV4dEJveCA0NzE1IiwiTWFya2VyU2hhcGVOYW1lIjoiRmxvd2NoYXJ0OiBNZXJnZSA0NzExIiwiQ29ubmVjdG9yU2hhcGVOYW1lIjpudWxsfV0sIlRhc2tzIjpbeyJUYXNrSWQiOiJmZTgyYTA1NC1lYjcyLTQ4NTEtYTkzZi02YTYwNjQzMmJmYWMiLCJUaXRsZVNoYXBlTmFtZSI6IlRleHRCb3ggNDcyMyIsIkR1cmF0aW9uVGV4dFNoYXBlTmFtZSI6IlRleHRCb3ggNDczMSIsIlNlZ21lbnRTaGFwZU5hbWUiOiJQZW50YWdvbiA0NzIwIiwiVmVydGljYWxMZWZ0Q29ubmVjdG9yU2hhcGVOYW1lIjoiU3RyYWlnaHQgQ29ubmVjdG9yIDQ3MjUiLCJWZXJ0aWNhbFJpZ2h0Q29ubmVjdG9yU2hhcGVOYW1lIjoiU3RyYWlnaHQgQ29ubmVjdG9yIDQ3MjciLCJIb3Jpem9udGFsQ29ubmVjdG9yU2hhcGVOYW1lIjpudWxsLCJMZWZ0RGF0ZVNoYXBlTmFtZSI6bnVsbCwiUmlnaHREYXRlU2hhcGVOYW1lIjoiVGV4dEJveCA0NzI5In0seyJUYXNrSWQiOiIyM2I0MmNhZC1kOWJjLTQzN2YtYjczOS1jNjhjNjI3MzdjM2EiLCJUaXRsZVNoYXBlTmFtZSI6bnVsbCwiRHVyYXRpb25UZXh0U2hhcGVOYW1lIjoiVGV4dEJveCA0NzQyIiwiU2VnbWVudFNoYXBlTmFtZSI6IlJlY3RhbmdsZSA0NzMyIiwiVmVydGljYWxMZWZ0Q29ubmVjdG9yU2hhcGVOYW1lIjoiU3RyYWlnaHQgQ29ubmVjdG9yIDQ3MzYiLCJWZXJ0aWNhbFJpZ2h0Q29ubmVjdG9yU2hhcGVOYW1lIjoiU3RyYWlnaHQgQ29ubmVjdG9yIDQ3MzgiLCJIb3Jpem9udGFsQ29ubmVjdG9yU2hhcGVOYW1lIjpudWxsLCJMZWZ0RGF0ZVNoYXBlTmFtZSI6bnVsbCwiUmlnaHREYXRlU2hhcGVOYW1lIjoiVGV4dEJveCA0NzQwIn0seyJUYXNrSWQiOiI4MmQxYjdhYS1lNzdkLTQxYTItYmUxNC1kNjlmNWU1MDFiMWIiLCJUaXRsZVNoYXBlTmFtZSI6bnVsbCwiRHVyYXRpb25UZXh0U2hhcGVOYW1lIjoiVGV4dEJveCA0NzUzIiwiU2VnbWVudFNoYXBlTmFtZSI6IlJlY3RhbmdsZSA0NzQzIiwiVmVydGljYWxMZWZ0Q29ubmVjdG9yU2hhcGVOYW1lIjoiU3RyYWlnaHQgQ29ubmVjdG9yIDQ3NDciLCJWZXJ0aWNhbFJpZ2h0Q29ubmVjdG9yU2hhcGVOYW1lIjoiU3RyYWlnaHQgQ29ubmVjdG9yIDQ3NDkiLCJIb3Jpem9udGFsQ29ubmVjdG9yU2hhcGVOYW1lIjpudWxsLCJMZWZ0RGF0ZVNoYXBlTmFtZSI6bnVsbCwiUmlnaHREYXRlU2hhcGVOYW1lIjoiVGV4dEJveCA0NzUxIn0seyJUYXNrSWQiOiIyM2MxNTIzMi03ZDMxLTRlOTUtOGUxMS1jYTI1MWYzM2ZiNDkiLCJUaXRsZVNoYXBlTmFtZSI6bnVsbCwiRHVyYXRpb25UZXh0U2hhcGVOYW1lIjoiVGV4dEJveCA0NzY0IiwiU2VnbWVudFNoYXBlTmFtZSI6IlJlY3RhbmdsZSA0NzU0IiwiVmVydGljYWxMZWZ0Q29ubmVjdG9yU2hhcGVOYW1lIjoiU3RyYWlnaHQgQ29ubmVjdG9yIDQ3NTgiLCJWZXJ0aWNhbFJpZ2h0Q29ubmVjdG9yU2hhcGVOYW1lIjoiU3RyYWlnaHQgQ29ubmVjdG9yIDQ3NjAiLCJIb3Jpem9udGFsQ29ubmVjdG9yU2hhcGVOYW1lIjpudWxsLCJMZWZ0RGF0ZVNoYXBlTmFtZSI6bnVsbCwiUmlnaHREYXRlU2hhcGVOYW1lIjoiVGV4dEJveCA0NzYyIn0seyJUYXNrSWQiOiIxMWE1ZmQyMC0xNjlhLTRlNWEtYTBiZS1kMDQ4ZGJhMDhmZjIiLCJUaXRsZVNoYXBlTmFtZSI6bnVsbCwiRHVyYXRpb25UZXh0U2hhcGVOYW1lIjoiVGV4dEJveCA0Nzc1IiwiU2VnbWVudFNoYXBlTmFtZSI6IlJlY3RhbmdsZSA0NzY1IiwiVmVydGljYWxMZWZ0Q29ubmVjdG9yU2hhcGVOYW1lIjoiU3RyYWlnaHQgQ29ubmVjdG9yIDQ3NjkiLCJWZXJ0aWNhbFJpZ2h0Q29ubmVjdG9yU2hhcGVOYW1lIjoiU3RyYWlnaHQgQ29ubmVjdG9yIDQ3NzEiLCJIb3Jpem9udGFsQ29ubmVjdG9yU2hhcGVOYW1lIjpudWxsLCJMZWZ0RGF0ZVNoYXBlTmFtZSI6bnVsbCwiUmlnaHREYXRlU2hhcGVOYW1lIjoiVGV4dEJveCA0NzczIn1dLCJUaW1lYmFuZCI6eyJFbGFwc2VkVGltZVNoYXBlTmFtZSI6IlJlY3RhbmdsZSA0NjY0IiwiVG9kYXlNYXJrZXJTaGFwZU5hbWUiOiJJc29zY2VsZXMgVHJpYW5nbGUgNDY2NyIsIlRvZGF5TWFya2VyVGV4dFNoYXBlTmFtZSI6IlRleHRCb3ggNDY2OCIsIlJpZ2h0RW5kQ2Fwc1NoYXBlTmFtZSI6IlRleHRCb3ggNDY2MyIsIkxlZnRFbmRDYXBzU2hhcGVOYW1lIjoiVGV4dEJveCA0NjU0IiwiRWxhcHNlZFJlY3RhbmdsZVNoYXBlTmFtZSI6IlJlY3RhbmdsZSA0NjY2IiwiU2VnbWVudFNoYXBlc05hbWVzIjpbIlJlY3RhbmdsZSA0NjUzIiwiVGV4dEJveCA0NjU1IiwiVGV4dEJveCA0NjU2IiwiVGV4dEJveCA0NjU3IiwiVGV4dEJveCA0NjU4IiwiVGV4dEJveCA0NjU5IiwiVGV4dEJveCA0NjYwIiwiVGV4dEJveCA0NjYxIiwiVGV4dEJveCA0NjYyIl19fSwiRWRpdGlvbiI6MCwiQ3VsdHVyZUluZm9OYW1lIjoiZW4tVVMiLCJWZXJzaW9uIjoiMi4wLjAuMCIsIk1pbGVzdG9uZXMiOlt7IkludGVybmFsSWQiOiI2YWUzMWM5OS1mNjg2LTRhYWUtODQwZC1lMTEwNTY2ZWE2M2QiLCJUaXRsZUxlZnQiOjEyNS42NDk2MDUsIlRpdGxlVG9wIjo0NzQuNSwiVGl0bGVXaWR0aCI6NzAuMCwiQ29sb3IiOiIyLCAxNzgsIDIzOCIsIlV0Y0RhdGUiOiIyMDEzLTEyLTAxVDAwOjAwOjAwWiIsIlRpdGxlIjoiUHJvamVjdCBLaWNrb2ZmIiwiU3R5bGUiOjAsIkJlbG93VGltZWJhbmQiOnRydWUsIkN1c3RvbVNldHRpbmdzIjp7IklzRGF0ZVZpc2libGUiOmZhbHNlLCJUaXRsZUZvbnRTZXR0aW5ncyI6eyJGb250U2l6ZSI6MTEsIkZvbnROYW1lIjoiVmVyZGFuYSIsIklzQm9sZCI6dHJ1ZSwiSXNJdGFsaWMiOnRydWUsIklzVW5kZXJsaW5lZCI6ZmFsc2UsIkZvcmVncm91bmRDb2xvciI6IjAsIDAsIDAsIDAifSwiRGF0ZUZvbnRTZXR0aW5ncyI6eyJGb250U2l6ZSI6MTAsIkZvbnROYW1lIjoiVmVyZGFuYSIsIklzQm9sZCI6ZmFsc2UsIklzSXRhbGljIjpmYWxzZSwiSXNVbmRlcmxpbmVkIjpmYWxzZSwiRm9yZWdyb3VuZENvbG9yIjoiMCwgMCwgMCwgMCJ9fSwiSGlkZURhdGUiOmZhbHNlfSx7IkludGVybmFsSWQiOiIwNDA3MmI0My02YjQwLTQ4YzAtOWQ0OS0yNjY1NDk1YzVkYjQiLCJUaXRsZUxlZnQiOjMwMy43NDg3NDksIlRpdGxlVG9wIjpudWxsLCJUaXRsZVdpZHRoIjoxMjAuMCwiQ29sb3IiOiI1MSwgNTEsIDE1MyIsIlV0Y0RhdGUiOiIyMDE0LTAxLTMwVDAwOjAwOjAwWiIsIlRpdGxlIjoiQm9TIERlY2lzc2lvbiBHbyBOby1nbyBEZWNpc2lvbiAiLCJTdHlsZSI6MiwiQmVsb3dUaW1lYmFuZCI6ZmFsc2UsIkN1c3RvbVNldHRpbmdzIjp7IklzRGF0ZVZpc2libGUiOmZhbHNlLCJUaXRsZUZvbnRTZXR0aW5ncyI6eyJGb250U2l6ZSI6MTEsIkZvbnROYW1lIjoiVmVyZGFuYSIsIklzQm9sZCI6ZmFsc2UsIklzSXRhbGljIjpmYWxzZSwiSXNVbmRlcmxpbmVkIjpmYWxzZSwiRm9yZWdyb3VuZENvbG9yIjoiMCwgMCwgMCwgMCJ9LCJEYXRlRm9udFNldHRpbmdzIjp7IkZvbnRTaXplIjoxMCwiRm9udE5hbWUiOiJWZXJkYW5hIiwiSXNCb2xkIjpmYWxzZSwiSXNJdGFsaWMiOmZhbHNlLCJJc1VuZGVybGluZWQiOmZhbHNlLCJGb3JlZ3JvdW5kQ29sb3IiOiIwLCAwLCAwLCAwIn19LCJIaWRlRGF0ZSI6ZmFsc2V9LHsiSW50ZXJuYWxJZCI6IjZmY2Q4YzQ5LWExOGMtNGM1ZC1hZjJiLTY1ZmU1YTRmZDBjNSIsIlRpdGxlTGVmdCI6MjA0LjcyMzkzOCwiVGl0bGVUb3AiOjQ3NC41LCJUaXRsZVdpZHRoIjoxMTAuMCwiQ29sb3IiOiIxNTAsIDIxNCwgNjYiLCJVdGNEYXRlIjoiMjAxNC0wMS0xNVQwMDowMDowMFoiLCJUaXRsZSI6IkFscGhhIEludGVybmFsIFJlbGVhc2UiLCJTdHlsZSI6MSwiQmVsb3dUaW1lYmFuZCI6dHJ1ZSwiQ3VzdG9tU2V0dGluZ3MiOnsiSXNEYXRlVmlzaWJsZSI6ZmFsc2UsIlRpdGxlRm9udFNldHRpbmdzIjp7IkZvbnRTaXplIjoxMSwiRm9udE5hbWUiOiJWZXJkYW5hIiwiSXNCb2xkIjpmYWxzZSwiSXNJdGFsaWMiOmZhbHNlLCJJc1VuZGVybGluZWQiOmZhbHNlLCJGb3JlZ3JvdW5kQ29sb3IiOiIwLCAwLCAwLCAwIn0sIkRhdGVGb250U2V0dGluZ3MiOnsiRm9udFNpemUiOjEwLCJGb250TmFtZSI6IlZlcmRhbmEiLCJJc0JvbGQiOmZhbHNlLCJJc0l0YWxpYyI6ZmFsc2UsIklzVW5kZXJsaW5lZCI6ZmFsc2UsIkZvcmVncm91bmRDb2xvciI6IjAsIDAsIDAsIDAifX0sIkhpZGVEYXRlIjpmYWxzZX0seyJJbnRlcm5hbElkIjoiNDZmYWU5YjEtMWEzNC00ZmQ3LTkxNWItNjMxZDllNzRiYWJiIiwiVGl0bGVMZWZ0IjozMDMuNzk4MzQsIlRpdGxlVG9wIjozNTkuMCwiVGl0bGVXaWR0aCI6MTEwLjAsIkNvbG9yIjoiMjYsIDE3MCwgNjYiLCJVdGNEYXRlIjoiMjAxNC0wMy0wMVQwMDowMDowMFoiLCJUaXRsZSI6IkZpcnN0IFB1YmxpYyBCZXRhIiwiU3R5bGUiOjEsIkJlbG93VGltZWJhbmQiOmZhbHNlLCJDdXN0b21TZXR0aW5ncyI6eyJJc0RhdGVWaXNpYmxlIjpmYWxzZSwiVGl0bGVGb250U2V0dGluZ3MiOnsiRm9udFNpemUiOjExLCJGb250TmFtZSI6IlZlcmRhbmEiLCJJc0JvbGQiOmZhbHNlLCJJc0l0YWxpYyI6ZmFsc2UsIklzVW5kZXJsaW5lZCI6ZmFsc2UsIkZvcmVncm91bmRDb2xvciI6IjAsIDAsIDAsIDAifSwiRGF0ZUZvbnRTZXR0aW5ncyI6eyJGb250U2l6ZSI6MTAsIkZvbnROYW1lIjoiVmVyZGFuYSIsIklzQm9sZCI6ZmFsc2UsIklzSXRhbGljIjpmYWxzZSwiSXNVbmRlcmxpbmVkIjp0cnVlLCJGb3JlZ3JvdW5kQ29sb3IiOiIwLCAwLCAwLCAwIn19LCJIaWRlRGF0ZSI6ZmFsc2V9LHsiSW50ZXJuYWxJZCI6ImM0MTQxYWYzLWFjMzgtNDY1Yy1iNTNmLWNjN2Y3YTRhYTlmNSIsIlRpdGxlTGVmdCI6NTcwLjE5ODI0MiwiVGl0bGVUb3AiOjQ3NC41LCJUaXRsZVdpZHRoIjoxMTAuMCwiQ29sb3IiOiJCbGFjayIsIlV0Y0RhdGUiOiIyMDE0LTA2LTMwVDAwOjAwOjAwWiIsIlRpdGxlIjoiUHJvamVjdCBEZXZlbG9wbWVudCBDbG9zZSIsIlN0eWxlIjowLCJCZWxvd1RpbWViYW5kIjp0cnVlLCJDdXN0b21TZXR0aW5ncyI6eyJJc0RhdGVWaXNpYmxlIjpmYWxzZSwiVGl0bGVGb250U2V0dGluZ3MiOnsiRm9udFNpemUiOjExLCJGb250TmFtZSI6IlZlcmRhbmEiLCJJc0JvbGQiOnRydWUsIklzSXRhbGljIjp0cnVlLCJJc1VuZGVybGluZWQiOmZhbHNlLCJGb3JlZ3JvdW5kQ29sb3IiOiIwLCAwLCAwLCAwIn0sIkRhdGVGb250U2V0dGluZ3MiOnsiRm9udFNpemUiOjEwLCJGb250TmFtZSI6IlZlcmRhbmEiLCJJc0JvbGQiOmZhbHNlLCJJc0l0YWxpYyI6ZmFsc2UsIklzVW5kZXJsaW5lZCI6ZmFsc2UsIkZvcmVncm91bmRDb2xvciI6IjAsIDAsIDAsIDAifX0sIkhpZGVEYXRlIjpmYWxzZX0seyJJbnRlcm5hbElkIjoiNDg0NGZmYzItNWIzYi00OTUyLWI5YWItMDU5ZGQ4NDUzYjBiIiwiVGl0bGVMZWZ0Ijo0MzguMDk5MTIxLCJUaXRsZVRvcCI6MzQ4LjYwNTM0NywiVGl0bGVXaWR0aCI6MTEwLjAsIkNvbG9yIjoiMjYsIDE3MCwgNjYiLCJVdGNEYXRlIjoiMjAxNC0wNS0wMVQwMDowMDowMFoiLCJUaXRsZSI6IlJlbGVhc2UgY2FuZGlkYXRlIiwiU3R5bGUiOjEsIkJlbG93VGltZWJhbmQiOmZhbHNlLCJDdXN0b21TZXR0aW5ncyI6eyJJc0RhdGVWaXNpYmxlIjp0cnVlLCJUaXRsZUZvbnRTZXR0aW5ncyI6eyJGb250U2l6ZSI6MTEsIkZvbnROYW1lIjoiVmVyZGFuYSIsIklzQm9sZCI6ZmFsc2UsIklzSXRhbGljIjpmYWxzZSwiSXNVbmRlcmxpbmVkIjpmYWxzZSwiRm9yZWdyb3VuZENvbG9yIjoiMCwgMCwgMCwgMCJ9LCJEYXRlRm9udFNldHRpbmdzIjp7IkZvbnRTaXplIjoxMCwiRm9udE5hbWUiOiJWZXJkYW5hIiwiSXNCb2xkIjpmYWxzZSwiSXNJdGFsaWMiOmZhbHNlLCJJc1VuZGVybGluZWQiOmZhbHNlLCJGb3JlZ3JvdW5kQ29sb3IiOiIwLCAwLCAwLCAwIn19LCJIaWRlRGF0ZSI6ZmFsc2V9XSwiVGltZUxpbmVUeXBlIjozLCJUYXNrcyI6W3siSW50ZXJuYWxJZCI6IjExYTVmZDIwLTE2OWEtNGU1YS1hMGJlLWQwNDhkYmEwOGZmMiIsIkluZGV4IjowLCJDb2xvciI6IjQ1LCA0NSwgMTM4IiwiVXRjU3RhcnREYXRlIjoiMjAxMy0xMS0wMVQwMDowMDowMFoiLCJVdGNFbmREYXRlIjoiMjAxNC0wMy0wMVQwMDowMDowMCIsIlRpdGxlIjoiU2NvcGUgb2YgcmVxdWlyZW1lbnRzIGRlZmluaXRpb24iLCJTaGFwZSI6MCwiQ3VzdG9tU2V0dGluZ3MiOnsiVGl0bGVXaWR0aCI6MTUxLjk2OTc1NywiVGl0bGVGb250U2V0dGluZ3MiOnsiRm9udFNpemUiOjExLCJGb250TmFtZSI6IlZlcmRhbmEiLCJJc0JvbGQiOnRydWUsIklzSXRhbGljIjpmYWxzZSwiSXNVbmRlcmxpbmVkIjpmYWxzZSwiRm9yZWdyb3VuZENvbG9yIjoiMCwgMCwgMCwgMCJ9LCJTdGFydERhdGVGb250U2V0dGluZ3MiOnsiRm9udFNpemUiOjEwLCJGb250TmFtZSI6IkNhbGlicmkiLCJJc0JvbGQiOmZhbHNlLCJJc0l0YWxpYyI6ZmFsc2UsIklzVW5kZXJsaW5lZCI6ZmFsc2UsIkZvcmVncm91bmRDb2xvciI6IjAsIDMxLCA3MywgMTI1In0sIkVuZERhdGVGb250U2V0dGluZ3MiOnsiRm9udFNpemUiOjEwLCJGb250TmFtZSI6IkNhbGlicmkiLCJJc0JvbGQiOmZhbHNlLCJJc0l0YWxpYyI6ZmFsc2UsIklzVW5kZXJsaW5lZCI6ZmFsc2UsIkZvcmVncm91bmRDb2xvciI6IjAsIDMxLCA3MywgMTI1In19fSx7IkludGVybmFsSWQiOiIyM2MxNTIzMi03ZDMxLTRlOTUtOGUxMS1jYTI1MWYzM2ZiNDkiLCJJbmRleCI6MSwiQ29sb3IiOiIyMTgsIDIzNywgMjM5IiwiVXRjU3RhcnREYXRlIjoiMjAxMy0xMi0wMVQwMDowMDowMFoiLCJVdGNFbmREYXRlIjoiMjAxNC0wMS0xNVQwMDowMDowMCIsIlRpdGxlIjoiUHJvdG90eXBlIiwiU2hhcGUiOjAsIkN1c3RvbVNldHRpbmdzIjp7IlRpdGxlV2lkdGgiOjUyLjcyMjQ0MjYsIlRpdGxlRm9udFNldHRpbmdzIjp7IkZvbnRTaXplIjoxMSwiRm9udE5hbWUiOiJWZXJkYW5hIiwiSXNCb2xkIjp0cnVlLCJJc0l0YWxpYyI6ZmFsc2UsIklzVW5kZXJsaW5lZCI6ZmFsc2UsIkZvcmVncm91bmRDb2xvciI6IjAsIDAsIDAsIDAifSwiU3RhcnREYXRlRm9udFNldHRpbmdzIjp7IkZvbnRTaXplIjoxMCwiRm9udE5hbWUiOiJDYWxpYnJpIiwiSXNCb2xkIjpmYWxzZSwiSXNJdGFsaWMiOmZhbHNlLCJJc1VuZGVybGluZWQiOmZhbHNlLCJGb3JlZ3JvdW5kQ29sb3IiOiIwLCAzMSwgNzMsIDEyNSJ9LCJFbmREYXRlRm9udFNldHRpbmdzIjp7IkZvbnRTaXplIjoxMCwiRm9udE5hbWUiOiJDYWxpYnJpIiwiSXNCb2xkIjpmYWxzZSwiSXNJdGFsaWMiOmZhbHNlLCJJc1VuZGVybGluZWQiOmZhbHNlLCJGb3JlZ3JvdW5kQ29sb3IiOiIwLCAzMSwgNzMsIDEyNSJ9fX0seyJJbnRlcm5hbElkIjoiODJkMWI3YWEtZTc3ZC00MWEyLWJlMTQtZDY5ZjVlNTAxYjFiIiwiSW5kZXgiOjMsIkNvbG9yIjoiMCwgMTE0LCAxODgiLCJVdGNTdGFydERhdGUiOiIyMDEzLTEyLTAyVDAwOjAwOjAwWiIsIlV0Y0VuZERhdGUiOiIyMDE0LTA1LTIwVDAwOjAwOjAwIiwiVGl0bGUiOiJEZXZlbG9wbWVudCIsIlNoYXBlIjowLCJDdXN0b21TZXR0aW5ncyI6eyJUaXRsZVdpZHRoIjo3MS41MzA3ODQ2LCJUaXRsZUZvbnRTZXR0aW5ncyI6eyJGb250U2l6ZSI6MTEsIkZvbnROYW1lIjoiVmVyZGFuYSIsIklzQm9sZCI6dHJ1ZSwiSXNJdGFsaWMiOmZhbHNlLCJJc1VuZGVybGluZWQiOmZhbHNlLCJGb3JlZ3JvdW5kQ29sb3IiOiIwLCAwLCAwLCAwIn0sIlN0YXJ0RGF0ZUZvbnRTZXR0aW5ncyI6eyJGb250U2l6ZSI6MTAsIkZvbnROYW1lIjoiQ2FsaWJyaSIsIklzQm9sZCI6ZmFsc2UsIklzSXRhbGljIjpmYWxzZSwiSXNVbmRlcmxpbmVkIjpmYWxzZSwiRm9yZWdyb3VuZENvbG9yIjoiMCwgMzEsIDczLCAxMjUifSwiRW5kRGF0ZUZvbnRTZXR0aW5ncyI6eyJGb250U2l6ZSI6MTAsIkZvbnROYW1lIjoiQ2FsaWJyaSIsIklzQm9sZCI6ZmFsc2UsIklzSXRhbGljIjpmYWxzZSwiSXNVbmRlcmxpbmVkIjpmYWxzZSwiRm9yZWdyb3VuZENvbG9yIjoiMCwgMzEsIDczLCAxMjUifX19LHsiSW50ZXJuYWxJZCI6IjIzYjQyY2FkLWQ5YmMtNDM3Zi1iNzM5LWM2OGM2MjczN2MzYSIsIkluZGV4Ijo0LCJDb2xvciI6IjAsIDExNCwgMTg4IiwiVXRjU3RhcnREYXRlIjoiMjAxNC0wNS0yMFQwMDowMDowMFoiLCJVdGNFbmREYXRlIjoiMjAxNC0wNi0yMFQwMDowMDowMCIsIlRpdGxlIjoiU3RhYmlsaXplIiwiU2hhcGUiOjAsIkN1c3RvbVNldHRpbmdzIjp7IlRpdGxlV2lkdGgiOjQzLjgzNjY5MjgsIlRpdGxlRm9udFNldHRpbmdzIjp7IkZvbnRTaXplIjoxMSwiRm9udE5hbWUiOiJWZXJkYW5hIiwiSXNCb2xkIjp0cnVlLCJJc0l0YWxpYyI6ZmFsc2UsIklzVW5kZXJsaW5lZCI6ZmFsc2UsIkZvcmVncm91bmRDb2xvciI6IjAsIDAsIDAsIDAifSwiU3RhcnREYXRlRm9udFNldHRpbmdzIjp7IkZvbnRTaXplIjoxMCwiRm9udE5hbWUiOiJDYWxpYnJpIiwiSXNCb2xkIjpmYWxzZSwiSXNJdGFsaWMiOmZhbHNlLCJJc1VuZGVybGluZWQiOmZhbHNlLCJGb3JlZ3JvdW5kQ29sb3IiOiIwLCAzMSwgNzMsIDEyNSJ9LCJFbmREYXRlRm9udFNldHRpbmdzIjp7IkZvbnRTaXplIjoxMCwiRm9udE5hbWUiOiJDYWxpYnJpIiwiSXNCb2xkIjpmYWxzZSwiSXNJdGFsaWMiOmZhbHNlLCJJc1VuZGVybGluZWQiOmZhbHNlLCJGb3JlZ3JvdW5kQ29sb3IiOiIwLCAzMSwgNzMsIDEyNSJ9fX0seyJJbnRlcm5hbElkIjoiZmU4MmEwNTQtZWI3Mi00ODUxLWE5M2YtNmE2MDY0MzJiZmFjIiwiSW5kZXgiOjUsIkNvbG9yIjoiV2hpdGUiLCJVdGNTdGFydERhdGUiOiIyMDE0LTA2LTE3VDAwOjAwOjAwWiIsIlV0Y0VuZERhdGUiOiIyMDE0LTA2LTI3VDAwOjAwOjAwIiwiVGl0bGUiOiJMYXVuY2giLCJTaGFwZSI6MywiQ3VzdG9tU2V0dGluZ3MiOnsiVGl0bGVXaWR0aCI6MzcuNjE2NjE1MywiVGl0bGVGb250U2V0dGluZ3MiOnsiRm9udFNpemUiOjExLCJGb250TmFtZSI6IlZlcmRhbmEiLCJJc0JvbGQiOnRydWUsIklzSXRhbGljIjpmYWxzZSwiSXNVbmRlcmxpbmVkIjpmYWxzZSwiRm9yZWdyb3VuZENvbG9yIjoiMCwgMCwgMCwgMCJ9LCJTdGFydERhdGVGb250U2V0dGluZ3MiOnsiRm9udFNpemUiOjEwLCJGb250TmFtZSI6IkNhbGlicmkiLCJJc0JvbGQiOmZhbHNlLCJJc0l0YWxpYyI6ZmFsc2UsIklzVW5kZXJsaW5lZCI6ZmFsc2UsIkZvcmVncm91bmRDb2xvciI6IjAsIDMxLCA3MywgMTI1In0sIkVuZERhdGVGb250U2V0dGluZ3MiOnsiRm9udFNpemUiOjEwLCJGb250TmFtZSI6IkNhbGlicmkiLCJJc0JvbGQiOmZhbHNlLCJJc0l0YWxpYyI6ZmFsc2UsIklzVW5kZXJsaW5lZCI6ZmFsc2UsIkZvcmVncm91bmRDb2xvciI6IjAsIDMxLCA3MywgMTI1In19fV0sIlN0eWxlIjp7IlRpbWVsaW5lU2V0dGluZ3MiOnsiVG9kYXlNYXJrZXJGb250U2V0dGluZ3MiOnsiRm9udFNpemUiOjExLCJGb250TmFtZSI6IkNhbGlicmkiLCJJc0JvbGQiOmZhbHNlLCJJc0l0YWxpYyI6ZmFsc2UsIklzVW5kZXJsaW5lZCI6ZmFsc2UsIkZvcmVncm91bmRDb2xvciI6IjAsIDAsIDAsIDAifSwiU3RhcnRZZWFyRm9udCI6eyJGb250U2l6ZSI6MjAsIkZvbnROYW1lIjoiQ2FsaWJyaSIsIklzQm9sZCI6dHJ1ZSwiSXNJdGFsaWMiOmZhbHNlLCJJc1VuZGVybGluZWQiOmZhbHNlLCJGb3JlZ3JvdW5kQ29sb3IiOiIwLCA1MSwgNTEsIDE1MyJ9LCJFbmRZZWFyRm9udCI6eyJGb250U2l6ZSI6MjAsIkZvbnROYW1lIjoiQ2FsaWJyaSIsIklzQm9sZCI6dHJ1ZSwiSXNJdGFsaWMiOmZhbHNlLCJJc1VuZGVybGluZWQiOmZhbHNlLCJGb3JlZ3JvdW5kQ29sb3IiOiIwLCA1MSwgNTEsIDE1MyJ9LCJJc1RoaW4iOmZhbHNlLCJIYXMzREVmZmVjdCI6dHJ1ZSwiVGltZWJhbmRJc1JvdW5kZWQiOmZhbHNlLCJUaW1lYmFuZENvbG9yIjoiMzEsIDczLCAxMjUiLCJUaW1lYmFuZEZvbnRTZXR0aW5ncyI6eyJGb250U2l6ZSI6MTIsIkZvbnROYW1lIjoiQ2FsaWJyaSIsIklzQm9sZCI6ZmFsc2UsIklzSXRhbGljIjpmYWxzZSwiSXNVbmRlcmxpbmVkIjpmYWxzZSwiRm9yZWdyb3VuZENvbG9yIjoiV2hpdGUifSwiRWxhcHNlZFRpbWVDb2xvciI6IlJlZCIsIkVsYXBzZWRUaW1lU3R5bGUiOjEsIlRvZGF5TWFya2VyUG9zaXRpb24iOjEsIkNhcHNQb3NpdGlvbiI6M30sIkRlZmF1bHRNaWxlc3RvbmVTZXR0aW5ncyI6eyJGbGFnQ29ubmVjdG9yU2V0dGluZ3MiOnsiQ29sb3IiOiI3OSwgMTI5LCAxODkifSwiRGF0ZUZvcm1hdCI6eyJGb3JtYXRTdHJpbmciOiJNTS9kZC95eSIsIlNlcGFyYXRvciI6Ii4iLCJVc2VJbnRlcm5hdGlvbmFsRGF0ZUZvcm1hdCI6ZmFsc2V9LCJXb3JkV3JhcCI6dHJ1ZSwiSXNEYXRlVmlzaWJsZSI6dHJ1ZSwiVGl0bGVGb250U2V0dGluZ3MiOnsiRm9udFNpemUiOjExLCJGb250TmFtZSI6IkNhbGlicmkiLCJJc0JvbGQiOmZhbHNlLCJJc0l0YWxpYyI6ZmFsc2UsIklzVW5kZXJsaW5lZCI6ZmFsc2UsIkZvcmVncm91bmRDb2xvciI6IkJsYWNrIn0sIkRhdGVGb250U2V0dGluZ3MiOnsiRm9udFNpemUiOjEwLCJGb250TmFtZSI6IkNhbGlicmkiLCJJc0JvbGQiOmZhbHNlLCJJc0l0YWxpYyI6ZmFsc2UsIklzVW5kZXJsaW5lZCI6ZmFsc2UsIkZvcmVncm91bmRDb2xvciI6IjMxLCA3MywgMTI1In19LCJEZWZhdWx0VGFza1NldHRpbmdzIjp7IldvcmRXcmFwIjpmYWxzZSwiRGF0ZUZvbnRTZXR0aW5ncyI6eyJGb250U2l6ZSI6MTAsIkZvbnROYW1lIjoiQ2FsaWJyaSIsIklzQm9sZCI6ZmFsc2UsIklzSXRhbGljIjpmYWxzZSwiSXNVbmRlcmxpbmVkIjpmYWxzZSwiRm9yZWdyb3VuZENvbG9yIjoiMzEsIDczLCAxMjUifSwiSXNUaGljayI6dHJ1ZSwiVGFza3NBYm92ZVRpbWViYW5kIjp0cnVlLCJEYXRlRm9ybWF0Ijp7IkZvcm1hdFN0cmluZyI6Ik1NL2RkL3l5IiwiU2VwYXJhdG9yIjoiLiIsIlVzZUludGVybmF0aW9uYWxEYXRlRm9ybWF0IjpmYWxzZX0sIkR1cmF0aW9uUG9zaXRpb24iOjAsIkR1cmF0aW9uRm9ybWF0IjowLCJSZW5kZXJMb25nVGFza1RpdGxlQWJvdmVUYXNrU2hhcGUiOnRydWUsIklzSG9yaXpvbnRhbENvbm5lY3RvclZpc2libGUiOmZhbHNlLCJJc1ZlcnRpY2FsQ29ubmVjdG9yVmlzaWJsZSI6dHJ1ZSwiSG9yaXpvbnRhbENvbm5lY3RvclNldHRpbmdzIjp7IkNvbG9yIjoiMjM4LCAyMzYsIDIyNSJ9LCJWZXJ0aWNhbENvbm5lY3RvclNldHRpbmdzIjp7IkNvbG9yIjoiMjA0LCAyMDQsIDIwNCJ9LCJJbnRlcnZhbFRleHRQb3NpdGlvbiI6MSwiSW50ZXJ2YWxEYXRlUG9zaXRpb24iOjIsIlRpdGxlV2lkdGgiOm51bGwsIlRpdGxlRm9udFNldHRpbmdzIjp7IkZvbnRTaXplIjoxMSwiRm9udE5hbWUiOiJDYWxpYnJpIiwiSXNCb2xkIjpmYWxzZSwiSXNJdGFsaWMiOmZhbHNlLCJJc1VuZGVybGluZWQiOmZhbHNlLCJGb3JlZ3JvdW5kQ29sb3IiOiJCbGFjayJ9fSwiU2NhbGVTZXR0aW5ncyI6eyJEYXRlRm9ybWF0IjoiTU1NIiwiSW50ZXJ2YWxUeXBlIjoyLCJVc2VBdXRvbWF0aWNUaW1lU2NhbGUiOnRydWUsIkN1c3RvbVRpbWVTY2FsZVV0Y1N0YXJ0RGF0ZSI6IjAwMDEtMDEtMDFUMDA6MDA6MDBaIiwiQ3VzdG9tVGltZVNjYWxlVXRjRW5kRGF0ZSI6IjAwMDEtMDEtMDFUMDA6MDA6MDBaIn19LCJUaW1lYmFuZFZlcnRpY2FsUG9zaXRpb24iOnsiUXVpY2tQb3NpdGlvbiI6MiwiUmVsYXRpdmVQb3NpdGlvbiI6NzUuMCwiQWJzb2x1dGVQb3NpdGlvbiI6NDA1LjAsIlByZXZpb3VzQWJzb2x1dGVQb3NpdGlvbiI6NDA1LjB9fQ=="/>
  <p:tag name="__MASTER" val="__part_0"/>
</p:tagLst>
</file>

<file path=ppt/theme/theme1.xml><?xml version="1.0" encoding="utf-8"?>
<a:theme xmlns:a="http://schemas.openxmlformats.org/drawingml/2006/main" name="5_EIOPA_presentation_temp_Office2010">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Verdana Bold"/>
        <a:ea typeface="ＭＳ Ｐゴシック"/>
        <a:cs typeface=""/>
      </a:majorFont>
      <a:minorFont>
        <a:latin typeface="Verdan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2400" b="0" i="0" u="none" strike="noStrike" cap="none" normalizeH="0" baseline="0" smtClean="0">
            <a:ln>
              <a:noFill/>
            </a:ln>
            <a:solidFill>
              <a:schemeClr val="tx1"/>
            </a:solidFill>
            <a:effectLst/>
            <a:latin typeface="Arial" charset="0"/>
            <a:ea typeface="ＭＳ Ｐゴシック" pitchFamily="96"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2400" b="0" i="0" u="none" strike="noStrike" cap="none" normalizeH="0" baseline="0" smtClean="0">
            <a:ln>
              <a:noFill/>
            </a:ln>
            <a:solidFill>
              <a:schemeClr val="tx1"/>
            </a:solidFill>
            <a:effectLst/>
            <a:latin typeface="Arial" charset="0"/>
            <a:ea typeface="ＭＳ Ｐゴシック" pitchFamily="96" charset="-128"/>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EIOPA_presentation_temp">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Verdana Bold"/>
        <a:ea typeface="ＭＳ Ｐゴシック"/>
        <a:cs typeface=""/>
      </a:majorFont>
      <a:minorFont>
        <a:latin typeface="Verdan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2400" b="0" i="0" u="none" strike="noStrike" cap="none" normalizeH="0" baseline="0" smtClean="0">
            <a:ln>
              <a:noFill/>
            </a:ln>
            <a:solidFill>
              <a:schemeClr val="tx1"/>
            </a:solidFill>
            <a:effectLst/>
            <a:latin typeface="Arial" charset="0"/>
            <a:ea typeface="ＭＳ Ｐゴシック" pitchFamily="96"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2400" b="0" i="0" u="none" strike="noStrike" cap="none" normalizeH="0" baseline="0" smtClean="0">
            <a:ln>
              <a:noFill/>
            </a:ln>
            <a:solidFill>
              <a:schemeClr val="tx1"/>
            </a:solidFill>
            <a:effectLst/>
            <a:latin typeface="Arial" charset="0"/>
            <a:ea typeface="ＭＳ Ｐゴシック" pitchFamily="96" charset="-128"/>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EIOPA_presentation_temp">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Verdana Bold"/>
        <a:ea typeface="ＭＳ Ｐゴシック"/>
        <a:cs typeface=""/>
      </a:majorFont>
      <a:minorFont>
        <a:latin typeface="Verdan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2400" b="0" i="0" u="none" strike="noStrike" cap="none" normalizeH="0" baseline="0" smtClean="0">
            <a:ln>
              <a:noFill/>
            </a:ln>
            <a:solidFill>
              <a:schemeClr val="tx1"/>
            </a:solidFill>
            <a:effectLst/>
            <a:latin typeface="Arial" charset="0"/>
            <a:ea typeface="ＭＳ Ｐゴシック" pitchFamily="96"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2400" b="0" i="0" u="none" strike="noStrike" cap="none" normalizeH="0" baseline="0" smtClean="0">
            <a:ln>
              <a:noFill/>
            </a:ln>
            <a:solidFill>
              <a:schemeClr val="tx1"/>
            </a:solidFill>
            <a:effectLst/>
            <a:latin typeface="Arial" charset="0"/>
            <a:ea typeface="ＭＳ Ｐゴシック" pitchFamily="96" charset="-128"/>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EIOPA_presentation_temp">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Verdana Bold"/>
        <a:ea typeface="ＭＳ Ｐゴシック"/>
        <a:cs typeface=""/>
      </a:majorFont>
      <a:minorFont>
        <a:latin typeface="Verdan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2400" b="0" i="0" u="none" strike="noStrike" cap="none" normalizeH="0" baseline="0" smtClean="0">
            <a:ln>
              <a:noFill/>
            </a:ln>
            <a:solidFill>
              <a:schemeClr val="tx1"/>
            </a:solidFill>
            <a:effectLst/>
            <a:latin typeface="Arial" charset="0"/>
            <a:ea typeface="ＭＳ Ｐゴシック" pitchFamily="96"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2400" b="0" i="0" u="none" strike="noStrike" cap="none" normalizeH="0" baseline="0" smtClean="0">
            <a:ln>
              <a:noFill/>
            </a:ln>
            <a:solidFill>
              <a:schemeClr val="tx1"/>
            </a:solidFill>
            <a:effectLst/>
            <a:latin typeface="Arial" charset="0"/>
            <a:ea typeface="ＭＳ Ｐゴシック" pitchFamily="96" charset="-128"/>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151</TotalTime>
  <Words>2048</Words>
  <Application>Microsoft Office PowerPoint</Application>
  <PresentationFormat>On-screen Show (4:3)</PresentationFormat>
  <Paragraphs>442</Paragraphs>
  <Slides>27</Slides>
  <Notes>4</Notes>
  <HiddenSlides>0</HiddenSlides>
  <MMClips>0</MMClips>
  <ScaleCrop>false</ScaleCrop>
  <HeadingPairs>
    <vt:vector size="4" baseType="variant">
      <vt:variant>
        <vt:lpstr>Theme</vt:lpstr>
      </vt:variant>
      <vt:variant>
        <vt:i4>4</vt:i4>
      </vt:variant>
      <vt:variant>
        <vt:lpstr>Slide Titles</vt:lpstr>
      </vt:variant>
      <vt:variant>
        <vt:i4>27</vt:i4>
      </vt:variant>
    </vt:vector>
  </HeadingPairs>
  <TitlesOfParts>
    <vt:vector size="31" baseType="lpstr">
      <vt:lpstr>5_EIOPA_presentation_temp_Office2010</vt:lpstr>
      <vt:lpstr>EIOPA_presentation_temp</vt:lpstr>
      <vt:lpstr>1_EIOPA_presentation_temp</vt:lpstr>
      <vt:lpstr>2_EIOPA_presentation_temp</vt:lpstr>
      <vt:lpstr>EIOPA EUROFILING DAY</vt:lpstr>
      <vt:lpstr>Context of latest EuroFiling day</vt:lpstr>
      <vt:lpstr>Mid-year expectations </vt:lpstr>
      <vt:lpstr>Since then … (1)</vt:lpstr>
      <vt:lpstr>Incidence on reporting</vt:lpstr>
      <vt:lpstr>Since then … (2)</vt:lpstr>
      <vt:lpstr>Incidence on reporting</vt:lpstr>
      <vt:lpstr>2012 Taxonomy Timeline</vt:lpstr>
      <vt:lpstr>2013 Taxonomy Timeline </vt:lpstr>
      <vt:lpstr>2014 Taxonomy Timeline</vt:lpstr>
      <vt:lpstr>Taxonomy  November release</vt:lpstr>
      <vt:lpstr>Taxonomy  December release</vt:lpstr>
      <vt:lpstr>Pro and cons for dimensional XBRL taxonomies</vt:lpstr>
      <vt:lpstr>PowerPoint Presentation</vt:lpstr>
      <vt:lpstr>PoC Taxonomy  December release</vt:lpstr>
      <vt:lpstr>Reporting Tool for Undertakings.</vt:lpstr>
      <vt:lpstr>XBRL. The reasons</vt:lpstr>
      <vt:lpstr>TfU. The expected by end 2013</vt:lpstr>
      <vt:lpstr>The Tool for Undertakings Project (TfU)</vt:lpstr>
      <vt:lpstr>Options under consideration</vt:lpstr>
      <vt:lpstr>TfU Option 2 Solution Architecture</vt:lpstr>
      <vt:lpstr>TfU Option 2 Value for undertakings and NCAs</vt:lpstr>
      <vt:lpstr>TfU Option 2 Functions: In and Out of Scope</vt:lpstr>
      <vt:lpstr>PowerPoint Presentation</vt:lpstr>
      <vt:lpstr>PowerPoint Presentation</vt:lpstr>
      <vt:lpstr>Keeping up to date</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Maria  Frantzi</dc:creator>
  <cp:lastModifiedBy>Aitor Azcoaga</cp:lastModifiedBy>
  <cp:revision>30</cp:revision>
  <dcterms:created xsi:type="dcterms:W3CDTF">2013-12-04T18:15:48Z</dcterms:created>
  <dcterms:modified xsi:type="dcterms:W3CDTF">2013-12-10T10:42:52Z</dcterms:modified>
</cp:coreProperties>
</file>