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7"/>
  </p:notesMasterIdLst>
  <p:sldIdLst>
    <p:sldId id="256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75" autoAdjust="0"/>
  </p:normalViewPr>
  <p:slideViewPr>
    <p:cSldViewPr>
      <p:cViewPr varScale="1">
        <p:scale>
          <a:sx n="93" d="100"/>
          <a:sy n="93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6BA34-6DFA-4F65-B22E-0D9176277850}" type="datetimeFigureOut">
              <a:rPr lang="fr-FR" smtClean="0"/>
              <a:t>16/12/2013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C0DE-C0CF-4728-95C8-33B72BD610C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C0DE-C0CF-4728-95C8-33B72BD610C0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C0DE-C0CF-4728-95C8-33B72BD610C0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C0DE-C0CF-4728-95C8-33B72BD610C0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C0DE-C0CF-4728-95C8-33B72BD610C0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9238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6440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05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3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4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92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15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95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50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82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83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9843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80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15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0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9467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17347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9184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467483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0105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53607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5966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DCE6-7C9E-485F-895E-7ADA39E150E4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64E4-408A-4250-9165-FC0A30B94927}" type="slidenum">
              <a:rPr lang="da-DK" smtClean="0"/>
              <a:pPr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1645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DCE6-7C9E-485F-895E-7ADA39E150E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/>
              <a:t>16-12-2013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64E4-408A-4250-9165-FC0A30B94927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46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772400" cy="30963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a-DK" dirty="0" smtClean="0"/>
              <a:t>XBRL Europe</a:t>
            </a:r>
            <a:br>
              <a:rPr lang="da-DK" dirty="0" smtClean="0"/>
            </a:br>
            <a:r>
              <a:rPr lang="da-DK" dirty="0" smtClean="0"/>
              <a:t>Luxembourg</a:t>
            </a:r>
            <a:br>
              <a:rPr lang="da-DK" dirty="0" smtClean="0"/>
            </a:br>
            <a:r>
              <a:rPr lang="da-DK" dirty="0" smtClean="0"/>
              <a:t>December 11th 2013</a:t>
            </a:r>
            <a:br>
              <a:rPr lang="da-DK" dirty="0" smtClean="0"/>
            </a:br>
            <a:r>
              <a:rPr lang="da-DK" dirty="0" smtClean="0"/>
              <a:t>Poul Kjær</a:t>
            </a:r>
            <a:br>
              <a:rPr lang="da-DK" dirty="0" smtClean="0"/>
            </a:br>
            <a:r>
              <a:rPr lang="da-DK" dirty="0" smtClean="0"/>
              <a:t> Chair XBRL Europe </a:t>
            </a:r>
            <a:r>
              <a:rPr lang="da-DK" dirty="0" err="1" smtClean="0"/>
              <a:t>Marcom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800200"/>
          </a:xfrm>
        </p:spPr>
        <p:txBody>
          <a:bodyPr/>
          <a:lstStyle/>
          <a:p>
            <a:r>
              <a:rPr lang="da-DK" dirty="0" smtClean="0"/>
              <a:t>Poul Kjær</a:t>
            </a:r>
          </a:p>
          <a:p>
            <a:r>
              <a:rPr lang="da-DK" dirty="0" err="1" smtClean="0"/>
              <a:t>Chairman</a:t>
            </a:r>
            <a:r>
              <a:rPr lang="da-DK" dirty="0" smtClean="0"/>
              <a:t> XBRL Danmark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14954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8651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biggest</a:t>
            </a:r>
            <a:r>
              <a:rPr lang="da-DK" dirty="0" smtClean="0"/>
              <a:t> event </a:t>
            </a:r>
            <a:r>
              <a:rPr lang="da-DK" dirty="0" err="1" smtClean="0"/>
              <a:t>since</a:t>
            </a:r>
            <a:r>
              <a:rPr lang="da-DK" dirty="0" smtClean="0"/>
              <a:t> last time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3217912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da-DK" dirty="0" smtClean="0">
                <a:solidFill>
                  <a:schemeClr val="tx1"/>
                </a:solidFill>
              </a:rPr>
              <a:t>The Banking Day: 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The CRDIV Conference 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June 17th 2013</a:t>
            </a:r>
          </a:p>
          <a:p>
            <a:pPr marL="457200" indent="-457200">
              <a:buFont typeface="Wingdings" pitchFamily="2" charset="2"/>
              <a:buChar char="ü"/>
            </a:pP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4954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47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73282"/>
            <a:ext cx="7772400" cy="11275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 smtClean="0"/>
              <a:t>Upcoming possible events 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2484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da-DK" sz="2400" dirty="0" smtClean="0">
                <a:solidFill>
                  <a:schemeClr val="tx1"/>
                </a:solidFill>
              </a:rPr>
              <a:t>Follow up on the banking day </a:t>
            </a:r>
            <a:r>
              <a:rPr lang="da-DK" sz="2400" dirty="0" smtClean="0">
                <a:solidFill>
                  <a:schemeClr val="tx1"/>
                </a:solidFill>
              </a:rPr>
              <a:t>?</a:t>
            </a:r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da-DK" sz="2400" dirty="0" smtClean="0">
                <a:solidFill>
                  <a:schemeClr val="tx1"/>
                </a:solidFill>
              </a:rPr>
              <a:t>Follow up on the Solvency </a:t>
            </a:r>
            <a:r>
              <a:rPr lang="da-DK" sz="2400" dirty="0" smtClean="0">
                <a:solidFill>
                  <a:schemeClr val="tx1"/>
                </a:solidFill>
              </a:rPr>
              <a:t>II event </a:t>
            </a:r>
            <a:r>
              <a:rPr lang="da-DK" sz="2400" dirty="0" smtClean="0">
                <a:solidFill>
                  <a:schemeClr val="tx1"/>
                </a:solidFill>
              </a:rPr>
              <a:t>?</a:t>
            </a:r>
          </a:p>
          <a:p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da-DK" sz="2400" dirty="0" smtClean="0">
                <a:solidFill>
                  <a:schemeClr val="tx1"/>
                </a:solidFill>
              </a:rPr>
              <a:t>Follow up on the </a:t>
            </a:r>
            <a:r>
              <a:rPr lang="da-DK" sz="2400" dirty="0" smtClean="0">
                <a:solidFill>
                  <a:schemeClr val="tx1"/>
                </a:solidFill>
              </a:rPr>
              <a:t>Transparency directive in Brussels </a:t>
            </a:r>
            <a:r>
              <a:rPr lang="da-DK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>
              <a:buFont typeface="Wingdings" pitchFamily="2" charset="2"/>
              <a:buChar char="ü"/>
            </a:pPr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da-DK" sz="2400" dirty="0" smtClean="0">
                <a:solidFill>
                  <a:schemeClr val="tx1"/>
                </a:solidFill>
              </a:rPr>
              <a:t>The </a:t>
            </a:r>
            <a:r>
              <a:rPr lang="da-DK" sz="2400" dirty="0" smtClean="0">
                <a:solidFill>
                  <a:schemeClr val="tx1"/>
                </a:solidFill>
              </a:rPr>
              <a:t>Business </a:t>
            </a:r>
            <a:r>
              <a:rPr lang="da-DK" sz="2400" dirty="0" smtClean="0">
                <a:solidFill>
                  <a:schemeClr val="tx1"/>
                </a:solidFill>
              </a:rPr>
              <a:t>Registrer area </a:t>
            </a:r>
            <a:r>
              <a:rPr lang="da-DK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/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da-DK" sz="2400" dirty="0" smtClean="0">
                <a:solidFill>
                  <a:schemeClr val="tx1"/>
                </a:solidFill>
              </a:rPr>
              <a:t>The SBR sector ?</a:t>
            </a:r>
          </a:p>
          <a:p>
            <a:pPr marL="457200" indent="-457200">
              <a:buFont typeface="Wingdings" pitchFamily="2" charset="2"/>
              <a:buChar char="ü"/>
            </a:pPr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da-DK" sz="2400" dirty="0" smtClean="0">
                <a:solidFill>
                  <a:schemeClr val="tx1"/>
                </a:solidFill>
              </a:rPr>
              <a:t>Next XBRL Europe and Eurofiling workshop in mid 2014</a:t>
            </a:r>
            <a:endParaRPr lang="da-DK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da-DK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4997" y="21974"/>
            <a:ext cx="14954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774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528" y="6021288"/>
            <a:ext cx="8424936" cy="14401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954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Undertitel 2"/>
          <p:cNvSpPr txBox="1">
            <a:spLocks/>
          </p:cNvSpPr>
          <p:nvPr/>
        </p:nvSpPr>
        <p:spPr>
          <a:xfrm>
            <a:off x="323528" y="1268760"/>
            <a:ext cx="8424936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en-US" sz="4400" dirty="0" smtClean="0"/>
              <a:t>Thank you for your attendance –</a:t>
            </a:r>
            <a:br>
              <a:rPr lang="en-US" sz="4400" dirty="0" smtClean="0"/>
            </a:br>
            <a:r>
              <a:rPr lang="en-US" sz="4400" dirty="0" smtClean="0"/>
              <a:t>and see you next time</a:t>
            </a:r>
            <a:br>
              <a:rPr lang="en-US" sz="4400" dirty="0" smtClean="0"/>
            </a:br>
            <a:r>
              <a:rPr lang="en-US" sz="4400" dirty="0" smtClean="0"/>
              <a:t>possibly in </a:t>
            </a:r>
            <a:r>
              <a:rPr lang="en-US" sz="4400" dirty="0" smtClean="0"/>
              <a:t>Rome, Brussels, … (location to </a:t>
            </a:r>
            <a:r>
              <a:rPr lang="en-US" sz="4400" dirty="0" smtClean="0"/>
              <a:t>be confirmed)</a:t>
            </a:r>
            <a:br>
              <a:rPr lang="en-US" sz="4400" dirty="0" smtClean="0"/>
            </a:br>
            <a:r>
              <a:rPr lang="en-US" sz="4400" dirty="0" smtClean="0"/>
              <a:t>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to 8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of </a:t>
            </a:r>
            <a:r>
              <a:rPr lang="en-US" sz="4400" dirty="0" smtClean="0"/>
              <a:t>May 2014</a:t>
            </a:r>
            <a:endParaRPr kumimoji="0" lang="da-DK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45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</Words>
  <Application>Microsoft Office PowerPoint</Application>
  <PresentationFormat>Affichage à l'écran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Kontortema</vt:lpstr>
      <vt:lpstr>7_Kontortema</vt:lpstr>
      <vt:lpstr>XBRL Europe Luxembourg December 11th 2013 Poul Kjær  Chair XBRL Europe Marcom</vt:lpstr>
      <vt:lpstr>The biggest event since last time</vt:lpstr>
      <vt:lpstr>Upcoming possible events ?</vt:lpstr>
      <vt:lpstr>Diapositive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Kgl. Dansk Ambassade, Stockholm</dc:title>
  <dc:creator>Poul</dc:creator>
  <cp:lastModifiedBy>Gilles</cp:lastModifiedBy>
  <cp:revision>10</cp:revision>
  <dcterms:created xsi:type="dcterms:W3CDTF">2013-03-19T12:35:48Z</dcterms:created>
  <dcterms:modified xsi:type="dcterms:W3CDTF">2013-12-16T16:06:41Z</dcterms:modified>
</cp:coreProperties>
</file>