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1" r:id="rId2"/>
    <p:sldMasterId id="2147483792" r:id="rId3"/>
    <p:sldMasterId id="2147483816" r:id="rId4"/>
    <p:sldMasterId id="2147483870" r:id="rId5"/>
    <p:sldMasterId id="2147483882" r:id="rId6"/>
    <p:sldMasterId id="2147483901" r:id="rId7"/>
    <p:sldMasterId id="2147483912" r:id="rId8"/>
  </p:sldMasterIdLst>
  <p:notesMasterIdLst>
    <p:notesMasterId r:id="rId29"/>
  </p:notesMasterIdLst>
  <p:handoutMasterIdLst>
    <p:handoutMasterId r:id="rId30"/>
  </p:handoutMasterIdLst>
  <p:sldIdLst>
    <p:sldId id="256" r:id="rId9"/>
    <p:sldId id="358" r:id="rId10"/>
    <p:sldId id="453" r:id="rId11"/>
    <p:sldId id="579" r:id="rId12"/>
    <p:sldId id="578" r:id="rId13"/>
    <p:sldId id="594" r:id="rId14"/>
    <p:sldId id="595" r:id="rId15"/>
    <p:sldId id="581" r:id="rId16"/>
    <p:sldId id="596" r:id="rId17"/>
    <p:sldId id="582" r:id="rId18"/>
    <p:sldId id="474" r:id="rId19"/>
    <p:sldId id="589" r:id="rId20"/>
    <p:sldId id="590" r:id="rId21"/>
    <p:sldId id="585" r:id="rId22"/>
    <p:sldId id="586" r:id="rId23"/>
    <p:sldId id="591" r:id="rId24"/>
    <p:sldId id="593" r:id="rId25"/>
    <p:sldId id="592" r:id="rId26"/>
    <p:sldId id="440" r:id="rId27"/>
    <p:sldId id="292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38962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77925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16887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55850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948129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337755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727381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117007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gun-clijmans Rita" initials="RO" lastIdx="11" clrIdx="0"/>
  <p:cmAuthor id="1" name="Andromeda Wood" initials="" lastIdx="0" clrIdx="1"/>
  <p:cmAuthor id="2" name="Czajka Bartek" initials="CB" lastIdx="2" clrIdx="2"/>
  <p:cmAuthor id="3" name="Wood Andie" initials="W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033"/>
    <a:srgbClr val="5F6062"/>
    <a:srgbClr val="92D050"/>
    <a:srgbClr val="A9C399"/>
    <a:srgbClr val="000000"/>
    <a:srgbClr val="8DA381"/>
    <a:srgbClr val="1D3766"/>
    <a:srgbClr val="BED7E6"/>
    <a:srgbClr val="784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186" autoAdjust="0"/>
  </p:normalViewPr>
  <p:slideViewPr>
    <p:cSldViewPr>
      <p:cViewPr varScale="1">
        <p:scale>
          <a:sx n="74" d="100"/>
          <a:sy n="74" d="100"/>
        </p:scale>
        <p:origin x="-234" y="-90"/>
      </p:cViewPr>
      <p:guideLst>
        <p:guide orient="horz" pos="2463"/>
        <p:guide pos="2880"/>
      </p:guideLst>
    </p:cSldViewPr>
  </p:slideViewPr>
  <p:outlineViewPr>
    <p:cViewPr>
      <p:scale>
        <a:sx n="33" d="100"/>
        <a:sy n="33" d="100"/>
      </p:scale>
      <p:origin x="0" y="7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1" d="100"/>
          <a:sy n="91" d="100"/>
        </p:scale>
        <p:origin x="-1068" y="151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C71F8-D2BB-44D9-AE2E-200794C5E35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A1B480-ED86-46AF-BF26-95CDC39E3D70}">
      <dgm:prSet phldrT="[Text]" custT="1"/>
      <dgm:spPr/>
      <dgm:t>
        <a:bodyPr/>
        <a:lstStyle/>
        <a:p>
          <a:r>
            <a:rPr lang="en-GB" sz="2000" b="1" dirty="0" smtClean="0"/>
            <a:t>IFRSs </a:t>
          </a:r>
          <a:r>
            <a:rPr lang="en-GB" sz="2000" dirty="0" smtClean="0"/>
            <a:t>– </a:t>
          </a:r>
          <a:r>
            <a:rPr lang="en-GB" sz="1800" dirty="0" smtClean="0"/>
            <a:t>general hedge accounting, rate regulation … </a:t>
          </a:r>
          <a:endParaRPr lang="en-GB" sz="1800" dirty="0"/>
        </a:p>
      </dgm:t>
    </dgm:pt>
    <dgm:pt modelId="{E2316EF9-BCF4-404E-9407-552CE28864CF}" type="parTrans" cxnId="{7174460B-031E-4C2D-B72C-FB895ED7FB68}">
      <dgm:prSet/>
      <dgm:spPr/>
      <dgm:t>
        <a:bodyPr/>
        <a:lstStyle/>
        <a:p>
          <a:endParaRPr lang="en-GB"/>
        </a:p>
      </dgm:t>
    </dgm:pt>
    <dgm:pt modelId="{E68CDF15-8383-44CA-9B29-AAAAB38454CF}" type="sibTrans" cxnId="{7174460B-031E-4C2D-B72C-FB895ED7FB68}">
      <dgm:prSet/>
      <dgm:spPr/>
      <dgm:t>
        <a:bodyPr/>
        <a:lstStyle/>
        <a:p>
          <a:endParaRPr lang="en-GB"/>
        </a:p>
      </dgm:t>
    </dgm:pt>
    <dgm:pt modelId="{C4D56DCC-D8BC-4770-AE1A-906C8C34BCA3}">
      <dgm:prSet phldrT="[Text]" custT="1"/>
      <dgm:spPr/>
      <dgm:t>
        <a:bodyPr/>
        <a:lstStyle/>
        <a:p>
          <a:r>
            <a:rPr lang="en-GB" sz="2000" b="1" dirty="0" smtClean="0"/>
            <a:t>Common Practice </a:t>
          </a:r>
          <a:r>
            <a:rPr lang="en-GB" sz="1800" b="0" dirty="0" smtClean="0"/>
            <a:t>– real estate, telecommunications  </a:t>
          </a:r>
          <a:endParaRPr lang="en-GB" sz="1800" b="0" dirty="0"/>
        </a:p>
      </dgm:t>
    </dgm:pt>
    <dgm:pt modelId="{C7781307-F1B9-40A6-883C-8E95A9ACA75B}" type="parTrans" cxnId="{DFA1BFD9-CF93-491B-9DCF-A9B66BB1FB54}">
      <dgm:prSet/>
      <dgm:spPr/>
      <dgm:t>
        <a:bodyPr/>
        <a:lstStyle/>
        <a:p>
          <a:endParaRPr lang="en-GB"/>
        </a:p>
      </dgm:t>
    </dgm:pt>
    <dgm:pt modelId="{29B727BF-E932-4625-A06B-1EEED488988F}" type="sibTrans" cxnId="{DFA1BFD9-CF93-491B-9DCF-A9B66BB1FB54}">
      <dgm:prSet/>
      <dgm:spPr/>
      <dgm:t>
        <a:bodyPr/>
        <a:lstStyle/>
        <a:p>
          <a:endParaRPr lang="en-GB"/>
        </a:p>
      </dgm:t>
    </dgm:pt>
    <dgm:pt modelId="{D96DBB4E-C1D3-42FA-B503-8773E502C135}">
      <dgm:prSet phldrT="[Text]" custT="1"/>
      <dgm:spPr/>
      <dgm:t>
        <a:bodyPr/>
        <a:lstStyle/>
        <a:p>
          <a:r>
            <a:rPr lang="en-GB" sz="2000" b="1" dirty="0" smtClean="0"/>
            <a:t>Documentation </a:t>
          </a:r>
          <a:r>
            <a:rPr lang="en-GB" sz="1800" b="0" dirty="0" smtClean="0"/>
            <a:t>– to describe meaning of elements </a:t>
          </a:r>
          <a:endParaRPr lang="en-GB" sz="1800" b="0" dirty="0"/>
        </a:p>
      </dgm:t>
    </dgm:pt>
    <dgm:pt modelId="{479E13BB-CCF1-48E3-B3E7-0B6918EABC69}" type="parTrans" cxnId="{11B37477-8D63-4429-8065-46F226988EC6}">
      <dgm:prSet/>
      <dgm:spPr/>
      <dgm:t>
        <a:bodyPr/>
        <a:lstStyle/>
        <a:p>
          <a:endParaRPr lang="en-GB"/>
        </a:p>
      </dgm:t>
    </dgm:pt>
    <dgm:pt modelId="{D0074829-9784-446C-956C-7CEE3C4E3062}" type="sibTrans" cxnId="{11B37477-8D63-4429-8065-46F226988EC6}">
      <dgm:prSet/>
      <dgm:spPr/>
      <dgm:t>
        <a:bodyPr/>
        <a:lstStyle/>
        <a:p>
          <a:endParaRPr lang="en-GB"/>
        </a:p>
      </dgm:t>
    </dgm:pt>
    <dgm:pt modelId="{27312700-AEBF-4D93-B730-2833E395C36D}">
      <dgm:prSet custT="1"/>
      <dgm:spPr/>
      <dgm:t>
        <a:bodyPr/>
        <a:lstStyle/>
        <a:p>
          <a:r>
            <a:rPr lang="en-GB" sz="2000" b="1" dirty="0" smtClean="0"/>
            <a:t>Due process </a:t>
          </a:r>
          <a:r>
            <a:rPr lang="en-GB" sz="2000" b="0" dirty="0" smtClean="0"/>
            <a:t>– </a:t>
          </a:r>
          <a:r>
            <a:rPr lang="en-GB" sz="1800" b="0" dirty="0" smtClean="0"/>
            <a:t>public consultation on taxonomy updates during the year </a:t>
          </a:r>
          <a:endParaRPr lang="en-GB" sz="1800" b="0" dirty="0"/>
        </a:p>
      </dgm:t>
    </dgm:pt>
    <dgm:pt modelId="{211BC02A-8DAB-48DC-B9C1-A4CB550E1BCD}" type="parTrans" cxnId="{218D1B11-39B0-4D5B-9E50-8D95671FC296}">
      <dgm:prSet/>
      <dgm:spPr/>
      <dgm:t>
        <a:bodyPr/>
        <a:lstStyle/>
        <a:p>
          <a:endParaRPr lang="en-GB"/>
        </a:p>
      </dgm:t>
    </dgm:pt>
    <dgm:pt modelId="{70A88CA8-2884-4E00-98DC-3F3DF8D77D7A}" type="sibTrans" cxnId="{218D1B11-39B0-4D5B-9E50-8D95671FC296}">
      <dgm:prSet/>
      <dgm:spPr/>
      <dgm:t>
        <a:bodyPr/>
        <a:lstStyle/>
        <a:p>
          <a:endParaRPr lang="en-GB"/>
        </a:p>
      </dgm:t>
    </dgm:pt>
    <dgm:pt modelId="{82CFCD5F-85DC-4FCF-A3B9-AE5590778EFC}">
      <dgm:prSet custT="1"/>
      <dgm:spPr/>
      <dgm:t>
        <a:bodyPr/>
        <a:lstStyle/>
        <a:p>
          <a:r>
            <a:rPr lang="en-GB" sz="2000" b="1" dirty="0" smtClean="0"/>
            <a:t>Modularisation </a:t>
          </a:r>
          <a:r>
            <a:rPr lang="en-GB" sz="1600" b="1" dirty="0" smtClean="0"/>
            <a:t>– </a:t>
          </a:r>
          <a:r>
            <a:rPr lang="en-GB" sz="1800" b="0" dirty="0" smtClean="0"/>
            <a:t>new namespace and folders for full IFRS, IFRS for SMEs and Management Commentary </a:t>
          </a:r>
          <a:endParaRPr lang="en-GB" sz="1800" b="0" dirty="0"/>
        </a:p>
      </dgm:t>
    </dgm:pt>
    <dgm:pt modelId="{CAF96333-F45C-40C4-A8E8-20A5905875B3}" type="parTrans" cxnId="{E74D84C5-C6B1-47D8-B729-AF8FD7A26630}">
      <dgm:prSet/>
      <dgm:spPr/>
      <dgm:t>
        <a:bodyPr/>
        <a:lstStyle/>
        <a:p>
          <a:endParaRPr lang="en-GB"/>
        </a:p>
      </dgm:t>
    </dgm:pt>
    <dgm:pt modelId="{70014A1C-F521-4586-A1EF-CF86263FA1F0}" type="sibTrans" cxnId="{E74D84C5-C6B1-47D8-B729-AF8FD7A26630}">
      <dgm:prSet/>
      <dgm:spPr/>
      <dgm:t>
        <a:bodyPr/>
        <a:lstStyle/>
        <a:p>
          <a:endParaRPr lang="en-GB"/>
        </a:p>
      </dgm:t>
    </dgm:pt>
    <dgm:pt modelId="{4DF93FF6-8F35-425E-8B35-DC0ACFC780CE}" type="pres">
      <dgm:prSet presAssocID="{41CC71F8-D2BB-44D9-AE2E-200794C5E3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5D575C7-C932-48EB-83A6-93FD1D03ECC0}" type="pres">
      <dgm:prSet presAssocID="{41CC71F8-D2BB-44D9-AE2E-200794C5E35F}" presName="Name1" presStyleCnt="0"/>
      <dgm:spPr/>
    </dgm:pt>
    <dgm:pt modelId="{D2550EB8-76C1-43AA-B386-C66737DAB36C}" type="pres">
      <dgm:prSet presAssocID="{41CC71F8-D2BB-44D9-AE2E-200794C5E35F}" presName="cycle" presStyleCnt="0"/>
      <dgm:spPr/>
    </dgm:pt>
    <dgm:pt modelId="{CFD50405-8362-4CA9-B1E9-79E451077828}" type="pres">
      <dgm:prSet presAssocID="{41CC71F8-D2BB-44D9-AE2E-200794C5E35F}" presName="srcNode" presStyleLbl="node1" presStyleIdx="0" presStyleCnt="5"/>
      <dgm:spPr/>
    </dgm:pt>
    <dgm:pt modelId="{BA03FF5B-A0A8-4B89-987A-FE1550B0078F}" type="pres">
      <dgm:prSet presAssocID="{41CC71F8-D2BB-44D9-AE2E-200794C5E35F}" presName="conn" presStyleLbl="parChTrans1D2" presStyleIdx="0" presStyleCnt="1"/>
      <dgm:spPr/>
      <dgm:t>
        <a:bodyPr/>
        <a:lstStyle/>
        <a:p>
          <a:endParaRPr lang="en-GB"/>
        </a:p>
      </dgm:t>
    </dgm:pt>
    <dgm:pt modelId="{ED9E27B3-0F60-4D29-A2B2-9EEC3390A09E}" type="pres">
      <dgm:prSet presAssocID="{41CC71F8-D2BB-44D9-AE2E-200794C5E35F}" presName="extraNode" presStyleLbl="node1" presStyleIdx="0" presStyleCnt="5"/>
      <dgm:spPr/>
    </dgm:pt>
    <dgm:pt modelId="{ADF26433-DC32-43D4-BAD0-8C08057AC487}" type="pres">
      <dgm:prSet presAssocID="{41CC71F8-D2BB-44D9-AE2E-200794C5E35F}" presName="dstNode" presStyleLbl="node1" presStyleIdx="0" presStyleCnt="5"/>
      <dgm:spPr/>
    </dgm:pt>
    <dgm:pt modelId="{AA72F49A-B185-4E4B-82A4-BD3B9B5DBCE0}" type="pres">
      <dgm:prSet presAssocID="{30A1B480-ED86-46AF-BF26-95CDC39E3D7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94B2B0-A9A9-47C6-843B-EF744E21C44F}" type="pres">
      <dgm:prSet presAssocID="{30A1B480-ED86-46AF-BF26-95CDC39E3D70}" presName="accent_1" presStyleCnt="0"/>
      <dgm:spPr/>
    </dgm:pt>
    <dgm:pt modelId="{53538E10-BCE9-4E49-9082-0BE71C1D01BF}" type="pres">
      <dgm:prSet presAssocID="{30A1B480-ED86-46AF-BF26-95CDC39E3D70}" presName="accentRepeatNode" presStyleLbl="solidFgAcc1" presStyleIdx="0" presStyleCnt="5"/>
      <dgm:spPr/>
    </dgm:pt>
    <dgm:pt modelId="{5AA43D0B-62C3-4FCE-9195-4B31A0BD7C35}" type="pres">
      <dgm:prSet presAssocID="{C4D56DCC-D8BC-4770-AE1A-906C8C34BCA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BB3635-7E6B-4E0A-BE51-30278A250D47}" type="pres">
      <dgm:prSet presAssocID="{C4D56DCC-D8BC-4770-AE1A-906C8C34BCA3}" presName="accent_2" presStyleCnt="0"/>
      <dgm:spPr/>
    </dgm:pt>
    <dgm:pt modelId="{934F63EE-692B-4C08-BFFB-AAEB7974BC64}" type="pres">
      <dgm:prSet presAssocID="{C4D56DCC-D8BC-4770-AE1A-906C8C34BCA3}" presName="accentRepeatNode" presStyleLbl="solidFgAcc1" presStyleIdx="1" presStyleCnt="5"/>
      <dgm:spPr/>
    </dgm:pt>
    <dgm:pt modelId="{A6F65876-D3F1-48C6-9D32-35EA4EAA6E4F}" type="pres">
      <dgm:prSet presAssocID="{D96DBB4E-C1D3-42FA-B503-8773E502C13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31464-A8C0-4A05-A540-82823944F1DB}" type="pres">
      <dgm:prSet presAssocID="{D96DBB4E-C1D3-42FA-B503-8773E502C135}" presName="accent_3" presStyleCnt="0"/>
      <dgm:spPr/>
    </dgm:pt>
    <dgm:pt modelId="{8552264D-29FF-4800-9171-DC09D7380835}" type="pres">
      <dgm:prSet presAssocID="{D96DBB4E-C1D3-42FA-B503-8773E502C135}" presName="accentRepeatNode" presStyleLbl="solidFgAcc1" presStyleIdx="2" presStyleCnt="5"/>
      <dgm:spPr/>
    </dgm:pt>
    <dgm:pt modelId="{6591746D-BFA1-4404-8BE9-053AD0A7FCCB}" type="pres">
      <dgm:prSet presAssocID="{82CFCD5F-85DC-4FCF-A3B9-AE5590778EF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57FEA-ADAD-4A18-86F2-21875B7271CE}" type="pres">
      <dgm:prSet presAssocID="{82CFCD5F-85DC-4FCF-A3B9-AE5590778EFC}" presName="accent_4" presStyleCnt="0"/>
      <dgm:spPr/>
    </dgm:pt>
    <dgm:pt modelId="{273FFA95-1EB9-409F-87FD-2D6B3C93B33E}" type="pres">
      <dgm:prSet presAssocID="{82CFCD5F-85DC-4FCF-A3B9-AE5590778EFC}" presName="accentRepeatNode" presStyleLbl="solidFgAcc1" presStyleIdx="3" presStyleCnt="5"/>
      <dgm:spPr/>
    </dgm:pt>
    <dgm:pt modelId="{3CFC5393-088C-4A1C-8ACC-23BA14965EA1}" type="pres">
      <dgm:prSet presAssocID="{27312700-AEBF-4D93-B730-2833E395C36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A71F8-C2BF-402F-83E3-CE81D0D869C0}" type="pres">
      <dgm:prSet presAssocID="{27312700-AEBF-4D93-B730-2833E395C36D}" presName="accent_5" presStyleCnt="0"/>
      <dgm:spPr/>
    </dgm:pt>
    <dgm:pt modelId="{48B6D91F-F70B-42D6-8D10-B0C2D9EE6FB3}" type="pres">
      <dgm:prSet presAssocID="{27312700-AEBF-4D93-B730-2833E395C36D}" presName="accentRepeatNode" presStyleLbl="solidFgAcc1" presStyleIdx="4" presStyleCnt="5"/>
      <dgm:spPr/>
    </dgm:pt>
  </dgm:ptLst>
  <dgm:cxnLst>
    <dgm:cxn modelId="{9D25B108-70D2-4849-9504-58FD225B54C1}" type="presOf" srcId="{27312700-AEBF-4D93-B730-2833E395C36D}" destId="{3CFC5393-088C-4A1C-8ACC-23BA14965EA1}" srcOrd="0" destOrd="0" presId="urn:microsoft.com/office/officeart/2008/layout/VerticalCurvedList"/>
    <dgm:cxn modelId="{4306BAA7-9920-47CF-BB6B-BECC65DE00B9}" type="presOf" srcId="{82CFCD5F-85DC-4FCF-A3B9-AE5590778EFC}" destId="{6591746D-BFA1-4404-8BE9-053AD0A7FCCB}" srcOrd="0" destOrd="0" presId="urn:microsoft.com/office/officeart/2008/layout/VerticalCurvedList"/>
    <dgm:cxn modelId="{4B6CA9EF-AFAF-4690-BFBF-478BA47B782F}" type="presOf" srcId="{41CC71F8-D2BB-44D9-AE2E-200794C5E35F}" destId="{4DF93FF6-8F35-425E-8B35-DC0ACFC780CE}" srcOrd="0" destOrd="0" presId="urn:microsoft.com/office/officeart/2008/layout/VerticalCurvedList"/>
    <dgm:cxn modelId="{A56E634F-CF7C-4861-93B2-06BE1C04620F}" type="presOf" srcId="{30A1B480-ED86-46AF-BF26-95CDC39E3D70}" destId="{AA72F49A-B185-4E4B-82A4-BD3B9B5DBCE0}" srcOrd="0" destOrd="0" presId="urn:microsoft.com/office/officeart/2008/layout/VerticalCurvedList"/>
    <dgm:cxn modelId="{11B37477-8D63-4429-8065-46F226988EC6}" srcId="{41CC71F8-D2BB-44D9-AE2E-200794C5E35F}" destId="{D96DBB4E-C1D3-42FA-B503-8773E502C135}" srcOrd="2" destOrd="0" parTransId="{479E13BB-CCF1-48E3-B3E7-0B6918EABC69}" sibTransId="{D0074829-9784-446C-956C-7CEE3C4E3062}"/>
    <dgm:cxn modelId="{610AB779-AFFC-4261-8736-E8A8D0AE6DFD}" type="presOf" srcId="{C4D56DCC-D8BC-4770-AE1A-906C8C34BCA3}" destId="{5AA43D0B-62C3-4FCE-9195-4B31A0BD7C35}" srcOrd="0" destOrd="0" presId="urn:microsoft.com/office/officeart/2008/layout/VerticalCurvedList"/>
    <dgm:cxn modelId="{218D1B11-39B0-4D5B-9E50-8D95671FC296}" srcId="{41CC71F8-D2BB-44D9-AE2E-200794C5E35F}" destId="{27312700-AEBF-4D93-B730-2833E395C36D}" srcOrd="4" destOrd="0" parTransId="{211BC02A-8DAB-48DC-B9C1-A4CB550E1BCD}" sibTransId="{70A88CA8-2884-4E00-98DC-3F3DF8D77D7A}"/>
    <dgm:cxn modelId="{7174460B-031E-4C2D-B72C-FB895ED7FB68}" srcId="{41CC71F8-D2BB-44D9-AE2E-200794C5E35F}" destId="{30A1B480-ED86-46AF-BF26-95CDC39E3D70}" srcOrd="0" destOrd="0" parTransId="{E2316EF9-BCF4-404E-9407-552CE28864CF}" sibTransId="{E68CDF15-8383-44CA-9B29-AAAAB38454CF}"/>
    <dgm:cxn modelId="{DFA1BFD9-CF93-491B-9DCF-A9B66BB1FB54}" srcId="{41CC71F8-D2BB-44D9-AE2E-200794C5E35F}" destId="{C4D56DCC-D8BC-4770-AE1A-906C8C34BCA3}" srcOrd="1" destOrd="0" parTransId="{C7781307-F1B9-40A6-883C-8E95A9ACA75B}" sibTransId="{29B727BF-E932-4625-A06B-1EEED488988F}"/>
    <dgm:cxn modelId="{55A46EBF-B8C6-40CB-9283-D1567D2A184A}" type="presOf" srcId="{D96DBB4E-C1D3-42FA-B503-8773E502C135}" destId="{A6F65876-D3F1-48C6-9D32-35EA4EAA6E4F}" srcOrd="0" destOrd="0" presId="urn:microsoft.com/office/officeart/2008/layout/VerticalCurvedList"/>
    <dgm:cxn modelId="{B8B2E46E-4246-4E1C-B181-8C9BA13F9AB9}" type="presOf" srcId="{E68CDF15-8383-44CA-9B29-AAAAB38454CF}" destId="{BA03FF5B-A0A8-4B89-987A-FE1550B0078F}" srcOrd="0" destOrd="0" presId="urn:microsoft.com/office/officeart/2008/layout/VerticalCurvedList"/>
    <dgm:cxn modelId="{E74D84C5-C6B1-47D8-B729-AF8FD7A26630}" srcId="{41CC71F8-D2BB-44D9-AE2E-200794C5E35F}" destId="{82CFCD5F-85DC-4FCF-A3B9-AE5590778EFC}" srcOrd="3" destOrd="0" parTransId="{CAF96333-F45C-40C4-A8E8-20A5905875B3}" sibTransId="{70014A1C-F521-4586-A1EF-CF86263FA1F0}"/>
    <dgm:cxn modelId="{8CCF4DC4-A70C-42CC-908F-5427484956DA}" type="presParOf" srcId="{4DF93FF6-8F35-425E-8B35-DC0ACFC780CE}" destId="{B5D575C7-C932-48EB-83A6-93FD1D03ECC0}" srcOrd="0" destOrd="0" presId="urn:microsoft.com/office/officeart/2008/layout/VerticalCurvedList"/>
    <dgm:cxn modelId="{B4905CDD-91FF-4518-822A-4E7DC97AB04C}" type="presParOf" srcId="{B5D575C7-C932-48EB-83A6-93FD1D03ECC0}" destId="{D2550EB8-76C1-43AA-B386-C66737DAB36C}" srcOrd="0" destOrd="0" presId="urn:microsoft.com/office/officeart/2008/layout/VerticalCurvedList"/>
    <dgm:cxn modelId="{817D512A-538E-415D-8D34-FEA9083EB0C2}" type="presParOf" srcId="{D2550EB8-76C1-43AA-B386-C66737DAB36C}" destId="{CFD50405-8362-4CA9-B1E9-79E451077828}" srcOrd="0" destOrd="0" presId="urn:microsoft.com/office/officeart/2008/layout/VerticalCurvedList"/>
    <dgm:cxn modelId="{912065F9-0F28-4E5C-8ADA-82653A29F854}" type="presParOf" srcId="{D2550EB8-76C1-43AA-B386-C66737DAB36C}" destId="{BA03FF5B-A0A8-4B89-987A-FE1550B0078F}" srcOrd="1" destOrd="0" presId="urn:microsoft.com/office/officeart/2008/layout/VerticalCurvedList"/>
    <dgm:cxn modelId="{6A7C5F64-7E8B-43F8-8E64-AA2400DB45FB}" type="presParOf" srcId="{D2550EB8-76C1-43AA-B386-C66737DAB36C}" destId="{ED9E27B3-0F60-4D29-A2B2-9EEC3390A09E}" srcOrd="2" destOrd="0" presId="urn:microsoft.com/office/officeart/2008/layout/VerticalCurvedList"/>
    <dgm:cxn modelId="{A13CBC9E-155B-4AE8-BEB7-569B5E0155C6}" type="presParOf" srcId="{D2550EB8-76C1-43AA-B386-C66737DAB36C}" destId="{ADF26433-DC32-43D4-BAD0-8C08057AC487}" srcOrd="3" destOrd="0" presId="urn:microsoft.com/office/officeart/2008/layout/VerticalCurvedList"/>
    <dgm:cxn modelId="{98B0B80F-C5C8-4A2B-93F0-022C644A0A04}" type="presParOf" srcId="{B5D575C7-C932-48EB-83A6-93FD1D03ECC0}" destId="{AA72F49A-B185-4E4B-82A4-BD3B9B5DBCE0}" srcOrd="1" destOrd="0" presId="urn:microsoft.com/office/officeart/2008/layout/VerticalCurvedList"/>
    <dgm:cxn modelId="{0B37E9E5-E584-4BB7-9C1D-05A69B765809}" type="presParOf" srcId="{B5D575C7-C932-48EB-83A6-93FD1D03ECC0}" destId="{DB94B2B0-A9A9-47C6-843B-EF744E21C44F}" srcOrd="2" destOrd="0" presId="urn:microsoft.com/office/officeart/2008/layout/VerticalCurvedList"/>
    <dgm:cxn modelId="{EC720363-4842-4487-B5CC-44E39DFC83AB}" type="presParOf" srcId="{DB94B2B0-A9A9-47C6-843B-EF744E21C44F}" destId="{53538E10-BCE9-4E49-9082-0BE71C1D01BF}" srcOrd="0" destOrd="0" presId="urn:microsoft.com/office/officeart/2008/layout/VerticalCurvedList"/>
    <dgm:cxn modelId="{D1788301-B9E4-452C-B5E2-EF2736BB9E9A}" type="presParOf" srcId="{B5D575C7-C932-48EB-83A6-93FD1D03ECC0}" destId="{5AA43D0B-62C3-4FCE-9195-4B31A0BD7C35}" srcOrd="3" destOrd="0" presId="urn:microsoft.com/office/officeart/2008/layout/VerticalCurvedList"/>
    <dgm:cxn modelId="{ED083E34-4A15-48CA-A35B-166AF44DB0A5}" type="presParOf" srcId="{B5D575C7-C932-48EB-83A6-93FD1D03ECC0}" destId="{E7BB3635-7E6B-4E0A-BE51-30278A250D47}" srcOrd="4" destOrd="0" presId="urn:microsoft.com/office/officeart/2008/layout/VerticalCurvedList"/>
    <dgm:cxn modelId="{5C97E6C9-3680-4A1A-BE45-FEC627037141}" type="presParOf" srcId="{E7BB3635-7E6B-4E0A-BE51-30278A250D47}" destId="{934F63EE-692B-4C08-BFFB-AAEB7974BC64}" srcOrd="0" destOrd="0" presId="urn:microsoft.com/office/officeart/2008/layout/VerticalCurvedList"/>
    <dgm:cxn modelId="{D93BC8C6-51AA-4BAC-86C1-0BD54EFA48E1}" type="presParOf" srcId="{B5D575C7-C932-48EB-83A6-93FD1D03ECC0}" destId="{A6F65876-D3F1-48C6-9D32-35EA4EAA6E4F}" srcOrd="5" destOrd="0" presId="urn:microsoft.com/office/officeart/2008/layout/VerticalCurvedList"/>
    <dgm:cxn modelId="{4D3C83F6-6AFF-4AB7-9679-1298FADF7B04}" type="presParOf" srcId="{B5D575C7-C932-48EB-83A6-93FD1D03ECC0}" destId="{F7131464-A8C0-4A05-A540-82823944F1DB}" srcOrd="6" destOrd="0" presId="urn:microsoft.com/office/officeart/2008/layout/VerticalCurvedList"/>
    <dgm:cxn modelId="{0E70FF89-E4EC-41BB-B145-7247526B9F69}" type="presParOf" srcId="{F7131464-A8C0-4A05-A540-82823944F1DB}" destId="{8552264D-29FF-4800-9171-DC09D7380835}" srcOrd="0" destOrd="0" presId="urn:microsoft.com/office/officeart/2008/layout/VerticalCurvedList"/>
    <dgm:cxn modelId="{630C87F8-CB11-4CEA-B8FA-D1C9A5DBA82E}" type="presParOf" srcId="{B5D575C7-C932-48EB-83A6-93FD1D03ECC0}" destId="{6591746D-BFA1-4404-8BE9-053AD0A7FCCB}" srcOrd="7" destOrd="0" presId="urn:microsoft.com/office/officeart/2008/layout/VerticalCurvedList"/>
    <dgm:cxn modelId="{B8A7B2ED-D99F-4841-95E7-31EEEDD1EEA2}" type="presParOf" srcId="{B5D575C7-C932-48EB-83A6-93FD1D03ECC0}" destId="{16057FEA-ADAD-4A18-86F2-21875B7271CE}" srcOrd="8" destOrd="0" presId="urn:microsoft.com/office/officeart/2008/layout/VerticalCurvedList"/>
    <dgm:cxn modelId="{738B7766-3C04-4B0E-9B47-B8109C3127EA}" type="presParOf" srcId="{16057FEA-ADAD-4A18-86F2-21875B7271CE}" destId="{273FFA95-1EB9-409F-87FD-2D6B3C93B33E}" srcOrd="0" destOrd="0" presId="urn:microsoft.com/office/officeart/2008/layout/VerticalCurvedList"/>
    <dgm:cxn modelId="{D1910F07-C51D-4E70-BDE9-D0EE5C14117B}" type="presParOf" srcId="{B5D575C7-C932-48EB-83A6-93FD1D03ECC0}" destId="{3CFC5393-088C-4A1C-8ACC-23BA14965EA1}" srcOrd="9" destOrd="0" presId="urn:microsoft.com/office/officeart/2008/layout/VerticalCurvedList"/>
    <dgm:cxn modelId="{8DC24A7A-7ECB-455D-914E-0543B602B52A}" type="presParOf" srcId="{B5D575C7-C932-48EB-83A6-93FD1D03ECC0}" destId="{A6AA71F8-C2BF-402F-83E3-CE81D0D869C0}" srcOrd="10" destOrd="0" presId="urn:microsoft.com/office/officeart/2008/layout/VerticalCurvedList"/>
    <dgm:cxn modelId="{49D8DE61-23B1-47B5-B16E-2A8F1D1910DC}" type="presParOf" srcId="{A6AA71F8-C2BF-402F-83E3-CE81D0D869C0}" destId="{48B6D91F-F70B-42D6-8D10-B0C2D9EE6F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9798F-3A9A-4FE1-B365-A9B4E562A5F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77454B-5D91-4F29-899D-804EDC972DE3}">
      <dgm:prSet phldrT="[Text]"/>
      <dgm:spPr>
        <a:solidFill>
          <a:srgbClr val="5F6062"/>
        </a:solidFill>
      </dgm:spPr>
      <dgm:t>
        <a:bodyPr/>
        <a:lstStyle/>
        <a:p>
          <a:r>
            <a:rPr lang="en-GB" dirty="0" smtClean="0"/>
            <a:t>Disclosure Initiative</a:t>
          </a:r>
          <a:endParaRPr lang="en-GB" dirty="0"/>
        </a:p>
      </dgm:t>
    </dgm:pt>
    <dgm:pt modelId="{D317E65F-3D09-4251-9A0E-9EB74356F536}" type="parTrans" cxnId="{C88BFB48-2BBE-4939-B585-7B2D29D2F896}">
      <dgm:prSet/>
      <dgm:spPr/>
      <dgm:t>
        <a:bodyPr/>
        <a:lstStyle/>
        <a:p>
          <a:endParaRPr lang="en-GB"/>
        </a:p>
      </dgm:t>
    </dgm:pt>
    <dgm:pt modelId="{847F02CD-04E4-45E4-853E-542062D612D4}" type="sibTrans" cxnId="{C88BFB48-2BBE-4939-B585-7B2D29D2F896}">
      <dgm:prSet/>
      <dgm:spPr/>
      <dgm:t>
        <a:bodyPr/>
        <a:lstStyle/>
        <a:p>
          <a:endParaRPr lang="en-GB"/>
        </a:p>
      </dgm:t>
    </dgm:pt>
    <dgm:pt modelId="{912DC083-1DC0-4612-B5F2-C9969690B094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2800" dirty="0" smtClean="0"/>
            <a:t>Implementation</a:t>
          </a:r>
          <a:endParaRPr lang="en-GB" sz="2800" dirty="0"/>
        </a:p>
      </dgm:t>
    </dgm:pt>
    <dgm:pt modelId="{61B2F4B9-AF74-424B-A8A6-6193154993FC}" type="parTrans" cxnId="{44288455-0990-4B70-BE9F-6BE599CA9DB5}">
      <dgm:prSet/>
      <dgm:spPr/>
      <dgm:t>
        <a:bodyPr/>
        <a:lstStyle/>
        <a:p>
          <a:endParaRPr lang="en-GB"/>
        </a:p>
      </dgm:t>
    </dgm:pt>
    <dgm:pt modelId="{4765D50D-51C6-4EDE-B6E1-7A9EABC6A159}" type="sibTrans" cxnId="{44288455-0990-4B70-BE9F-6BE599CA9DB5}">
      <dgm:prSet/>
      <dgm:spPr/>
      <dgm:t>
        <a:bodyPr/>
        <a:lstStyle/>
        <a:p>
          <a:endParaRPr lang="en-GB"/>
        </a:p>
      </dgm:t>
    </dgm:pt>
    <dgm:pt modelId="{3FD47376-B7AA-4BDC-982B-AC733E8585A0}">
      <dgm:prSet phldrT="[Text]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GB" dirty="0" smtClean="0"/>
            <a:t>Amendments to IAS 1</a:t>
          </a:r>
          <a:endParaRPr lang="en-GB" dirty="0"/>
        </a:p>
      </dgm:t>
    </dgm:pt>
    <dgm:pt modelId="{005B0536-50F5-4865-9487-E351A3479FEF}" type="parTrans" cxnId="{7CA97B9A-4819-4B2B-B166-DA8B7C3DE334}">
      <dgm:prSet/>
      <dgm:spPr/>
      <dgm:t>
        <a:bodyPr/>
        <a:lstStyle/>
        <a:p>
          <a:endParaRPr lang="en-GB"/>
        </a:p>
      </dgm:t>
    </dgm:pt>
    <dgm:pt modelId="{0D6468CF-1F0F-4D72-9BD4-F52F674B82E2}" type="sibTrans" cxnId="{7CA97B9A-4819-4B2B-B166-DA8B7C3DE334}">
      <dgm:prSet/>
      <dgm:spPr/>
      <dgm:t>
        <a:bodyPr/>
        <a:lstStyle/>
        <a:p>
          <a:endParaRPr lang="en-GB"/>
        </a:p>
      </dgm:t>
    </dgm:pt>
    <dgm:pt modelId="{6B22873D-5857-4CE9-8492-51DF93B8ED8A}">
      <dgm:prSet phldrT="[Text]" custT="1"/>
      <dgm:spPr>
        <a:solidFill>
          <a:srgbClr val="4F7033"/>
        </a:solidFill>
      </dgm:spPr>
      <dgm:t>
        <a:bodyPr/>
        <a:lstStyle/>
        <a:p>
          <a:r>
            <a:rPr lang="en-GB" sz="2800" dirty="0" smtClean="0"/>
            <a:t>Research</a:t>
          </a:r>
          <a:endParaRPr lang="en-GB" sz="2800" dirty="0"/>
        </a:p>
      </dgm:t>
    </dgm:pt>
    <dgm:pt modelId="{DE898B0B-B5B1-427C-B53E-E796B3D8E7AB}" type="parTrans" cxnId="{1C376821-5E69-4465-9148-18577EC0A7F3}">
      <dgm:prSet/>
      <dgm:spPr/>
      <dgm:t>
        <a:bodyPr/>
        <a:lstStyle/>
        <a:p>
          <a:endParaRPr lang="en-GB"/>
        </a:p>
      </dgm:t>
    </dgm:pt>
    <dgm:pt modelId="{23E4A9D3-8F6D-4F19-920B-704EA4908AF0}" type="sibTrans" cxnId="{1C376821-5E69-4465-9148-18577EC0A7F3}">
      <dgm:prSet/>
      <dgm:spPr/>
      <dgm:t>
        <a:bodyPr/>
        <a:lstStyle/>
        <a:p>
          <a:endParaRPr lang="en-GB"/>
        </a:p>
      </dgm:t>
    </dgm:pt>
    <dgm:pt modelId="{7E87E293-BB15-4A2A-86F5-82EEBF5A9AFE}">
      <dgm:prSet phldrT="[Text]"/>
      <dgm:spPr>
        <a:solidFill>
          <a:srgbClr val="4F7033">
            <a:alpha val="55000"/>
          </a:srgbClr>
        </a:solidFill>
      </dgm:spPr>
      <dgm:t>
        <a:bodyPr/>
        <a:lstStyle/>
        <a:p>
          <a:r>
            <a:rPr lang="en-GB" dirty="0" smtClean="0"/>
            <a:t>Principles of Disclosure</a:t>
          </a:r>
        </a:p>
      </dgm:t>
    </dgm:pt>
    <dgm:pt modelId="{6DB9B31E-A913-4459-B1C5-892A602B0818}" type="parTrans" cxnId="{97539687-453A-4A82-87FE-4D34604CA396}">
      <dgm:prSet/>
      <dgm:spPr/>
      <dgm:t>
        <a:bodyPr/>
        <a:lstStyle/>
        <a:p>
          <a:endParaRPr lang="en-GB"/>
        </a:p>
      </dgm:t>
    </dgm:pt>
    <dgm:pt modelId="{28CF5C44-D465-46CD-9C27-1F3EB834046E}" type="sibTrans" cxnId="{97539687-453A-4A82-87FE-4D34604CA396}">
      <dgm:prSet/>
      <dgm:spPr/>
      <dgm:t>
        <a:bodyPr/>
        <a:lstStyle/>
        <a:p>
          <a:endParaRPr lang="en-GB"/>
        </a:p>
      </dgm:t>
    </dgm:pt>
    <dgm:pt modelId="{78EBF13E-01E1-4D24-B013-E845BAA62DD9}">
      <dgm:prSet/>
      <dgm:spPr>
        <a:solidFill>
          <a:srgbClr val="4F7033">
            <a:alpha val="55000"/>
          </a:srgbClr>
        </a:solidFill>
      </dgm:spPr>
      <dgm:t>
        <a:bodyPr/>
        <a:lstStyle/>
        <a:p>
          <a:r>
            <a:rPr lang="en-GB" dirty="0" smtClean="0"/>
            <a:t>Review of existing Standards</a:t>
          </a:r>
          <a:endParaRPr lang="en-GB" dirty="0"/>
        </a:p>
      </dgm:t>
    </dgm:pt>
    <dgm:pt modelId="{9832612C-E4CF-4A13-8089-AF9661B85C86}" type="parTrans" cxnId="{12E3CA4A-1055-4483-B149-13F755163449}">
      <dgm:prSet/>
      <dgm:spPr/>
      <dgm:t>
        <a:bodyPr/>
        <a:lstStyle/>
        <a:p>
          <a:endParaRPr lang="en-GB"/>
        </a:p>
      </dgm:t>
    </dgm:pt>
    <dgm:pt modelId="{BA8300F7-BBF9-4708-9906-A5F5E2D862C2}" type="sibTrans" cxnId="{12E3CA4A-1055-4483-B149-13F755163449}">
      <dgm:prSet/>
      <dgm:spPr/>
      <dgm:t>
        <a:bodyPr/>
        <a:lstStyle/>
        <a:p>
          <a:endParaRPr lang="en-GB"/>
        </a:p>
      </dgm:t>
    </dgm:pt>
    <dgm:pt modelId="{51DE3D67-E4B6-4888-BB4A-D6EB2A636FBB}">
      <dgm:prSet phldrT="[Text]"/>
      <dgm:spPr>
        <a:solidFill>
          <a:srgbClr val="1D3766"/>
        </a:solidFill>
      </dgm:spPr>
      <dgm:t>
        <a:bodyPr/>
        <a:lstStyle/>
        <a:p>
          <a:r>
            <a:rPr lang="en-GB" dirty="0" err="1" smtClean="0"/>
            <a:t>Ongoing</a:t>
          </a:r>
          <a:r>
            <a:rPr lang="en-GB" dirty="0" smtClean="0"/>
            <a:t> activities</a:t>
          </a:r>
          <a:endParaRPr lang="en-GB" dirty="0"/>
        </a:p>
      </dgm:t>
    </dgm:pt>
    <dgm:pt modelId="{0A64B8E2-0BB2-4211-BEFD-0A103E73D9D6}" type="parTrans" cxnId="{2108C3A0-08A7-4A62-A1E1-9175A96A4B19}">
      <dgm:prSet/>
      <dgm:spPr/>
      <dgm:t>
        <a:bodyPr/>
        <a:lstStyle/>
        <a:p>
          <a:endParaRPr lang="en-GB"/>
        </a:p>
      </dgm:t>
    </dgm:pt>
    <dgm:pt modelId="{0A4D02F2-35DB-490F-A3AF-4CD844D7613D}" type="sibTrans" cxnId="{2108C3A0-08A7-4A62-A1E1-9175A96A4B19}">
      <dgm:prSet/>
      <dgm:spPr/>
      <dgm:t>
        <a:bodyPr/>
        <a:lstStyle/>
        <a:p>
          <a:endParaRPr lang="en-GB"/>
        </a:p>
      </dgm:t>
    </dgm:pt>
    <dgm:pt modelId="{829B989A-B30E-44BF-8655-BCD175267DF1}">
      <dgm:prSet phldrT="[Text]" custT="1"/>
      <dgm:spPr>
        <a:solidFill>
          <a:srgbClr val="1D3766">
            <a:alpha val="50000"/>
          </a:srgbClr>
        </a:solidFill>
      </dgm:spPr>
      <dgm:t>
        <a:bodyPr/>
        <a:lstStyle/>
        <a:p>
          <a:r>
            <a:rPr lang="en-GB" sz="2000" dirty="0" smtClean="0"/>
            <a:t>Digital reporting</a:t>
          </a:r>
        </a:p>
        <a:p>
          <a:r>
            <a:rPr lang="en-GB" sz="2000" dirty="0" smtClean="0"/>
            <a:t>New EDs</a:t>
          </a:r>
          <a:endParaRPr lang="en-GB" sz="2000" dirty="0"/>
        </a:p>
      </dgm:t>
    </dgm:pt>
    <dgm:pt modelId="{F22B9492-A6E6-4951-B7B5-0A0C1C8F0F1C}" type="parTrans" cxnId="{14E147A3-C425-41F2-8980-AA1599314CD8}">
      <dgm:prSet/>
      <dgm:spPr/>
      <dgm:t>
        <a:bodyPr/>
        <a:lstStyle/>
        <a:p>
          <a:endParaRPr lang="en-GB"/>
        </a:p>
      </dgm:t>
    </dgm:pt>
    <dgm:pt modelId="{563DB2A8-3AF1-4D35-BB26-65D0D8CC1976}" type="sibTrans" cxnId="{14E147A3-C425-41F2-8980-AA1599314CD8}">
      <dgm:prSet/>
      <dgm:spPr/>
      <dgm:t>
        <a:bodyPr/>
        <a:lstStyle/>
        <a:p>
          <a:endParaRPr lang="en-GB"/>
        </a:p>
      </dgm:t>
    </dgm:pt>
    <dgm:pt modelId="{5D92B0A2-1836-4764-A350-B1C49CDCFFE5}">
      <dgm:prSet phldrT="[Text]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GB" dirty="0" smtClean="0"/>
            <a:t>Reconciliation of liabilities from financing activities</a:t>
          </a:r>
          <a:endParaRPr lang="en-GB" dirty="0"/>
        </a:p>
      </dgm:t>
    </dgm:pt>
    <dgm:pt modelId="{9E27DC85-2A1B-432D-8BA3-1FADAC6B99EF}" type="parTrans" cxnId="{45FBDB83-348C-4817-9463-7F3295D1C1B1}">
      <dgm:prSet/>
      <dgm:spPr/>
      <dgm:t>
        <a:bodyPr/>
        <a:lstStyle/>
        <a:p>
          <a:endParaRPr lang="en-GB"/>
        </a:p>
      </dgm:t>
    </dgm:pt>
    <dgm:pt modelId="{CFCE300E-37B3-4010-975D-21A26AC69788}" type="sibTrans" cxnId="{45FBDB83-348C-4817-9463-7F3295D1C1B1}">
      <dgm:prSet/>
      <dgm:spPr/>
      <dgm:t>
        <a:bodyPr/>
        <a:lstStyle/>
        <a:p>
          <a:endParaRPr lang="en-GB"/>
        </a:p>
      </dgm:t>
    </dgm:pt>
    <dgm:pt modelId="{5D845D63-851E-4304-82E0-E3D4E5148C7E}">
      <dgm:prSet phldrT="[Text]"/>
      <dgm:spPr>
        <a:solidFill>
          <a:srgbClr val="4F7033">
            <a:alpha val="55000"/>
          </a:srgbClr>
        </a:solidFill>
      </dgm:spPr>
      <dgm:t>
        <a:bodyPr/>
        <a:lstStyle/>
        <a:p>
          <a:r>
            <a:rPr lang="en-GB" dirty="0" smtClean="0"/>
            <a:t>Materiality</a:t>
          </a:r>
        </a:p>
      </dgm:t>
    </dgm:pt>
    <dgm:pt modelId="{EDA0E50D-F651-4D94-93F6-6C640B8982E8}" type="parTrans" cxnId="{7487A60D-2E60-4A67-A2A2-0F93EC0638FF}">
      <dgm:prSet/>
      <dgm:spPr/>
      <dgm:t>
        <a:bodyPr/>
        <a:lstStyle/>
        <a:p>
          <a:endParaRPr lang="en-GB"/>
        </a:p>
      </dgm:t>
    </dgm:pt>
    <dgm:pt modelId="{8766F19F-26A7-40C2-BA3E-D8C569C31D2B}" type="sibTrans" cxnId="{7487A60D-2E60-4A67-A2A2-0F93EC0638FF}">
      <dgm:prSet/>
      <dgm:spPr/>
      <dgm:t>
        <a:bodyPr/>
        <a:lstStyle/>
        <a:p>
          <a:endParaRPr lang="en-GB"/>
        </a:p>
      </dgm:t>
    </dgm:pt>
    <dgm:pt modelId="{8999F26C-4CE9-4D03-9E7E-7F6AB89D27EC}" type="pres">
      <dgm:prSet presAssocID="{E1D9798F-3A9A-4FE1-B365-A9B4E562A5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8160978-44B1-4DC1-A18D-E88CE6E86829}" type="pres">
      <dgm:prSet presAssocID="{0677454B-5D91-4F29-899D-804EDC972DE3}" presName="vertOne" presStyleCnt="0"/>
      <dgm:spPr/>
    </dgm:pt>
    <dgm:pt modelId="{7E7C555A-F322-4253-8E3A-8EF0566B50A8}" type="pres">
      <dgm:prSet presAssocID="{0677454B-5D91-4F29-899D-804EDC972DE3}" presName="txOne" presStyleLbl="node0" presStyleIdx="0" presStyleCnt="1" custScaleX="100023" custScaleY="415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EF29B5C-BBFB-4FB6-8C78-15A0AB2D696C}" type="pres">
      <dgm:prSet presAssocID="{0677454B-5D91-4F29-899D-804EDC972DE3}" presName="parTransOne" presStyleCnt="0"/>
      <dgm:spPr/>
    </dgm:pt>
    <dgm:pt modelId="{3E5AB69B-25BB-4025-ACA8-BF6A1C523A6C}" type="pres">
      <dgm:prSet presAssocID="{0677454B-5D91-4F29-899D-804EDC972DE3}" presName="horzOne" presStyleCnt="0"/>
      <dgm:spPr/>
    </dgm:pt>
    <dgm:pt modelId="{D7C1BBD6-8BCB-4C31-9C61-3497843EF1FA}" type="pres">
      <dgm:prSet presAssocID="{51DE3D67-E4B6-4888-BB4A-D6EB2A636FBB}" presName="vertTwo" presStyleCnt="0"/>
      <dgm:spPr/>
    </dgm:pt>
    <dgm:pt modelId="{9586D2E9-0665-4F80-9BC5-E7DBB3308007}" type="pres">
      <dgm:prSet presAssocID="{51DE3D67-E4B6-4888-BB4A-D6EB2A636FBB}" presName="txTwo" presStyleLbl="node2" presStyleIdx="0" presStyleCnt="3" custScaleX="97486" custScaleY="543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76B68A-7163-4268-94BA-AC4D8C12CEE1}" type="pres">
      <dgm:prSet presAssocID="{51DE3D67-E4B6-4888-BB4A-D6EB2A636FBB}" presName="parTransTwo" presStyleCnt="0"/>
      <dgm:spPr/>
    </dgm:pt>
    <dgm:pt modelId="{A38D8D21-4FE2-4124-915B-8BE372BFB7CB}" type="pres">
      <dgm:prSet presAssocID="{51DE3D67-E4B6-4888-BB4A-D6EB2A636FBB}" presName="horzTwo" presStyleCnt="0"/>
      <dgm:spPr/>
    </dgm:pt>
    <dgm:pt modelId="{01F379D6-04C4-48C3-A1D8-4CEDC2FE5A6A}" type="pres">
      <dgm:prSet presAssocID="{829B989A-B30E-44BF-8655-BCD175267DF1}" presName="vertThree" presStyleCnt="0"/>
      <dgm:spPr/>
    </dgm:pt>
    <dgm:pt modelId="{CB7D2EBA-0238-41E3-AE6D-039E007439E1}" type="pres">
      <dgm:prSet presAssocID="{829B989A-B30E-44BF-8655-BCD175267DF1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426E44-4B0F-4178-A485-3A58FA062B08}" type="pres">
      <dgm:prSet presAssocID="{829B989A-B30E-44BF-8655-BCD175267DF1}" presName="horzThree" presStyleCnt="0"/>
      <dgm:spPr/>
    </dgm:pt>
    <dgm:pt modelId="{8197778B-3C8A-4C1A-93AA-1EB33ACD288C}" type="pres">
      <dgm:prSet presAssocID="{0A4D02F2-35DB-490F-A3AF-4CD844D7613D}" presName="sibSpaceTwo" presStyleCnt="0"/>
      <dgm:spPr/>
    </dgm:pt>
    <dgm:pt modelId="{059DB740-012D-49AB-A316-1566CC018A93}" type="pres">
      <dgm:prSet presAssocID="{912DC083-1DC0-4612-B5F2-C9969690B094}" presName="vertTwo" presStyleCnt="0"/>
      <dgm:spPr/>
    </dgm:pt>
    <dgm:pt modelId="{F7E41082-5ADF-4C71-87E8-3277C9BD40E9}" type="pres">
      <dgm:prSet presAssocID="{912DC083-1DC0-4612-B5F2-C9969690B094}" presName="txTwo" presStyleLbl="node2" presStyleIdx="1" presStyleCnt="3" custScaleY="551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A6413C-0EA2-4464-816F-C85A6795AFA1}" type="pres">
      <dgm:prSet presAssocID="{912DC083-1DC0-4612-B5F2-C9969690B094}" presName="parTransTwo" presStyleCnt="0"/>
      <dgm:spPr/>
    </dgm:pt>
    <dgm:pt modelId="{3815E3F7-BA63-4510-90F4-923952928921}" type="pres">
      <dgm:prSet presAssocID="{912DC083-1DC0-4612-B5F2-C9969690B094}" presName="horzTwo" presStyleCnt="0"/>
      <dgm:spPr/>
    </dgm:pt>
    <dgm:pt modelId="{B7DAD8B1-D46A-4276-9142-BEF82D442891}" type="pres">
      <dgm:prSet presAssocID="{3FD47376-B7AA-4BDC-982B-AC733E8585A0}" presName="vertThree" presStyleCnt="0"/>
      <dgm:spPr/>
    </dgm:pt>
    <dgm:pt modelId="{F9C15F50-57B6-4149-83A2-CA278B722A40}" type="pres">
      <dgm:prSet presAssocID="{3FD47376-B7AA-4BDC-982B-AC733E8585A0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0F6853-903B-48DC-94C4-E763952E4E9F}" type="pres">
      <dgm:prSet presAssocID="{3FD47376-B7AA-4BDC-982B-AC733E8585A0}" presName="horzThree" presStyleCnt="0"/>
      <dgm:spPr/>
    </dgm:pt>
    <dgm:pt modelId="{19080C9C-05B4-40ED-8530-20E5DD53C8B9}" type="pres">
      <dgm:prSet presAssocID="{0D6468CF-1F0F-4D72-9BD4-F52F674B82E2}" presName="sibSpaceThree" presStyleCnt="0"/>
      <dgm:spPr/>
    </dgm:pt>
    <dgm:pt modelId="{B3F24F5F-927B-4F79-A9D7-16F25B28242D}" type="pres">
      <dgm:prSet presAssocID="{5D92B0A2-1836-4764-A350-B1C49CDCFFE5}" presName="vertThree" presStyleCnt="0"/>
      <dgm:spPr/>
    </dgm:pt>
    <dgm:pt modelId="{D8A94CF9-3995-458E-B69E-7D89414FC9EF}" type="pres">
      <dgm:prSet presAssocID="{5D92B0A2-1836-4764-A350-B1C49CDCFFE5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B1C422-600F-44F5-B520-5F464BFFE64A}" type="pres">
      <dgm:prSet presAssocID="{5D92B0A2-1836-4764-A350-B1C49CDCFFE5}" presName="horzThree" presStyleCnt="0"/>
      <dgm:spPr/>
    </dgm:pt>
    <dgm:pt modelId="{9536ADAE-2040-4EDD-AFE3-237CFF701A1A}" type="pres">
      <dgm:prSet presAssocID="{4765D50D-51C6-4EDE-B6E1-7A9EABC6A159}" presName="sibSpaceTwo" presStyleCnt="0"/>
      <dgm:spPr/>
    </dgm:pt>
    <dgm:pt modelId="{00260F3F-A5D3-4AAA-91F3-9730F32F1E43}" type="pres">
      <dgm:prSet presAssocID="{6B22873D-5857-4CE9-8492-51DF93B8ED8A}" presName="vertTwo" presStyleCnt="0"/>
      <dgm:spPr/>
    </dgm:pt>
    <dgm:pt modelId="{C7CA5039-B8B6-493E-A2AA-3C7B84ACD9B9}" type="pres">
      <dgm:prSet presAssocID="{6B22873D-5857-4CE9-8492-51DF93B8ED8A}" presName="txTwo" presStyleLbl="node2" presStyleIdx="2" presStyleCnt="3" custScaleY="551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03706B-CC62-4B00-BCD0-3F024F6F7DF9}" type="pres">
      <dgm:prSet presAssocID="{6B22873D-5857-4CE9-8492-51DF93B8ED8A}" presName="parTransTwo" presStyleCnt="0"/>
      <dgm:spPr/>
    </dgm:pt>
    <dgm:pt modelId="{17DFD76E-D7FA-4A4A-A97C-0E26D91C764D}" type="pres">
      <dgm:prSet presAssocID="{6B22873D-5857-4CE9-8492-51DF93B8ED8A}" presName="horzTwo" presStyleCnt="0"/>
      <dgm:spPr/>
    </dgm:pt>
    <dgm:pt modelId="{736444E1-9998-4996-A339-C83E700C5172}" type="pres">
      <dgm:prSet presAssocID="{5D845D63-851E-4304-82E0-E3D4E5148C7E}" presName="vertThree" presStyleCnt="0"/>
      <dgm:spPr/>
    </dgm:pt>
    <dgm:pt modelId="{B6B85587-0EBA-48A5-9570-95C238F7AA46}" type="pres">
      <dgm:prSet presAssocID="{5D845D63-851E-4304-82E0-E3D4E5148C7E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2F43A8-25C1-46E6-B5BD-1FA0D1DFD35C}" type="pres">
      <dgm:prSet presAssocID="{5D845D63-851E-4304-82E0-E3D4E5148C7E}" presName="horzThree" presStyleCnt="0"/>
      <dgm:spPr/>
    </dgm:pt>
    <dgm:pt modelId="{562B3A5C-8F4C-410B-BD5F-1226DD3838A8}" type="pres">
      <dgm:prSet presAssocID="{8766F19F-26A7-40C2-BA3E-D8C569C31D2B}" presName="sibSpaceThree" presStyleCnt="0"/>
      <dgm:spPr/>
    </dgm:pt>
    <dgm:pt modelId="{0503099B-12FD-49E9-87C8-8EE7681E3A8E}" type="pres">
      <dgm:prSet presAssocID="{7E87E293-BB15-4A2A-86F5-82EEBF5A9AFE}" presName="vertThree" presStyleCnt="0"/>
      <dgm:spPr/>
    </dgm:pt>
    <dgm:pt modelId="{41E797F9-7B29-434B-83AD-AE09EAD802D8}" type="pres">
      <dgm:prSet presAssocID="{7E87E293-BB15-4A2A-86F5-82EEBF5A9AFE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BC578A-D377-4461-A4FA-99D7BD460E5A}" type="pres">
      <dgm:prSet presAssocID="{7E87E293-BB15-4A2A-86F5-82EEBF5A9AFE}" presName="horzThree" presStyleCnt="0"/>
      <dgm:spPr/>
    </dgm:pt>
    <dgm:pt modelId="{261E8112-7765-43C3-B1BF-D170052EAAFA}" type="pres">
      <dgm:prSet presAssocID="{28CF5C44-D465-46CD-9C27-1F3EB834046E}" presName="sibSpaceThree" presStyleCnt="0"/>
      <dgm:spPr/>
    </dgm:pt>
    <dgm:pt modelId="{13C197C3-DE31-4242-AFAE-F5A1EA032A1F}" type="pres">
      <dgm:prSet presAssocID="{78EBF13E-01E1-4D24-B013-E845BAA62DD9}" presName="vertThree" presStyleCnt="0"/>
      <dgm:spPr/>
    </dgm:pt>
    <dgm:pt modelId="{7FC8D146-E608-421B-B029-858FCD217319}" type="pres">
      <dgm:prSet presAssocID="{78EBF13E-01E1-4D24-B013-E845BAA62DD9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AA08F5-01C9-4A95-8FB6-E1095324340A}" type="pres">
      <dgm:prSet presAssocID="{78EBF13E-01E1-4D24-B013-E845BAA62DD9}" presName="horzThree" presStyleCnt="0"/>
      <dgm:spPr/>
    </dgm:pt>
  </dgm:ptLst>
  <dgm:cxnLst>
    <dgm:cxn modelId="{7CA97B9A-4819-4B2B-B166-DA8B7C3DE334}" srcId="{912DC083-1DC0-4612-B5F2-C9969690B094}" destId="{3FD47376-B7AA-4BDC-982B-AC733E8585A0}" srcOrd="0" destOrd="0" parTransId="{005B0536-50F5-4865-9487-E351A3479FEF}" sibTransId="{0D6468CF-1F0F-4D72-9BD4-F52F674B82E2}"/>
    <dgm:cxn modelId="{1220EF5C-3AB9-4DE7-8FD8-8D5FF4BE1A97}" type="presOf" srcId="{5D92B0A2-1836-4764-A350-B1C49CDCFFE5}" destId="{D8A94CF9-3995-458E-B69E-7D89414FC9EF}" srcOrd="0" destOrd="0" presId="urn:microsoft.com/office/officeart/2005/8/layout/hierarchy4"/>
    <dgm:cxn modelId="{14E147A3-C425-41F2-8980-AA1599314CD8}" srcId="{51DE3D67-E4B6-4888-BB4A-D6EB2A636FBB}" destId="{829B989A-B30E-44BF-8655-BCD175267DF1}" srcOrd="0" destOrd="0" parTransId="{F22B9492-A6E6-4951-B7B5-0A0C1C8F0F1C}" sibTransId="{563DB2A8-3AF1-4D35-BB26-65D0D8CC1976}"/>
    <dgm:cxn modelId="{A19E3EF3-4E9D-415C-9886-6869504EA950}" type="presOf" srcId="{0677454B-5D91-4F29-899D-804EDC972DE3}" destId="{7E7C555A-F322-4253-8E3A-8EF0566B50A8}" srcOrd="0" destOrd="0" presId="urn:microsoft.com/office/officeart/2005/8/layout/hierarchy4"/>
    <dgm:cxn modelId="{0F5C0356-57FC-40A9-8CFE-A5DBCB5E3434}" type="presOf" srcId="{5D845D63-851E-4304-82E0-E3D4E5148C7E}" destId="{B6B85587-0EBA-48A5-9570-95C238F7AA46}" srcOrd="0" destOrd="0" presId="urn:microsoft.com/office/officeart/2005/8/layout/hierarchy4"/>
    <dgm:cxn modelId="{7487A60D-2E60-4A67-A2A2-0F93EC0638FF}" srcId="{6B22873D-5857-4CE9-8492-51DF93B8ED8A}" destId="{5D845D63-851E-4304-82E0-E3D4E5148C7E}" srcOrd="0" destOrd="0" parTransId="{EDA0E50D-F651-4D94-93F6-6C640B8982E8}" sibTransId="{8766F19F-26A7-40C2-BA3E-D8C569C31D2B}"/>
    <dgm:cxn modelId="{C88BFB48-2BBE-4939-B585-7B2D29D2F896}" srcId="{E1D9798F-3A9A-4FE1-B365-A9B4E562A5F4}" destId="{0677454B-5D91-4F29-899D-804EDC972DE3}" srcOrd="0" destOrd="0" parTransId="{D317E65F-3D09-4251-9A0E-9EB74356F536}" sibTransId="{847F02CD-04E4-45E4-853E-542062D612D4}"/>
    <dgm:cxn modelId="{1837AED7-84F3-46FA-9BF8-7962AF4646EA}" type="presOf" srcId="{912DC083-1DC0-4612-B5F2-C9969690B094}" destId="{F7E41082-5ADF-4C71-87E8-3277C9BD40E9}" srcOrd="0" destOrd="0" presId="urn:microsoft.com/office/officeart/2005/8/layout/hierarchy4"/>
    <dgm:cxn modelId="{44288455-0990-4B70-BE9F-6BE599CA9DB5}" srcId="{0677454B-5D91-4F29-899D-804EDC972DE3}" destId="{912DC083-1DC0-4612-B5F2-C9969690B094}" srcOrd="1" destOrd="0" parTransId="{61B2F4B9-AF74-424B-A8A6-6193154993FC}" sibTransId="{4765D50D-51C6-4EDE-B6E1-7A9EABC6A159}"/>
    <dgm:cxn modelId="{45FBDB83-348C-4817-9463-7F3295D1C1B1}" srcId="{912DC083-1DC0-4612-B5F2-C9969690B094}" destId="{5D92B0A2-1836-4764-A350-B1C49CDCFFE5}" srcOrd="1" destOrd="0" parTransId="{9E27DC85-2A1B-432D-8BA3-1FADAC6B99EF}" sibTransId="{CFCE300E-37B3-4010-975D-21A26AC69788}"/>
    <dgm:cxn modelId="{BE73145C-60B3-433E-BF13-E4D78B5EFBA8}" type="presOf" srcId="{3FD47376-B7AA-4BDC-982B-AC733E8585A0}" destId="{F9C15F50-57B6-4149-83A2-CA278B722A40}" srcOrd="0" destOrd="0" presId="urn:microsoft.com/office/officeart/2005/8/layout/hierarchy4"/>
    <dgm:cxn modelId="{97539687-453A-4A82-87FE-4D34604CA396}" srcId="{6B22873D-5857-4CE9-8492-51DF93B8ED8A}" destId="{7E87E293-BB15-4A2A-86F5-82EEBF5A9AFE}" srcOrd="1" destOrd="0" parTransId="{6DB9B31E-A913-4459-B1C5-892A602B0818}" sibTransId="{28CF5C44-D465-46CD-9C27-1F3EB834046E}"/>
    <dgm:cxn modelId="{2108C3A0-08A7-4A62-A1E1-9175A96A4B19}" srcId="{0677454B-5D91-4F29-899D-804EDC972DE3}" destId="{51DE3D67-E4B6-4888-BB4A-D6EB2A636FBB}" srcOrd="0" destOrd="0" parTransId="{0A64B8E2-0BB2-4211-BEFD-0A103E73D9D6}" sibTransId="{0A4D02F2-35DB-490F-A3AF-4CD844D7613D}"/>
    <dgm:cxn modelId="{491CD9AB-3AFA-4169-9798-9310BEF7192B}" type="presOf" srcId="{E1D9798F-3A9A-4FE1-B365-A9B4E562A5F4}" destId="{8999F26C-4CE9-4D03-9E7E-7F6AB89D27EC}" srcOrd="0" destOrd="0" presId="urn:microsoft.com/office/officeart/2005/8/layout/hierarchy4"/>
    <dgm:cxn modelId="{1C376821-5E69-4465-9148-18577EC0A7F3}" srcId="{0677454B-5D91-4F29-899D-804EDC972DE3}" destId="{6B22873D-5857-4CE9-8492-51DF93B8ED8A}" srcOrd="2" destOrd="0" parTransId="{DE898B0B-B5B1-427C-B53E-E796B3D8E7AB}" sibTransId="{23E4A9D3-8F6D-4F19-920B-704EA4908AF0}"/>
    <dgm:cxn modelId="{12E3CA4A-1055-4483-B149-13F755163449}" srcId="{6B22873D-5857-4CE9-8492-51DF93B8ED8A}" destId="{78EBF13E-01E1-4D24-B013-E845BAA62DD9}" srcOrd="2" destOrd="0" parTransId="{9832612C-E4CF-4A13-8089-AF9661B85C86}" sibTransId="{BA8300F7-BBF9-4708-9906-A5F5E2D862C2}"/>
    <dgm:cxn modelId="{87C12350-F88E-40D9-997B-D7041FC9433B}" type="presOf" srcId="{6B22873D-5857-4CE9-8492-51DF93B8ED8A}" destId="{C7CA5039-B8B6-493E-A2AA-3C7B84ACD9B9}" srcOrd="0" destOrd="0" presId="urn:microsoft.com/office/officeart/2005/8/layout/hierarchy4"/>
    <dgm:cxn modelId="{9DED2DE9-04DA-49DD-9DE4-62E0313F3E06}" type="presOf" srcId="{7E87E293-BB15-4A2A-86F5-82EEBF5A9AFE}" destId="{41E797F9-7B29-434B-83AD-AE09EAD802D8}" srcOrd="0" destOrd="0" presId="urn:microsoft.com/office/officeart/2005/8/layout/hierarchy4"/>
    <dgm:cxn modelId="{67490D79-F678-4B58-93F7-E8331EDA9C60}" type="presOf" srcId="{51DE3D67-E4B6-4888-BB4A-D6EB2A636FBB}" destId="{9586D2E9-0665-4F80-9BC5-E7DBB3308007}" srcOrd="0" destOrd="0" presId="urn:microsoft.com/office/officeart/2005/8/layout/hierarchy4"/>
    <dgm:cxn modelId="{EA99510C-0A07-4A38-912D-4E26E89C7FA6}" type="presOf" srcId="{829B989A-B30E-44BF-8655-BCD175267DF1}" destId="{CB7D2EBA-0238-41E3-AE6D-039E007439E1}" srcOrd="0" destOrd="0" presId="urn:microsoft.com/office/officeart/2005/8/layout/hierarchy4"/>
    <dgm:cxn modelId="{8604C6A8-866E-4285-A219-D2E3C8C6D312}" type="presOf" srcId="{78EBF13E-01E1-4D24-B013-E845BAA62DD9}" destId="{7FC8D146-E608-421B-B029-858FCD217319}" srcOrd="0" destOrd="0" presId="urn:microsoft.com/office/officeart/2005/8/layout/hierarchy4"/>
    <dgm:cxn modelId="{755C4F77-C95A-4F7A-B6D6-FAEB229E3FF4}" type="presParOf" srcId="{8999F26C-4CE9-4D03-9E7E-7F6AB89D27EC}" destId="{18160978-44B1-4DC1-A18D-E88CE6E86829}" srcOrd="0" destOrd="0" presId="urn:microsoft.com/office/officeart/2005/8/layout/hierarchy4"/>
    <dgm:cxn modelId="{08F6ABF2-2E50-477F-8D50-4AA7385D68C9}" type="presParOf" srcId="{18160978-44B1-4DC1-A18D-E88CE6E86829}" destId="{7E7C555A-F322-4253-8E3A-8EF0566B50A8}" srcOrd="0" destOrd="0" presId="urn:microsoft.com/office/officeart/2005/8/layout/hierarchy4"/>
    <dgm:cxn modelId="{BC83431C-F5F3-4297-BEAE-86EB23EA19C9}" type="presParOf" srcId="{18160978-44B1-4DC1-A18D-E88CE6E86829}" destId="{6EF29B5C-BBFB-4FB6-8C78-15A0AB2D696C}" srcOrd="1" destOrd="0" presId="urn:microsoft.com/office/officeart/2005/8/layout/hierarchy4"/>
    <dgm:cxn modelId="{09260F3A-29EF-4200-A309-C2C14F1E66B7}" type="presParOf" srcId="{18160978-44B1-4DC1-A18D-E88CE6E86829}" destId="{3E5AB69B-25BB-4025-ACA8-BF6A1C523A6C}" srcOrd="2" destOrd="0" presId="urn:microsoft.com/office/officeart/2005/8/layout/hierarchy4"/>
    <dgm:cxn modelId="{FD85603C-3B28-4D6E-B409-08A262C7FF67}" type="presParOf" srcId="{3E5AB69B-25BB-4025-ACA8-BF6A1C523A6C}" destId="{D7C1BBD6-8BCB-4C31-9C61-3497843EF1FA}" srcOrd="0" destOrd="0" presId="urn:microsoft.com/office/officeart/2005/8/layout/hierarchy4"/>
    <dgm:cxn modelId="{7E7DA3E1-E512-4F66-8CA2-C36BC976D711}" type="presParOf" srcId="{D7C1BBD6-8BCB-4C31-9C61-3497843EF1FA}" destId="{9586D2E9-0665-4F80-9BC5-E7DBB3308007}" srcOrd="0" destOrd="0" presId="urn:microsoft.com/office/officeart/2005/8/layout/hierarchy4"/>
    <dgm:cxn modelId="{085F4879-0215-4A5E-8CDB-D5B967ABAE4D}" type="presParOf" srcId="{D7C1BBD6-8BCB-4C31-9C61-3497843EF1FA}" destId="{7876B68A-7163-4268-94BA-AC4D8C12CEE1}" srcOrd="1" destOrd="0" presId="urn:microsoft.com/office/officeart/2005/8/layout/hierarchy4"/>
    <dgm:cxn modelId="{3E22EF8D-4726-43A8-AB4D-1980608635DC}" type="presParOf" srcId="{D7C1BBD6-8BCB-4C31-9C61-3497843EF1FA}" destId="{A38D8D21-4FE2-4124-915B-8BE372BFB7CB}" srcOrd="2" destOrd="0" presId="urn:microsoft.com/office/officeart/2005/8/layout/hierarchy4"/>
    <dgm:cxn modelId="{06DBE689-E869-4DC6-B7F0-0AF199AAE82E}" type="presParOf" srcId="{A38D8D21-4FE2-4124-915B-8BE372BFB7CB}" destId="{01F379D6-04C4-48C3-A1D8-4CEDC2FE5A6A}" srcOrd="0" destOrd="0" presId="urn:microsoft.com/office/officeart/2005/8/layout/hierarchy4"/>
    <dgm:cxn modelId="{22631F68-3D4A-40EF-9676-BFF447642D86}" type="presParOf" srcId="{01F379D6-04C4-48C3-A1D8-4CEDC2FE5A6A}" destId="{CB7D2EBA-0238-41E3-AE6D-039E007439E1}" srcOrd="0" destOrd="0" presId="urn:microsoft.com/office/officeart/2005/8/layout/hierarchy4"/>
    <dgm:cxn modelId="{FDFBC9C1-1DD8-4B60-A591-F827413D6C08}" type="presParOf" srcId="{01F379D6-04C4-48C3-A1D8-4CEDC2FE5A6A}" destId="{66426E44-4B0F-4178-A485-3A58FA062B08}" srcOrd="1" destOrd="0" presId="urn:microsoft.com/office/officeart/2005/8/layout/hierarchy4"/>
    <dgm:cxn modelId="{A4FAA6BC-9314-4829-BF92-26BF9CB583AE}" type="presParOf" srcId="{3E5AB69B-25BB-4025-ACA8-BF6A1C523A6C}" destId="{8197778B-3C8A-4C1A-93AA-1EB33ACD288C}" srcOrd="1" destOrd="0" presId="urn:microsoft.com/office/officeart/2005/8/layout/hierarchy4"/>
    <dgm:cxn modelId="{1277BDFF-9275-4F85-AF47-5BCD343D0E9C}" type="presParOf" srcId="{3E5AB69B-25BB-4025-ACA8-BF6A1C523A6C}" destId="{059DB740-012D-49AB-A316-1566CC018A93}" srcOrd="2" destOrd="0" presId="urn:microsoft.com/office/officeart/2005/8/layout/hierarchy4"/>
    <dgm:cxn modelId="{44031A38-E590-43F6-920B-2C0B2E5BC3E9}" type="presParOf" srcId="{059DB740-012D-49AB-A316-1566CC018A93}" destId="{F7E41082-5ADF-4C71-87E8-3277C9BD40E9}" srcOrd="0" destOrd="0" presId="urn:microsoft.com/office/officeart/2005/8/layout/hierarchy4"/>
    <dgm:cxn modelId="{ABD73FBA-DDD8-4087-87C2-E0EA700F5220}" type="presParOf" srcId="{059DB740-012D-49AB-A316-1566CC018A93}" destId="{57A6413C-0EA2-4464-816F-C85A6795AFA1}" srcOrd="1" destOrd="0" presId="urn:microsoft.com/office/officeart/2005/8/layout/hierarchy4"/>
    <dgm:cxn modelId="{7269183F-951C-4BE9-8991-1C0ACB7ABB16}" type="presParOf" srcId="{059DB740-012D-49AB-A316-1566CC018A93}" destId="{3815E3F7-BA63-4510-90F4-923952928921}" srcOrd="2" destOrd="0" presId="urn:microsoft.com/office/officeart/2005/8/layout/hierarchy4"/>
    <dgm:cxn modelId="{A5E7FFBC-5D17-4574-9237-903547E64B11}" type="presParOf" srcId="{3815E3F7-BA63-4510-90F4-923952928921}" destId="{B7DAD8B1-D46A-4276-9142-BEF82D442891}" srcOrd="0" destOrd="0" presId="urn:microsoft.com/office/officeart/2005/8/layout/hierarchy4"/>
    <dgm:cxn modelId="{54ECBC1C-6458-415E-801B-650D47BF5D6A}" type="presParOf" srcId="{B7DAD8B1-D46A-4276-9142-BEF82D442891}" destId="{F9C15F50-57B6-4149-83A2-CA278B722A40}" srcOrd="0" destOrd="0" presId="urn:microsoft.com/office/officeart/2005/8/layout/hierarchy4"/>
    <dgm:cxn modelId="{96470804-C508-468C-BC45-35B80E2C2F96}" type="presParOf" srcId="{B7DAD8B1-D46A-4276-9142-BEF82D442891}" destId="{480F6853-903B-48DC-94C4-E763952E4E9F}" srcOrd="1" destOrd="0" presId="urn:microsoft.com/office/officeart/2005/8/layout/hierarchy4"/>
    <dgm:cxn modelId="{11BAE95B-B5D9-4B62-9AE0-A5878DACA464}" type="presParOf" srcId="{3815E3F7-BA63-4510-90F4-923952928921}" destId="{19080C9C-05B4-40ED-8530-20E5DD53C8B9}" srcOrd="1" destOrd="0" presId="urn:microsoft.com/office/officeart/2005/8/layout/hierarchy4"/>
    <dgm:cxn modelId="{2377AFF3-6FF4-4EE6-BD36-DF02E3B12AD0}" type="presParOf" srcId="{3815E3F7-BA63-4510-90F4-923952928921}" destId="{B3F24F5F-927B-4F79-A9D7-16F25B28242D}" srcOrd="2" destOrd="0" presId="urn:microsoft.com/office/officeart/2005/8/layout/hierarchy4"/>
    <dgm:cxn modelId="{9FDFED3A-DCC6-44DA-B891-C6E0D5C0159F}" type="presParOf" srcId="{B3F24F5F-927B-4F79-A9D7-16F25B28242D}" destId="{D8A94CF9-3995-458E-B69E-7D89414FC9EF}" srcOrd="0" destOrd="0" presId="urn:microsoft.com/office/officeart/2005/8/layout/hierarchy4"/>
    <dgm:cxn modelId="{7E2DD9DC-D57B-4306-A4D5-9F5082E4F288}" type="presParOf" srcId="{B3F24F5F-927B-4F79-A9D7-16F25B28242D}" destId="{5DB1C422-600F-44F5-B520-5F464BFFE64A}" srcOrd="1" destOrd="0" presId="urn:microsoft.com/office/officeart/2005/8/layout/hierarchy4"/>
    <dgm:cxn modelId="{D74E2C2C-D11E-4D46-B04B-DDB5B6B6470F}" type="presParOf" srcId="{3E5AB69B-25BB-4025-ACA8-BF6A1C523A6C}" destId="{9536ADAE-2040-4EDD-AFE3-237CFF701A1A}" srcOrd="3" destOrd="0" presId="urn:microsoft.com/office/officeart/2005/8/layout/hierarchy4"/>
    <dgm:cxn modelId="{F5E3DA4C-0D30-4215-8338-D7855471A872}" type="presParOf" srcId="{3E5AB69B-25BB-4025-ACA8-BF6A1C523A6C}" destId="{00260F3F-A5D3-4AAA-91F3-9730F32F1E43}" srcOrd="4" destOrd="0" presId="urn:microsoft.com/office/officeart/2005/8/layout/hierarchy4"/>
    <dgm:cxn modelId="{53D9D57C-8DB6-4219-8064-02B32DDC017A}" type="presParOf" srcId="{00260F3F-A5D3-4AAA-91F3-9730F32F1E43}" destId="{C7CA5039-B8B6-493E-A2AA-3C7B84ACD9B9}" srcOrd="0" destOrd="0" presId="urn:microsoft.com/office/officeart/2005/8/layout/hierarchy4"/>
    <dgm:cxn modelId="{B10CE0F3-21C9-4CBE-8B53-BA6D2C870272}" type="presParOf" srcId="{00260F3F-A5D3-4AAA-91F3-9730F32F1E43}" destId="{5B03706B-CC62-4B00-BCD0-3F024F6F7DF9}" srcOrd="1" destOrd="0" presId="urn:microsoft.com/office/officeart/2005/8/layout/hierarchy4"/>
    <dgm:cxn modelId="{A1FA5F76-7CDC-4754-ABDF-9381FF973C63}" type="presParOf" srcId="{00260F3F-A5D3-4AAA-91F3-9730F32F1E43}" destId="{17DFD76E-D7FA-4A4A-A97C-0E26D91C764D}" srcOrd="2" destOrd="0" presId="urn:microsoft.com/office/officeart/2005/8/layout/hierarchy4"/>
    <dgm:cxn modelId="{B396B2AB-EBB8-4912-92D6-51982D986ED0}" type="presParOf" srcId="{17DFD76E-D7FA-4A4A-A97C-0E26D91C764D}" destId="{736444E1-9998-4996-A339-C83E700C5172}" srcOrd="0" destOrd="0" presId="urn:microsoft.com/office/officeart/2005/8/layout/hierarchy4"/>
    <dgm:cxn modelId="{62DC362D-DE66-4C3F-9E04-9E26A03DB1E1}" type="presParOf" srcId="{736444E1-9998-4996-A339-C83E700C5172}" destId="{B6B85587-0EBA-48A5-9570-95C238F7AA46}" srcOrd="0" destOrd="0" presId="urn:microsoft.com/office/officeart/2005/8/layout/hierarchy4"/>
    <dgm:cxn modelId="{34148B64-29CE-4028-9048-F17FC8EBD79D}" type="presParOf" srcId="{736444E1-9998-4996-A339-C83E700C5172}" destId="{842F43A8-25C1-46E6-B5BD-1FA0D1DFD35C}" srcOrd="1" destOrd="0" presId="urn:microsoft.com/office/officeart/2005/8/layout/hierarchy4"/>
    <dgm:cxn modelId="{718A8E06-34BE-48C7-9635-C581AB57BF8D}" type="presParOf" srcId="{17DFD76E-D7FA-4A4A-A97C-0E26D91C764D}" destId="{562B3A5C-8F4C-410B-BD5F-1226DD3838A8}" srcOrd="1" destOrd="0" presId="urn:microsoft.com/office/officeart/2005/8/layout/hierarchy4"/>
    <dgm:cxn modelId="{3C827094-0550-48BE-81EF-65076170202B}" type="presParOf" srcId="{17DFD76E-D7FA-4A4A-A97C-0E26D91C764D}" destId="{0503099B-12FD-49E9-87C8-8EE7681E3A8E}" srcOrd="2" destOrd="0" presId="urn:microsoft.com/office/officeart/2005/8/layout/hierarchy4"/>
    <dgm:cxn modelId="{9A0F9C7E-89EF-47E5-9EDD-7281124A35C3}" type="presParOf" srcId="{0503099B-12FD-49E9-87C8-8EE7681E3A8E}" destId="{41E797F9-7B29-434B-83AD-AE09EAD802D8}" srcOrd="0" destOrd="0" presId="urn:microsoft.com/office/officeart/2005/8/layout/hierarchy4"/>
    <dgm:cxn modelId="{AFBAC55C-9F5B-43F2-BD04-4338AA076B6A}" type="presParOf" srcId="{0503099B-12FD-49E9-87C8-8EE7681E3A8E}" destId="{98BC578A-D377-4461-A4FA-99D7BD460E5A}" srcOrd="1" destOrd="0" presId="urn:microsoft.com/office/officeart/2005/8/layout/hierarchy4"/>
    <dgm:cxn modelId="{0CDC085A-81AD-4811-81A3-E5FF4F97F500}" type="presParOf" srcId="{17DFD76E-D7FA-4A4A-A97C-0E26D91C764D}" destId="{261E8112-7765-43C3-B1BF-D170052EAAFA}" srcOrd="3" destOrd="0" presId="urn:microsoft.com/office/officeart/2005/8/layout/hierarchy4"/>
    <dgm:cxn modelId="{FDD41C2B-5115-4A67-A899-C62F0165CF3C}" type="presParOf" srcId="{17DFD76E-D7FA-4A4A-A97C-0E26D91C764D}" destId="{13C197C3-DE31-4242-AFAE-F5A1EA032A1F}" srcOrd="4" destOrd="0" presId="urn:microsoft.com/office/officeart/2005/8/layout/hierarchy4"/>
    <dgm:cxn modelId="{C90B66CA-AA97-4136-A84A-BD3466A33B2B}" type="presParOf" srcId="{13C197C3-DE31-4242-AFAE-F5A1EA032A1F}" destId="{7FC8D146-E608-421B-B029-858FCD217319}" srcOrd="0" destOrd="0" presId="urn:microsoft.com/office/officeart/2005/8/layout/hierarchy4"/>
    <dgm:cxn modelId="{3B389BC8-6FCC-4F08-9BDD-7652B6447036}" type="presParOf" srcId="{13C197C3-DE31-4242-AFAE-F5A1EA032A1F}" destId="{F7AA08F5-01C9-4A95-8FB6-E109532434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22FA5B-19B8-4671-BE31-C0B2128632A0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30B12F-5319-4003-824B-E834DE4337F1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800" dirty="0" smtClean="0"/>
            <a:t>Technical  guidance</a:t>
          </a:r>
          <a:endParaRPr lang="en-GB" sz="1800" dirty="0"/>
        </a:p>
      </dgm:t>
    </dgm:pt>
    <dgm:pt modelId="{D9652B15-30D9-4716-82CE-E628718E54F5}" type="parTrans" cxnId="{3DD3332C-7124-4E9D-BEF0-F93EFD8954B8}">
      <dgm:prSet/>
      <dgm:spPr/>
      <dgm:t>
        <a:bodyPr/>
        <a:lstStyle/>
        <a:p>
          <a:endParaRPr lang="en-GB"/>
        </a:p>
      </dgm:t>
    </dgm:pt>
    <dgm:pt modelId="{20201897-4B59-4BFE-89E4-554FC1B00C2D}" type="sibTrans" cxnId="{3DD3332C-7124-4E9D-BEF0-F93EFD8954B8}">
      <dgm:prSet/>
      <dgm:spPr/>
      <dgm:t>
        <a:bodyPr/>
        <a:lstStyle/>
        <a:p>
          <a:endParaRPr lang="en-GB"/>
        </a:p>
      </dgm:t>
    </dgm:pt>
    <dgm:pt modelId="{2D86EDCA-CEEE-47CB-888C-F42BD49C7DE0}">
      <dgm:prSet phldrT="[Text]" custT="1"/>
      <dgm:spPr/>
      <dgm:t>
        <a:bodyPr/>
        <a:lstStyle/>
        <a:p>
          <a:r>
            <a:rPr lang="en-GB" sz="1600" b="1" dirty="0" smtClean="0"/>
            <a:t>IFRS Taxonomy Consultative Group (ITCG) </a:t>
          </a:r>
          <a:endParaRPr lang="en-GB" sz="1600" b="1" dirty="0"/>
        </a:p>
      </dgm:t>
    </dgm:pt>
    <dgm:pt modelId="{BD3AF8BE-F46F-4171-A75A-9E3A2D7580AC}" type="parTrans" cxnId="{6446B333-D6DE-464D-831D-DCF27323E503}">
      <dgm:prSet/>
      <dgm:spPr/>
      <dgm:t>
        <a:bodyPr/>
        <a:lstStyle/>
        <a:p>
          <a:endParaRPr lang="en-GB"/>
        </a:p>
      </dgm:t>
    </dgm:pt>
    <dgm:pt modelId="{B219EADF-4584-4A85-966B-6603F164F16D}" type="sibTrans" cxnId="{6446B333-D6DE-464D-831D-DCF27323E503}">
      <dgm:prSet/>
      <dgm:spPr/>
      <dgm:t>
        <a:bodyPr/>
        <a:lstStyle/>
        <a:p>
          <a:endParaRPr lang="en-GB"/>
        </a:p>
      </dgm:t>
    </dgm:pt>
    <dgm:pt modelId="{8330FB05-21D2-4FF1-A3F8-C777963384E4}">
      <dgm:prSet phldrT="[Text]" custT="1"/>
      <dgm:spPr/>
      <dgm:t>
        <a:bodyPr/>
        <a:lstStyle/>
        <a:p>
          <a:r>
            <a:rPr lang="en-GB" sz="1800" dirty="0" smtClean="0"/>
            <a:t>Oversight</a:t>
          </a:r>
          <a:endParaRPr lang="en-GB" sz="1800" dirty="0"/>
        </a:p>
      </dgm:t>
    </dgm:pt>
    <dgm:pt modelId="{9C83C763-C76D-4E85-B015-BB08922ECE8A}" type="parTrans" cxnId="{9C2529AD-1BEF-4351-B5E8-8803B2F6446E}">
      <dgm:prSet/>
      <dgm:spPr/>
      <dgm:t>
        <a:bodyPr/>
        <a:lstStyle/>
        <a:p>
          <a:endParaRPr lang="en-GB"/>
        </a:p>
      </dgm:t>
    </dgm:pt>
    <dgm:pt modelId="{285E4EC9-5ECD-47D2-8305-B2E12A53E200}" type="sibTrans" cxnId="{9C2529AD-1BEF-4351-B5E8-8803B2F6446E}">
      <dgm:prSet/>
      <dgm:spPr/>
      <dgm:t>
        <a:bodyPr/>
        <a:lstStyle/>
        <a:p>
          <a:endParaRPr lang="en-GB"/>
        </a:p>
      </dgm:t>
    </dgm:pt>
    <dgm:pt modelId="{9650853A-69A2-434E-B83D-D9F43739CA4F}">
      <dgm:prSet phldrT="[Text]" custT="1"/>
      <dgm:spPr/>
      <dgm:t>
        <a:bodyPr/>
        <a:lstStyle/>
        <a:p>
          <a:r>
            <a:rPr lang="en-GB" sz="1600" b="1" dirty="0" smtClean="0"/>
            <a:t>Trustees DPOC</a:t>
          </a:r>
          <a:endParaRPr lang="en-GB" sz="1600" b="1" dirty="0"/>
        </a:p>
      </dgm:t>
    </dgm:pt>
    <dgm:pt modelId="{11906817-D6B6-47E5-ADD2-C0B76C898BF3}" type="parTrans" cxnId="{16DF0A11-CBD6-424A-8C9A-DFA6158798F7}">
      <dgm:prSet/>
      <dgm:spPr/>
      <dgm:t>
        <a:bodyPr/>
        <a:lstStyle/>
        <a:p>
          <a:endParaRPr lang="en-GB"/>
        </a:p>
      </dgm:t>
    </dgm:pt>
    <dgm:pt modelId="{0BBA9BF5-3A36-4A4F-B212-7EA201716443}" type="sibTrans" cxnId="{16DF0A11-CBD6-424A-8C9A-DFA6158798F7}">
      <dgm:prSet/>
      <dgm:spPr/>
      <dgm:t>
        <a:bodyPr/>
        <a:lstStyle/>
        <a:p>
          <a:endParaRPr lang="en-GB"/>
        </a:p>
      </dgm:t>
    </dgm:pt>
    <dgm:pt modelId="{3662C6F0-1EFB-4689-9927-DBA4807FA18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 smtClean="0"/>
            <a:t>Approval </a:t>
          </a:r>
          <a:endParaRPr lang="en-GB" sz="1800" dirty="0"/>
        </a:p>
      </dgm:t>
    </dgm:pt>
    <dgm:pt modelId="{6542B936-5FC2-4E8E-B340-83B9D61B0359}" type="parTrans" cxnId="{F29CE2DC-1551-40C4-A63D-52F93D881F46}">
      <dgm:prSet/>
      <dgm:spPr/>
      <dgm:t>
        <a:bodyPr/>
        <a:lstStyle/>
        <a:p>
          <a:endParaRPr lang="en-GB"/>
        </a:p>
      </dgm:t>
    </dgm:pt>
    <dgm:pt modelId="{A9B98363-0CF0-4470-BC2E-6D81AE2DF185}" type="sibTrans" cxnId="{F29CE2DC-1551-40C4-A63D-52F93D881F46}">
      <dgm:prSet/>
      <dgm:spPr/>
      <dgm:t>
        <a:bodyPr/>
        <a:lstStyle/>
        <a:p>
          <a:endParaRPr lang="en-GB"/>
        </a:p>
      </dgm:t>
    </dgm:pt>
    <dgm:pt modelId="{70BC0ABB-C11B-4859-9C55-62ADC745D7ED}">
      <dgm:prSet phldrT="[Text]" custT="1"/>
      <dgm:spPr/>
      <dgm:t>
        <a:bodyPr/>
        <a:lstStyle/>
        <a:p>
          <a:pPr algn="l"/>
          <a:r>
            <a:rPr lang="en-GB" sz="1600" b="1" dirty="0" smtClean="0"/>
            <a:t>IASB</a:t>
          </a:r>
          <a:endParaRPr lang="en-GB" sz="1600" b="1" dirty="0"/>
        </a:p>
      </dgm:t>
    </dgm:pt>
    <dgm:pt modelId="{E37EC117-CE6F-4CC7-AA24-22009F618F25}" type="parTrans" cxnId="{07823AC4-BFBD-4C57-9A74-1B0768E0E662}">
      <dgm:prSet/>
      <dgm:spPr/>
      <dgm:t>
        <a:bodyPr/>
        <a:lstStyle/>
        <a:p>
          <a:endParaRPr lang="en-GB"/>
        </a:p>
      </dgm:t>
    </dgm:pt>
    <dgm:pt modelId="{072BA626-459C-4DD4-99B4-F13DD4090755}" type="sibTrans" cxnId="{07823AC4-BFBD-4C57-9A74-1B0768E0E662}">
      <dgm:prSet/>
      <dgm:spPr/>
      <dgm:t>
        <a:bodyPr/>
        <a:lstStyle/>
        <a:p>
          <a:endParaRPr lang="en-GB"/>
        </a:p>
      </dgm:t>
    </dgm:pt>
    <dgm:pt modelId="{35F624D9-D18D-4EF3-8E71-7BE93E65A3FF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800" dirty="0" smtClean="0"/>
            <a:t>Strategic  guidance</a:t>
          </a:r>
          <a:endParaRPr lang="en-GB" sz="1800" dirty="0"/>
        </a:p>
      </dgm:t>
    </dgm:pt>
    <dgm:pt modelId="{18552999-0573-44F8-8061-3511A8B78D2D}" type="parTrans" cxnId="{561FCFB4-5EAC-40B0-ACBF-A939D85D73F5}">
      <dgm:prSet/>
      <dgm:spPr/>
      <dgm:t>
        <a:bodyPr/>
        <a:lstStyle/>
        <a:p>
          <a:endParaRPr lang="en-GB"/>
        </a:p>
      </dgm:t>
    </dgm:pt>
    <dgm:pt modelId="{366D1694-2A23-490D-BC73-00CA56EE172A}" type="sibTrans" cxnId="{561FCFB4-5EAC-40B0-ACBF-A939D85D73F5}">
      <dgm:prSet/>
      <dgm:spPr/>
      <dgm:t>
        <a:bodyPr/>
        <a:lstStyle/>
        <a:p>
          <a:endParaRPr lang="en-GB"/>
        </a:p>
      </dgm:t>
    </dgm:pt>
    <dgm:pt modelId="{18996296-BA30-4898-B6D8-EBFACDE7E3DE}">
      <dgm:prSet phldrT="[Text]" custT="1"/>
      <dgm:spPr/>
      <dgm:t>
        <a:bodyPr/>
        <a:lstStyle/>
        <a:p>
          <a:r>
            <a:rPr lang="en-GB" sz="1600" b="1" dirty="0" smtClean="0"/>
            <a:t>IFRS Advisory Council  </a:t>
          </a:r>
          <a:endParaRPr lang="en-GB" sz="1600" b="1" dirty="0"/>
        </a:p>
      </dgm:t>
    </dgm:pt>
    <dgm:pt modelId="{77AF8F73-F860-492F-8B9E-E0EF1165E8DE}" type="parTrans" cxnId="{E45239E9-BC64-4B64-B2BD-C9D66B79BAB0}">
      <dgm:prSet/>
      <dgm:spPr/>
      <dgm:t>
        <a:bodyPr/>
        <a:lstStyle/>
        <a:p>
          <a:endParaRPr lang="en-GB"/>
        </a:p>
      </dgm:t>
    </dgm:pt>
    <dgm:pt modelId="{166F11D9-082A-40CF-833F-CFBED8568086}" type="sibTrans" cxnId="{E45239E9-BC64-4B64-B2BD-C9D66B79BAB0}">
      <dgm:prSet/>
      <dgm:spPr/>
      <dgm:t>
        <a:bodyPr/>
        <a:lstStyle/>
        <a:p>
          <a:endParaRPr lang="en-GB"/>
        </a:p>
      </dgm:t>
    </dgm:pt>
    <dgm:pt modelId="{EE626A76-B038-4DAF-B833-5058DD89CD49}" type="pres">
      <dgm:prSet presAssocID="{DB22FA5B-19B8-4671-BE31-C0B2128632A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E610BD-8164-4601-88EB-A92BE20110F7}" type="pres">
      <dgm:prSet presAssocID="{DB22FA5B-19B8-4671-BE31-C0B2128632A0}" presName="children" presStyleCnt="0"/>
      <dgm:spPr/>
    </dgm:pt>
    <dgm:pt modelId="{438ADD76-DAB1-482E-AE9E-F95244F8534A}" type="pres">
      <dgm:prSet presAssocID="{DB22FA5B-19B8-4671-BE31-C0B2128632A0}" presName="child1group" presStyleCnt="0"/>
      <dgm:spPr/>
    </dgm:pt>
    <dgm:pt modelId="{749367F0-B1A5-4A10-84EF-7C5E6E5F3422}" type="pres">
      <dgm:prSet presAssocID="{DB22FA5B-19B8-4671-BE31-C0B2128632A0}" presName="child1" presStyleLbl="bgAcc1" presStyleIdx="0" presStyleCnt="4" custLinFactNeighborX="-20858"/>
      <dgm:spPr/>
      <dgm:t>
        <a:bodyPr/>
        <a:lstStyle/>
        <a:p>
          <a:endParaRPr lang="en-GB"/>
        </a:p>
      </dgm:t>
    </dgm:pt>
    <dgm:pt modelId="{583626C0-CD61-4CE4-8F2C-29A71D49A701}" type="pres">
      <dgm:prSet presAssocID="{DB22FA5B-19B8-4671-BE31-C0B2128632A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A78400-F701-4C40-83EF-5B4B23F4D952}" type="pres">
      <dgm:prSet presAssocID="{DB22FA5B-19B8-4671-BE31-C0B2128632A0}" presName="child2group" presStyleCnt="0"/>
      <dgm:spPr/>
    </dgm:pt>
    <dgm:pt modelId="{6219D2B8-542C-46E1-A14C-42C589AE692F}" type="pres">
      <dgm:prSet presAssocID="{DB22FA5B-19B8-4671-BE31-C0B2128632A0}" presName="child2" presStyleLbl="bgAcc1" presStyleIdx="1" presStyleCnt="4" custLinFactNeighborX="20858"/>
      <dgm:spPr/>
      <dgm:t>
        <a:bodyPr/>
        <a:lstStyle/>
        <a:p>
          <a:endParaRPr lang="en-GB"/>
        </a:p>
      </dgm:t>
    </dgm:pt>
    <dgm:pt modelId="{E874F70F-3EFD-4AB6-AFF3-D977E1204FE4}" type="pres">
      <dgm:prSet presAssocID="{DB22FA5B-19B8-4671-BE31-C0B2128632A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6D583-613A-486E-AC38-51D8054A445B}" type="pres">
      <dgm:prSet presAssocID="{DB22FA5B-19B8-4671-BE31-C0B2128632A0}" presName="child3group" presStyleCnt="0"/>
      <dgm:spPr/>
    </dgm:pt>
    <dgm:pt modelId="{8B3B10FD-7D45-4650-91C3-ECB1FFFE20F6}" type="pres">
      <dgm:prSet presAssocID="{DB22FA5B-19B8-4671-BE31-C0B2128632A0}" presName="child3" presStyleLbl="bgAcc1" presStyleIdx="2" presStyleCnt="4" custLinFactNeighborX="20858"/>
      <dgm:spPr/>
      <dgm:t>
        <a:bodyPr/>
        <a:lstStyle/>
        <a:p>
          <a:endParaRPr lang="en-GB"/>
        </a:p>
      </dgm:t>
    </dgm:pt>
    <dgm:pt modelId="{7C55A9A3-614D-486D-8DE9-ACC821278C5C}" type="pres">
      <dgm:prSet presAssocID="{DB22FA5B-19B8-4671-BE31-C0B2128632A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3F09B6-2C52-488F-BBBD-4C3C6F8561A4}" type="pres">
      <dgm:prSet presAssocID="{DB22FA5B-19B8-4671-BE31-C0B2128632A0}" presName="child4group" presStyleCnt="0"/>
      <dgm:spPr/>
    </dgm:pt>
    <dgm:pt modelId="{95E8E283-A04F-4E23-8AAD-6A775970EDAF}" type="pres">
      <dgm:prSet presAssocID="{DB22FA5B-19B8-4671-BE31-C0B2128632A0}" presName="child4" presStyleLbl="bgAcc1" presStyleIdx="3" presStyleCnt="4" custLinFactNeighborX="-20858"/>
      <dgm:spPr/>
      <dgm:t>
        <a:bodyPr/>
        <a:lstStyle/>
        <a:p>
          <a:endParaRPr lang="en-GB"/>
        </a:p>
      </dgm:t>
    </dgm:pt>
    <dgm:pt modelId="{59ABAC06-7E83-41C5-AA36-FCF11F77A728}" type="pres">
      <dgm:prSet presAssocID="{DB22FA5B-19B8-4671-BE31-C0B2128632A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C07F5D-B92F-4728-B65F-1BA818C459F8}" type="pres">
      <dgm:prSet presAssocID="{DB22FA5B-19B8-4671-BE31-C0B2128632A0}" presName="childPlaceholder" presStyleCnt="0"/>
      <dgm:spPr/>
    </dgm:pt>
    <dgm:pt modelId="{746B737C-C232-4CD3-87B3-3E9C3DB587A3}" type="pres">
      <dgm:prSet presAssocID="{DB22FA5B-19B8-4671-BE31-C0B2128632A0}" presName="circle" presStyleCnt="0"/>
      <dgm:spPr/>
    </dgm:pt>
    <dgm:pt modelId="{C51C3E1E-327D-4548-8C2D-8987F161D625}" type="pres">
      <dgm:prSet presAssocID="{DB22FA5B-19B8-4671-BE31-C0B2128632A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DBA16-984A-43E0-99B5-CE073CF8DFE2}" type="pres">
      <dgm:prSet presAssocID="{DB22FA5B-19B8-4671-BE31-C0B2128632A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3394A5-0FFB-4F7B-9921-EF67F8AFF9AD}" type="pres">
      <dgm:prSet presAssocID="{DB22FA5B-19B8-4671-BE31-C0B2128632A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FD459-0EEA-44BA-ACB5-87F55625057E}" type="pres">
      <dgm:prSet presAssocID="{DB22FA5B-19B8-4671-BE31-C0B2128632A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8455A4-3D55-4824-BB64-02331CEE2769}" type="pres">
      <dgm:prSet presAssocID="{DB22FA5B-19B8-4671-BE31-C0B2128632A0}" presName="quadrantPlaceholder" presStyleCnt="0"/>
      <dgm:spPr/>
    </dgm:pt>
    <dgm:pt modelId="{5F9BBC3D-6122-49ED-A28B-5847268FC488}" type="pres">
      <dgm:prSet presAssocID="{DB22FA5B-19B8-4671-BE31-C0B2128632A0}" presName="center1" presStyleLbl="fgShp" presStyleIdx="0" presStyleCnt="2" custLinFactX="-12963" custLinFactNeighborX="-100000" custLinFactNeighborY="3305"/>
      <dgm:spPr/>
    </dgm:pt>
    <dgm:pt modelId="{9C72B605-42DF-4EB4-8B0C-7FA170D3DE00}" type="pres">
      <dgm:prSet presAssocID="{DB22FA5B-19B8-4671-BE31-C0B2128632A0}" presName="center2" presStyleLbl="fgShp" presStyleIdx="1" presStyleCnt="2" custLinFactX="-12963" custLinFactNeighborX="-100000"/>
      <dgm:spPr/>
    </dgm:pt>
  </dgm:ptLst>
  <dgm:cxnLst>
    <dgm:cxn modelId="{F29CE2DC-1551-40C4-A63D-52F93D881F46}" srcId="{DB22FA5B-19B8-4671-BE31-C0B2128632A0}" destId="{3662C6F0-1EFB-4689-9927-DBA4807FA186}" srcOrd="2" destOrd="0" parTransId="{6542B936-5FC2-4E8E-B340-83B9D61B0359}" sibTransId="{A9B98363-0CF0-4470-BC2E-6D81AE2DF185}"/>
    <dgm:cxn modelId="{64532C4E-B104-4208-8C51-4138E03B093B}" type="presOf" srcId="{3662C6F0-1EFB-4689-9927-DBA4807FA186}" destId="{783394A5-0FFB-4F7B-9921-EF67F8AFF9AD}" srcOrd="0" destOrd="0" presId="urn:microsoft.com/office/officeart/2005/8/layout/cycle4"/>
    <dgm:cxn modelId="{4F83362A-F5BA-403A-9754-42AF60FD60F1}" type="presOf" srcId="{18996296-BA30-4898-B6D8-EBFACDE7E3DE}" destId="{95E8E283-A04F-4E23-8AAD-6A775970EDAF}" srcOrd="0" destOrd="0" presId="urn:microsoft.com/office/officeart/2005/8/layout/cycle4"/>
    <dgm:cxn modelId="{A434B86E-EDE9-4927-B568-0B2FC92A6A7B}" type="presOf" srcId="{2D86EDCA-CEEE-47CB-888C-F42BD49C7DE0}" destId="{583626C0-CD61-4CE4-8F2C-29A71D49A701}" srcOrd="1" destOrd="0" presId="urn:microsoft.com/office/officeart/2005/8/layout/cycle4"/>
    <dgm:cxn modelId="{3DD3332C-7124-4E9D-BEF0-F93EFD8954B8}" srcId="{DB22FA5B-19B8-4671-BE31-C0B2128632A0}" destId="{A330B12F-5319-4003-824B-E834DE4337F1}" srcOrd="0" destOrd="0" parTransId="{D9652B15-30D9-4716-82CE-E628718E54F5}" sibTransId="{20201897-4B59-4BFE-89E4-554FC1B00C2D}"/>
    <dgm:cxn modelId="{07823AC4-BFBD-4C57-9A74-1B0768E0E662}" srcId="{3662C6F0-1EFB-4689-9927-DBA4807FA186}" destId="{70BC0ABB-C11B-4859-9C55-62ADC745D7ED}" srcOrd="0" destOrd="0" parTransId="{E37EC117-CE6F-4CC7-AA24-22009F618F25}" sibTransId="{072BA626-459C-4DD4-99B4-F13DD4090755}"/>
    <dgm:cxn modelId="{18E33888-FEE0-471A-9C3B-F1E8BF5CBE8C}" type="presOf" srcId="{2D86EDCA-CEEE-47CB-888C-F42BD49C7DE0}" destId="{749367F0-B1A5-4A10-84EF-7C5E6E5F3422}" srcOrd="0" destOrd="0" presId="urn:microsoft.com/office/officeart/2005/8/layout/cycle4"/>
    <dgm:cxn modelId="{EB1821BD-5A3F-43E6-9863-DFED1C1634CA}" type="presOf" srcId="{70BC0ABB-C11B-4859-9C55-62ADC745D7ED}" destId="{8B3B10FD-7D45-4650-91C3-ECB1FFFE20F6}" srcOrd="0" destOrd="0" presId="urn:microsoft.com/office/officeart/2005/8/layout/cycle4"/>
    <dgm:cxn modelId="{9C2529AD-1BEF-4351-B5E8-8803B2F6446E}" srcId="{DB22FA5B-19B8-4671-BE31-C0B2128632A0}" destId="{8330FB05-21D2-4FF1-A3F8-C777963384E4}" srcOrd="1" destOrd="0" parTransId="{9C83C763-C76D-4E85-B015-BB08922ECE8A}" sibTransId="{285E4EC9-5ECD-47D2-8305-B2E12A53E200}"/>
    <dgm:cxn modelId="{561FCFB4-5EAC-40B0-ACBF-A939D85D73F5}" srcId="{DB22FA5B-19B8-4671-BE31-C0B2128632A0}" destId="{35F624D9-D18D-4EF3-8E71-7BE93E65A3FF}" srcOrd="3" destOrd="0" parTransId="{18552999-0573-44F8-8061-3511A8B78D2D}" sibTransId="{366D1694-2A23-490D-BC73-00CA56EE172A}"/>
    <dgm:cxn modelId="{35E5060C-1834-44A2-8183-677369D1974E}" type="presOf" srcId="{18996296-BA30-4898-B6D8-EBFACDE7E3DE}" destId="{59ABAC06-7E83-41C5-AA36-FCF11F77A728}" srcOrd="1" destOrd="0" presId="urn:microsoft.com/office/officeart/2005/8/layout/cycle4"/>
    <dgm:cxn modelId="{7BFC8CB0-3B17-4487-8D7C-B2A4C09D23B8}" type="presOf" srcId="{70BC0ABB-C11B-4859-9C55-62ADC745D7ED}" destId="{7C55A9A3-614D-486D-8DE9-ACC821278C5C}" srcOrd="1" destOrd="0" presId="urn:microsoft.com/office/officeart/2005/8/layout/cycle4"/>
    <dgm:cxn modelId="{DD23E366-07FB-41EC-BEFF-C451B4B91811}" type="presOf" srcId="{9650853A-69A2-434E-B83D-D9F43739CA4F}" destId="{E874F70F-3EFD-4AB6-AFF3-D977E1204FE4}" srcOrd="1" destOrd="0" presId="urn:microsoft.com/office/officeart/2005/8/layout/cycle4"/>
    <dgm:cxn modelId="{70AC9F69-7415-41C6-8F08-B5FA109187C6}" type="presOf" srcId="{35F624D9-D18D-4EF3-8E71-7BE93E65A3FF}" destId="{7D8FD459-0EEA-44BA-ACB5-87F55625057E}" srcOrd="0" destOrd="0" presId="urn:microsoft.com/office/officeart/2005/8/layout/cycle4"/>
    <dgm:cxn modelId="{16DF0A11-CBD6-424A-8C9A-DFA6158798F7}" srcId="{8330FB05-21D2-4FF1-A3F8-C777963384E4}" destId="{9650853A-69A2-434E-B83D-D9F43739CA4F}" srcOrd="0" destOrd="0" parTransId="{11906817-D6B6-47E5-ADD2-C0B76C898BF3}" sibTransId="{0BBA9BF5-3A36-4A4F-B212-7EA201716443}"/>
    <dgm:cxn modelId="{2E269E16-CAFA-4876-8B98-A9941EAF0A40}" type="presOf" srcId="{A330B12F-5319-4003-824B-E834DE4337F1}" destId="{C51C3E1E-327D-4548-8C2D-8987F161D625}" srcOrd="0" destOrd="0" presId="urn:microsoft.com/office/officeart/2005/8/layout/cycle4"/>
    <dgm:cxn modelId="{E7740700-13D8-41F2-BB02-D0135CE34902}" type="presOf" srcId="{8330FB05-21D2-4FF1-A3F8-C777963384E4}" destId="{B98DBA16-984A-43E0-99B5-CE073CF8DFE2}" srcOrd="0" destOrd="0" presId="urn:microsoft.com/office/officeart/2005/8/layout/cycle4"/>
    <dgm:cxn modelId="{6446B333-D6DE-464D-831D-DCF27323E503}" srcId="{A330B12F-5319-4003-824B-E834DE4337F1}" destId="{2D86EDCA-CEEE-47CB-888C-F42BD49C7DE0}" srcOrd="0" destOrd="0" parTransId="{BD3AF8BE-F46F-4171-A75A-9E3A2D7580AC}" sibTransId="{B219EADF-4584-4A85-966B-6603F164F16D}"/>
    <dgm:cxn modelId="{8A7ACA14-E20E-43E4-8F6A-EA073B32588F}" type="presOf" srcId="{DB22FA5B-19B8-4671-BE31-C0B2128632A0}" destId="{EE626A76-B038-4DAF-B833-5058DD89CD49}" srcOrd="0" destOrd="0" presId="urn:microsoft.com/office/officeart/2005/8/layout/cycle4"/>
    <dgm:cxn modelId="{04F95255-D791-4687-90F9-73A480D52424}" type="presOf" srcId="{9650853A-69A2-434E-B83D-D9F43739CA4F}" destId="{6219D2B8-542C-46E1-A14C-42C589AE692F}" srcOrd="0" destOrd="0" presId="urn:microsoft.com/office/officeart/2005/8/layout/cycle4"/>
    <dgm:cxn modelId="{E45239E9-BC64-4B64-B2BD-C9D66B79BAB0}" srcId="{35F624D9-D18D-4EF3-8E71-7BE93E65A3FF}" destId="{18996296-BA30-4898-B6D8-EBFACDE7E3DE}" srcOrd="0" destOrd="0" parTransId="{77AF8F73-F860-492F-8B9E-E0EF1165E8DE}" sibTransId="{166F11D9-082A-40CF-833F-CFBED8568086}"/>
    <dgm:cxn modelId="{99DCFEE2-1D42-4F80-A65C-1DBD26BA773C}" type="presParOf" srcId="{EE626A76-B038-4DAF-B833-5058DD89CD49}" destId="{00E610BD-8164-4601-88EB-A92BE20110F7}" srcOrd="0" destOrd="0" presId="urn:microsoft.com/office/officeart/2005/8/layout/cycle4"/>
    <dgm:cxn modelId="{F26766D9-E2D6-436C-B212-909144366848}" type="presParOf" srcId="{00E610BD-8164-4601-88EB-A92BE20110F7}" destId="{438ADD76-DAB1-482E-AE9E-F95244F8534A}" srcOrd="0" destOrd="0" presId="urn:microsoft.com/office/officeart/2005/8/layout/cycle4"/>
    <dgm:cxn modelId="{11D0538A-1871-4BFA-A4E5-3382B8DD8864}" type="presParOf" srcId="{438ADD76-DAB1-482E-AE9E-F95244F8534A}" destId="{749367F0-B1A5-4A10-84EF-7C5E6E5F3422}" srcOrd="0" destOrd="0" presId="urn:microsoft.com/office/officeart/2005/8/layout/cycle4"/>
    <dgm:cxn modelId="{7CEDD381-6B60-4252-968C-15A44C16999E}" type="presParOf" srcId="{438ADD76-DAB1-482E-AE9E-F95244F8534A}" destId="{583626C0-CD61-4CE4-8F2C-29A71D49A701}" srcOrd="1" destOrd="0" presId="urn:microsoft.com/office/officeart/2005/8/layout/cycle4"/>
    <dgm:cxn modelId="{A33702E5-A952-4CBF-A1A7-343AF8B93B6B}" type="presParOf" srcId="{00E610BD-8164-4601-88EB-A92BE20110F7}" destId="{31A78400-F701-4C40-83EF-5B4B23F4D952}" srcOrd="1" destOrd="0" presId="urn:microsoft.com/office/officeart/2005/8/layout/cycle4"/>
    <dgm:cxn modelId="{15B69721-5B27-4A3A-8755-A1AFAAF73DF3}" type="presParOf" srcId="{31A78400-F701-4C40-83EF-5B4B23F4D952}" destId="{6219D2B8-542C-46E1-A14C-42C589AE692F}" srcOrd="0" destOrd="0" presId="urn:microsoft.com/office/officeart/2005/8/layout/cycle4"/>
    <dgm:cxn modelId="{9D816BE4-7F1B-4159-8B69-57F3B36F25A0}" type="presParOf" srcId="{31A78400-F701-4C40-83EF-5B4B23F4D952}" destId="{E874F70F-3EFD-4AB6-AFF3-D977E1204FE4}" srcOrd="1" destOrd="0" presId="urn:microsoft.com/office/officeart/2005/8/layout/cycle4"/>
    <dgm:cxn modelId="{ED14AA64-00C9-41FF-B873-AC0216E5BE1B}" type="presParOf" srcId="{00E610BD-8164-4601-88EB-A92BE20110F7}" destId="{9936D583-613A-486E-AC38-51D8054A445B}" srcOrd="2" destOrd="0" presId="urn:microsoft.com/office/officeart/2005/8/layout/cycle4"/>
    <dgm:cxn modelId="{A0199A6C-5B4E-446A-8EAC-BBBBCB6F816C}" type="presParOf" srcId="{9936D583-613A-486E-AC38-51D8054A445B}" destId="{8B3B10FD-7D45-4650-91C3-ECB1FFFE20F6}" srcOrd="0" destOrd="0" presId="urn:microsoft.com/office/officeart/2005/8/layout/cycle4"/>
    <dgm:cxn modelId="{7837A279-432C-4E18-A867-4D6BEA1F4384}" type="presParOf" srcId="{9936D583-613A-486E-AC38-51D8054A445B}" destId="{7C55A9A3-614D-486D-8DE9-ACC821278C5C}" srcOrd="1" destOrd="0" presId="urn:microsoft.com/office/officeart/2005/8/layout/cycle4"/>
    <dgm:cxn modelId="{1EBE6C1A-C2BE-4468-8518-A39D1F150E5B}" type="presParOf" srcId="{00E610BD-8164-4601-88EB-A92BE20110F7}" destId="{573F09B6-2C52-488F-BBBD-4C3C6F8561A4}" srcOrd="3" destOrd="0" presId="urn:microsoft.com/office/officeart/2005/8/layout/cycle4"/>
    <dgm:cxn modelId="{D0D54C6D-BEB2-43B7-8CC5-6294BF87E48F}" type="presParOf" srcId="{573F09B6-2C52-488F-BBBD-4C3C6F8561A4}" destId="{95E8E283-A04F-4E23-8AAD-6A775970EDAF}" srcOrd="0" destOrd="0" presId="urn:microsoft.com/office/officeart/2005/8/layout/cycle4"/>
    <dgm:cxn modelId="{CA4594C0-35A3-4FEA-80FB-626AA3348191}" type="presParOf" srcId="{573F09B6-2C52-488F-BBBD-4C3C6F8561A4}" destId="{59ABAC06-7E83-41C5-AA36-FCF11F77A728}" srcOrd="1" destOrd="0" presId="urn:microsoft.com/office/officeart/2005/8/layout/cycle4"/>
    <dgm:cxn modelId="{1E19C0E4-659A-4008-8C4C-08562665B1D4}" type="presParOf" srcId="{00E610BD-8164-4601-88EB-A92BE20110F7}" destId="{84C07F5D-B92F-4728-B65F-1BA818C459F8}" srcOrd="4" destOrd="0" presId="urn:microsoft.com/office/officeart/2005/8/layout/cycle4"/>
    <dgm:cxn modelId="{B84CCB02-E7CA-423C-B42D-075B3217FE09}" type="presParOf" srcId="{EE626A76-B038-4DAF-B833-5058DD89CD49}" destId="{746B737C-C232-4CD3-87B3-3E9C3DB587A3}" srcOrd="1" destOrd="0" presId="urn:microsoft.com/office/officeart/2005/8/layout/cycle4"/>
    <dgm:cxn modelId="{66C3B891-AACD-4ABC-8C48-EA27899695D1}" type="presParOf" srcId="{746B737C-C232-4CD3-87B3-3E9C3DB587A3}" destId="{C51C3E1E-327D-4548-8C2D-8987F161D625}" srcOrd="0" destOrd="0" presId="urn:microsoft.com/office/officeart/2005/8/layout/cycle4"/>
    <dgm:cxn modelId="{74902DB5-3E46-4F56-82ED-C01606986E39}" type="presParOf" srcId="{746B737C-C232-4CD3-87B3-3E9C3DB587A3}" destId="{B98DBA16-984A-43E0-99B5-CE073CF8DFE2}" srcOrd="1" destOrd="0" presId="urn:microsoft.com/office/officeart/2005/8/layout/cycle4"/>
    <dgm:cxn modelId="{922E5DAD-A2E7-43CC-AAAC-F678AF41D3D2}" type="presParOf" srcId="{746B737C-C232-4CD3-87B3-3E9C3DB587A3}" destId="{783394A5-0FFB-4F7B-9921-EF67F8AFF9AD}" srcOrd="2" destOrd="0" presId="urn:microsoft.com/office/officeart/2005/8/layout/cycle4"/>
    <dgm:cxn modelId="{783F5CBA-8086-43A5-8ADF-FB63A334DFB1}" type="presParOf" srcId="{746B737C-C232-4CD3-87B3-3E9C3DB587A3}" destId="{7D8FD459-0EEA-44BA-ACB5-87F55625057E}" srcOrd="3" destOrd="0" presId="urn:microsoft.com/office/officeart/2005/8/layout/cycle4"/>
    <dgm:cxn modelId="{F9A71FAC-099C-442D-9D23-80620FB3BF48}" type="presParOf" srcId="{746B737C-C232-4CD3-87B3-3E9C3DB587A3}" destId="{B78455A4-3D55-4824-BB64-02331CEE2769}" srcOrd="4" destOrd="0" presId="urn:microsoft.com/office/officeart/2005/8/layout/cycle4"/>
    <dgm:cxn modelId="{17FDACE5-92E2-424F-8672-4A041985CD3A}" type="presParOf" srcId="{EE626A76-B038-4DAF-B833-5058DD89CD49}" destId="{5F9BBC3D-6122-49ED-A28B-5847268FC488}" srcOrd="2" destOrd="0" presId="urn:microsoft.com/office/officeart/2005/8/layout/cycle4"/>
    <dgm:cxn modelId="{385FBD8F-24DF-4838-9124-D84BA9DB78CC}" type="presParOf" srcId="{EE626A76-B038-4DAF-B833-5058DD89CD49}" destId="{9C72B605-42DF-4EB4-8B0C-7FA170D3DE0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E01D9-6D9F-44EF-A1DC-F6C73FEFE5EA}" type="doc">
      <dgm:prSet loTypeId="urn:microsoft.com/office/officeart/2005/8/layout/chevron1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8E52795-C5DD-4D53-B03D-AAD706F15256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200" dirty="0" smtClean="0"/>
            <a:t>Questionnaire Design</a:t>
          </a:r>
          <a:endParaRPr lang="en-GB" sz="1200" dirty="0"/>
        </a:p>
      </dgm:t>
    </dgm:pt>
    <dgm:pt modelId="{0D5A0B47-93ED-41BA-8B27-E69E676C71C0}" type="parTrans" cxnId="{FF05C777-52E2-45D2-A6D2-8D967881C611}">
      <dgm:prSet/>
      <dgm:spPr/>
      <dgm:t>
        <a:bodyPr/>
        <a:lstStyle/>
        <a:p>
          <a:endParaRPr lang="en-GB"/>
        </a:p>
      </dgm:t>
    </dgm:pt>
    <dgm:pt modelId="{019235A4-180E-4FBC-8D84-F3FC5CD06D01}" type="sibTrans" cxnId="{FF05C777-52E2-45D2-A6D2-8D967881C611}">
      <dgm:prSet/>
      <dgm:spPr/>
      <dgm:t>
        <a:bodyPr/>
        <a:lstStyle/>
        <a:p>
          <a:endParaRPr lang="en-GB"/>
        </a:p>
      </dgm:t>
    </dgm:pt>
    <dgm:pt modelId="{F4679E25-10D1-4A15-B01A-8B0721CC0A2E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GB" sz="1200" dirty="0" smtClean="0"/>
            <a:t>Limited trial</a:t>
          </a:r>
          <a:endParaRPr lang="en-GB" sz="1200" dirty="0"/>
        </a:p>
      </dgm:t>
    </dgm:pt>
    <dgm:pt modelId="{C8E27A4F-A6CA-4D6C-854E-9D7AB129E966}" type="parTrans" cxnId="{BBC98DBB-401B-494F-9BC9-23C4DC0B173D}">
      <dgm:prSet/>
      <dgm:spPr/>
      <dgm:t>
        <a:bodyPr/>
        <a:lstStyle/>
        <a:p>
          <a:endParaRPr lang="en-GB"/>
        </a:p>
      </dgm:t>
    </dgm:pt>
    <dgm:pt modelId="{70EA57ED-5D75-430A-B762-1B85A7732852}" type="sibTrans" cxnId="{BBC98DBB-401B-494F-9BC9-23C4DC0B173D}">
      <dgm:prSet/>
      <dgm:spPr/>
      <dgm:t>
        <a:bodyPr/>
        <a:lstStyle/>
        <a:p>
          <a:endParaRPr lang="en-GB"/>
        </a:p>
      </dgm:t>
    </dgm:pt>
    <dgm:pt modelId="{50FC3381-1A1D-43A0-BCED-CCE89B5B63D4}">
      <dgm:prSet phldrT="[Text]" custT="1"/>
      <dgm:spPr/>
      <dgm:t>
        <a:bodyPr/>
        <a:lstStyle/>
        <a:p>
          <a:r>
            <a:rPr lang="en-GB" sz="1200" dirty="0" smtClean="0"/>
            <a:t>Questionnaire updates</a:t>
          </a:r>
          <a:endParaRPr lang="en-GB" sz="1200" dirty="0"/>
        </a:p>
      </dgm:t>
    </dgm:pt>
    <dgm:pt modelId="{5D10FD2F-C314-4A17-B4B4-2139B99B1916}" type="parTrans" cxnId="{CC2FA548-744F-4B25-A79C-B8BA16D57576}">
      <dgm:prSet/>
      <dgm:spPr/>
      <dgm:t>
        <a:bodyPr/>
        <a:lstStyle/>
        <a:p>
          <a:endParaRPr lang="en-GB"/>
        </a:p>
      </dgm:t>
    </dgm:pt>
    <dgm:pt modelId="{16C9940F-F86B-4ADC-B7E5-52BDA2A6166B}" type="sibTrans" cxnId="{CC2FA548-744F-4B25-A79C-B8BA16D57576}">
      <dgm:prSet/>
      <dgm:spPr/>
      <dgm:t>
        <a:bodyPr/>
        <a:lstStyle/>
        <a:p>
          <a:endParaRPr lang="en-GB"/>
        </a:p>
      </dgm:t>
    </dgm:pt>
    <dgm:pt modelId="{4246042E-29AF-4CD5-9A75-047CA9747179}">
      <dgm:prSet custT="1"/>
      <dgm:spPr/>
      <dgm:t>
        <a:bodyPr/>
        <a:lstStyle/>
        <a:p>
          <a:r>
            <a:rPr lang="en-GB" sz="1200" dirty="0" smtClean="0"/>
            <a:t>Regional</a:t>
          </a:r>
        </a:p>
        <a:p>
          <a:r>
            <a:rPr lang="en-GB" sz="1200" dirty="0" smtClean="0"/>
            <a:t>/Focussed roll out</a:t>
          </a:r>
          <a:endParaRPr lang="en-GB" sz="1200" dirty="0"/>
        </a:p>
      </dgm:t>
    </dgm:pt>
    <dgm:pt modelId="{7105563F-84E6-497E-963B-A104E89EF5AE}" type="parTrans" cxnId="{EE0A1284-D279-479E-B017-1E879EA36308}">
      <dgm:prSet/>
      <dgm:spPr/>
      <dgm:t>
        <a:bodyPr/>
        <a:lstStyle/>
        <a:p>
          <a:endParaRPr lang="en-GB"/>
        </a:p>
      </dgm:t>
    </dgm:pt>
    <dgm:pt modelId="{9FD72021-E07D-4196-89ED-79AF30DC2709}" type="sibTrans" cxnId="{EE0A1284-D279-479E-B017-1E879EA36308}">
      <dgm:prSet/>
      <dgm:spPr/>
      <dgm:t>
        <a:bodyPr/>
        <a:lstStyle/>
        <a:p>
          <a:endParaRPr lang="en-GB"/>
        </a:p>
      </dgm:t>
    </dgm:pt>
    <dgm:pt modelId="{192DC2D3-6004-409A-9DE3-E54AD3B9D8B4}">
      <dgm:prSet custT="1"/>
      <dgm:spPr/>
      <dgm:t>
        <a:bodyPr/>
        <a:lstStyle/>
        <a:p>
          <a:r>
            <a:rPr lang="en-GB" sz="1200" dirty="0" smtClean="0"/>
            <a:t>Continued roll out in batches</a:t>
          </a:r>
          <a:endParaRPr lang="en-GB" sz="1200" dirty="0"/>
        </a:p>
      </dgm:t>
    </dgm:pt>
    <dgm:pt modelId="{A47079F6-FDC6-407D-AD2F-C72B64AA34B7}" type="parTrans" cxnId="{4F35FDEB-B154-4851-8AAE-4C45B6BC28CB}">
      <dgm:prSet/>
      <dgm:spPr/>
      <dgm:t>
        <a:bodyPr/>
        <a:lstStyle/>
        <a:p>
          <a:endParaRPr lang="en-GB"/>
        </a:p>
      </dgm:t>
    </dgm:pt>
    <dgm:pt modelId="{BCF166A6-17E1-4317-B05F-6D6E3E50BE37}" type="sibTrans" cxnId="{4F35FDEB-B154-4851-8AAE-4C45B6BC28CB}">
      <dgm:prSet/>
      <dgm:spPr/>
      <dgm:t>
        <a:bodyPr/>
        <a:lstStyle/>
        <a:p>
          <a:endParaRPr lang="en-GB"/>
        </a:p>
      </dgm:t>
    </dgm:pt>
    <dgm:pt modelId="{76F1A7EF-1D15-4566-AB01-D5F20725C361}" type="pres">
      <dgm:prSet presAssocID="{4BEE01D9-6D9F-44EF-A1DC-F6C73FEFE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AD44A4-04C4-488F-9881-934F3D9D7A85}" type="pres">
      <dgm:prSet presAssocID="{38E52795-C5DD-4D53-B03D-AAD706F15256}" presName="parTxOnly" presStyleLbl="node1" presStyleIdx="0" presStyleCnt="5" custLinFactY="-100000" custLinFactNeighborY="-120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A39DD-83E2-49CA-B72B-DD7C85C587DB}" type="pres">
      <dgm:prSet presAssocID="{019235A4-180E-4FBC-8D84-F3FC5CD06D01}" presName="parTxOnlySpace" presStyleCnt="0"/>
      <dgm:spPr/>
    </dgm:pt>
    <dgm:pt modelId="{C2FDFB3F-D14A-4175-8A39-EF8EBA2D4B7F}" type="pres">
      <dgm:prSet presAssocID="{F4679E25-10D1-4A15-B01A-8B0721CC0A2E}" presName="parTxOnly" presStyleLbl="node1" presStyleIdx="1" presStyleCnt="5" custScaleY="94049" custLinFactY="-100000" custLinFactNeighborY="-122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71CB51-6B66-42BB-96EE-F57932C43A4A}" type="pres">
      <dgm:prSet presAssocID="{70EA57ED-5D75-430A-B762-1B85A7732852}" presName="parTxOnlySpace" presStyleCnt="0"/>
      <dgm:spPr/>
    </dgm:pt>
    <dgm:pt modelId="{66B6A2A3-21AE-497F-96D7-F268EF50D17F}" type="pres">
      <dgm:prSet presAssocID="{50FC3381-1A1D-43A0-BCED-CCE89B5B63D4}" presName="parTxOnly" presStyleLbl="node1" presStyleIdx="2" presStyleCnt="5" custLinFactY="-100000" custLinFactNeighborY="-120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89E594-3B19-4405-948D-C822DEAD053E}" type="pres">
      <dgm:prSet presAssocID="{16C9940F-F86B-4ADC-B7E5-52BDA2A6166B}" presName="parTxOnlySpace" presStyleCnt="0"/>
      <dgm:spPr/>
    </dgm:pt>
    <dgm:pt modelId="{E53A323F-EDFB-4D57-976B-B3A9C9DEF8D3}" type="pres">
      <dgm:prSet presAssocID="{4246042E-29AF-4CD5-9A75-047CA9747179}" presName="parTxOnly" presStyleLbl="node1" presStyleIdx="3" presStyleCnt="5" custLinFactY="-100000" custLinFactNeighborY="-120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AB3C5-A07A-48A3-A379-AAD877D96F36}" type="pres">
      <dgm:prSet presAssocID="{9FD72021-E07D-4196-89ED-79AF30DC2709}" presName="parTxOnlySpace" presStyleCnt="0"/>
      <dgm:spPr/>
    </dgm:pt>
    <dgm:pt modelId="{D865E2AF-EE88-442C-B40B-C71B1AF3870A}" type="pres">
      <dgm:prSet presAssocID="{192DC2D3-6004-409A-9DE3-E54AD3B9D8B4}" presName="parTxOnly" presStyleLbl="node1" presStyleIdx="4" presStyleCnt="5" custLinFactY="-100000" custLinFactNeighborY="-120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425254-96BD-449C-B16F-C56D978E4D16}" type="presOf" srcId="{4246042E-29AF-4CD5-9A75-047CA9747179}" destId="{E53A323F-EDFB-4D57-976B-B3A9C9DEF8D3}" srcOrd="0" destOrd="0" presId="urn:microsoft.com/office/officeart/2005/8/layout/chevron1"/>
    <dgm:cxn modelId="{D2529CBB-6D44-440F-9C72-621FBEB0D493}" type="presOf" srcId="{50FC3381-1A1D-43A0-BCED-CCE89B5B63D4}" destId="{66B6A2A3-21AE-497F-96D7-F268EF50D17F}" srcOrd="0" destOrd="0" presId="urn:microsoft.com/office/officeart/2005/8/layout/chevron1"/>
    <dgm:cxn modelId="{EE0A1284-D279-479E-B017-1E879EA36308}" srcId="{4BEE01D9-6D9F-44EF-A1DC-F6C73FEFE5EA}" destId="{4246042E-29AF-4CD5-9A75-047CA9747179}" srcOrd="3" destOrd="0" parTransId="{7105563F-84E6-497E-963B-A104E89EF5AE}" sibTransId="{9FD72021-E07D-4196-89ED-79AF30DC2709}"/>
    <dgm:cxn modelId="{CC2FA548-744F-4B25-A79C-B8BA16D57576}" srcId="{4BEE01D9-6D9F-44EF-A1DC-F6C73FEFE5EA}" destId="{50FC3381-1A1D-43A0-BCED-CCE89B5B63D4}" srcOrd="2" destOrd="0" parTransId="{5D10FD2F-C314-4A17-B4B4-2139B99B1916}" sibTransId="{16C9940F-F86B-4ADC-B7E5-52BDA2A6166B}"/>
    <dgm:cxn modelId="{BBC98DBB-401B-494F-9BC9-23C4DC0B173D}" srcId="{4BEE01D9-6D9F-44EF-A1DC-F6C73FEFE5EA}" destId="{F4679E25-10D1-4A15-B01A-8B0721CC0A2E}" srcOrd="1" destOrd="0" parTransId="{C8E27A4F-A6CA-4D6C-854E-9D7AB129E966}" sibTransId="{70EA57ED-5D75-430A-B762-1B85A7732852}"/>
    <dgm:cxn modelId="{5FB1C186-5141-43D8-8FEF-D661BE24788C}" type="presOf" srcId="{F4679E25-10D1-4A15-B01A-8B0721CC0A2E}" destId="{C2FDFB3F-D14A-4175-8A39-EF8EBA2D4B7F}" srcOrd="0" destOrd="0" presId="urn:microsoft.com/office/officeart/2005/8/layout/chevron1"/>
    <dgm:cxn modelId="{D5D34B6E-2C90-47B3-94D7-EC13981744D2}" type="presOf" srcId="{192DC2D3-6004-409A-9DE3-E54AD3B9D8B4}" destId="{D865E2AF-EE88-442C-B40B-C71B1AF3870A}" srcOrd="0" destOrd="0" presId="urn:microsoft.com/office/officeart/2005/8/layout/chevron1"/>
    <dgm:cxn modelId="{4F35FDEB-B154-4851-8AAE-4C45B6BC28CB}" srcId="{4BEE01D9-6D9F-44EF-A1DC-F6C73FEFE5EA}" destId="{192DC2D3-6004-409A-9DE3-E54AD3B9D8B4}" srcOrd="4" destOrd="0" parTransId="{A47079F6-FDC6-407D-AD2F-C72B64AA34B7}" sibTransId="{BCF166A6-17E1-4317-B05F-6D6E3E50BE37}"/>
    <dgm:cxn modelId="{33E0C5F6-3753-454F-A724-E2E204A2A74C}" type="presOf" srcId="{4BEE01D9-6D9F-44EF-A1DC-F6C73FEFE5EA}" destId="{76F1A7EF-1D15-4566-AB01-D5F20725C361}" srcOrd="0" destOrd="0" presId="urn:microsoft.com/office/officeart/2005/8/layout/chevron1"/>
    <dgm:cxn modelId="{787C2B2F-853C-46C0-8A84-260252A1A42A}" type="presOf" srcId="{38E52795-C5DD-4D53-B03D-AAD706F15256}" destId="{C7AD44A4-04C4-488F-9881-934F3D9D7A85}" srcOrd="0" destOrd="0" presId="urn:microsoft.com/office/officeart/2005/8/layout/chevron1"/>
    <dgm:cxn modelId="{FF05C777-52E2-45D2-A6D2-8D967881C611}" srcId="{4BEE01D9-6D9F-44EF-A1DC-F6C73FEFE5EA}" destId="{38E52795-C5DD-4D53-B03D-AAD706F15256}" srcOrd="0" destOrd="0" parTransId="{0D5A0B47-93ED-41BA-8B27-E69E676C71C0}" sibTransId="{019235A4-180E-4FBC-8D84-F3FC5CD06D01}"/>
    <dgm:cxn modelId="{B1933909-1FF1-4F55-BAB6-759A55EF60BF}" type="presParOf" srcId="{76F1A7EF-1D15-4566-AB01-D5F20725C361}" destId="{C7AD44A4-04C4-488F-9881-934F3D9D7A85}" srcOrd="0" destOrd="0" presId="urn:microsoft.com/office/officeart/2005/8/layout/chevron1"/>
    <dgm:cxn modelId="{D6C78334-2211-46D6-BEA4-87B621ABD360}" type="presParOf" srcId="{76F1A7EF-1D15-4566-AB01-D5F20725C361}" destId="{A3CA39DD-83E2-49CA-B72B-DD7C85C587DB}" srcOrd="1" destOrd="0" presId="urn:microsoft.com/office/officeart/2005/8/layout/chevron1"/>
    <dgm:cxn modelId="{28B047ED-8606-4CAB-8C6D-336C79570B8E}" type="presParOf" srcId="{76F1A7EF-1D15-4566-AB01-D5F20725C361}" destId="{C2FDFB3F-D14A-4175-8A39-EF8EBA2D4B7F}" srcOrd="2" destOrd="0" presId="urn:microsoft.com/office/officeart/2005/8/layout/chevron1"/>
    <dgm:cxn modelId="{9E9D0A41-C1A7-4F97-90DB-8589773C072A}" type="presParOf" srcId="{76F1A7EF-1D15-4566-AB01-D5F20725C361}" destId="{5A71CB51-6B66-42BB-96EE-F57932C43A4A}" srcOrd="3" destOrd="0" presId="urn:microsoft.com/office/officeart/2005/8/layout/chevron1"/>
    <dgm:cxn modelId="{C1CF556B-003F-4B2C-8CDC-B200587128CF}" type="presParOf" srcId="{76F1A7EF-1D15-4566-AB01-D5F20725C361}" destId="{66B6A2A3-21AE-497F-96D7-F268EF50D17F}" srcOrd="4" destOrd="0" presId="urn:microsoft.com/office/officeart/2005/8/layout/chevron1"/>
    <dgm:cxn modelId="{E573136C-89A0-4CDA-B975-0CB344469AC2}" type="presParOf" srcId="{76F1A7EF-1D15-4566-AB01-D5F20725C361}" destId="{4289E594-3B19-4405-948D-C822DEAD053E}" srcOrd="5" destOrd="0" presId="urn:microsoft.com/office/officeart/2005/8/layout/chevron1"/>
    <dgm:cxn modelId="{20E8028C-3A5B-4367-ADCA-D6F4538CAC15}" type="presParOf" srcId="{76F1A7EF-1D15-4566-AB01-D5F20725C361}" destId="{E53A323F-EDFB-4D57-976B-B3A9C9DEF8D3}" srcOrd="6" destOrd="0" presId="urn:microsoft.com/office/officeart/2005/8/layout/chevron1"/>
    <dgm:cxn modelId="{75F9B9E0-18BA-45FE-AA07-119D430220C1}" type="presParOf" srcId="{76F1A7EF-1D15-4566-AB01-D5F20725C361}" destId="{A85AB3C5-A07A-48A3-A379-AAD877D96F36}" srcOrd="7" destOrd="0" presId="urn:microsoft.com/office/officeart/2005/8/layout/chevron1"/>
    <dgm:cxn modelId="{113D4B17-AF0A-400F-A87B-9D43CBD9DF20}" type="presParOf" srcId="{76F1A7EF-1D15-4566-AB01-D5F20725C361}" destId="{D865E2AF-EE88-442C-B40B-C71B1AF3870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3FF5B-A0A8-4B89-987A-FE1550B0078F}">
      <dsp:nvSpPr>
        <dsp:cNvPr id="0" name=""/>
        <dsp:cNvSpPr/>
      </dsp:nvSpPr>
      <dsp:spPr>
        <a:xfrm>
          <a:off x="-4645253" y="-712148"/>
          <a:ext cx="5533302" cy="5533302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2F49A-B185-4E4B-82A4-BD3B9B5DBCE0}">
      <dsp:nvSpPr>
        <dsp:cNvPr id="0" name=""/>
        <dsp:cNvSpPr/>
      </dsp:nvSpPr>
      <dsp:spPr>
        <a:xfrm>
          <a:off x="388696" y="256730"/>
          <a:ext cx="7611300" cy="51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IFRSs </a:t>
          </a:r>
          <a:r>
            <a:rPr lang="en-GB" sz="2000" kern="1200" dirty="0" smtClean="0"/>
            <a:t>– </a:t>
          </a:r>
          <a:r>
            <a:rPr lang="en-GB" sz="1800" kern="1200" dirty="0" smtClean="0"/>
            <a:t>general hedge accounting, rate regulation … </a:t>
          </a:r>
          <a:endParaRPr lang="en-GB" sz="1800" kern="1200" dirty="0"/>
        </a:p>
      </dsp:txBody>
      <dsp:txXfrm>
        <a:off x="388696" y="256730"/>
        <a:ext cx="7611300" cy="513789"/>
      </dsp:txXfrm>
    </dsp:sp>
    <dsp:sp modelId="{53538E10-BCE9-4E49-9082-0BE71C1D01BF}">
      <dsp:nvSpPr>
        <dsp:cNvPr id="0" name=""/>
        <dsp:cNvSpPr/>
      </dsp:nvSpPr>
      <dsp:spPr>
        <a:xfrm>
          <a:off x="67578" y="192506"/>
          <a:ext cx="642237" cy="642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43D0B-62C3-4FCE-9195-4B31A0BD7C35}">
      <dsp:nvSpPr>
        <dsp:cNvPr id="0" name=""/>
        <dsp:cNvSpPr/>
      </dsp:nvSpPr>
      <dsp:spPr>
        <a:xfrm>
          <a:off x="756863" y="1027169"/>
          <a:ext cx="7243133" cy="51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Common Practice </a:t>
          </a:r>
          <a:r>
            <a:rPr lang="en-GB" sz="1800" b="0" kern="1200" dirty="0" smtClean="0"/>
            <a:t>– real estate, telecommunications  </a:t>
          </a:r>
          <a:endParaRPr lang="en-GB" sz="1800" b="0" kern="1200" dirty="0"/>
        </a:p>
      </dsp:txBody>
      <dsp:txXfrm>
        <a:off x="756863" y="1027169"/>
        <a:ext cx="7243133" cy="513789"/>
      </dsp:txXfrm>
    </dsp:sp>
    <dsp:sp modelId="{934F63EE-692B-4C08-BFFB-AAEB7974BC64}">
      <dsp:nvSpPr>
        <dsp:cNvPr id="0" name=""/>
        <dsp:cNvSpPr/>
      </dsp:nvSpPr>
      <dsp:spPr>
        <a:xfrm>
          <a:off x="435745" y="962945"/>
          <a:ext cx="642237" cy="642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65876-D3F1-48C6-9D32-35EA4EAA6E4F}">
      <dsp:nvSpPr>
        <dsp:cNvPr id="0" name=""/>
        <dsp:cNvSpPr/>
      </dsp:nvSpPr>
      <dsp:spPr>
        <a:xfrm>
          <a:off x="869861" y="1797607"/>
          <a:ext cx="7130136" cy="51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Documentation </a:t>
          </a:r>
          <a:r>
            <a:rPr lang="en-GB" sz="1800" b="0" kern="1200" dirty="0" smtClean="0"/>
            <a:t>– to describe meaning of elements </a:t>
          </a:r>
          <a:endParaRPr lang="en-GB" sz="1800" b="0" kern="1200" dirty="0"/>
        </a:p>
      </dsp:txBody>
      <dsp:txXfrm>
        <a:off x="869861" y="1797607"/>
        <a:ext cx="7130136" cy="513789"/>
      </dsp:txXfrm>
    </dsp:sp>
    <dsp:sp modelId="{8552264D-29FF-4800-9171-DC09D7380835}">
      <dsp:nvSpPr>
        <dsp:cNvPr id="0" name=""/>
        <dsp:cNvSpPr/>
      </dsp:nvSpPr>
      <dsp:spPr>
        <a:xfrm>
          <a:off x="548742" y="1733383"/>
          <a:ext cx="642237" cy="642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1746D-BFA1-4404-8BE9-053AD0A7FCCB}">
      <dsp:nvSpPr>
        <dsp:cNvPr id="0" name=""/>
        <dsp:cNvSpPr/>
      </dsp:nvSpPr>
      <dsp:spPr>
        <a:xfrm>
          <a:off x="756863" y="2568045"/>
          <a:ext cx="7243133" cy="51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Modularisation </a:t>
          </a:r>
          <a:r>
            <a:rPr lang="en-GB" sz="1600" b="1" kern="1200" dirty="0" smtClean="0"/>
            <a:t>– </a:t>
          </a:r>
          <a:r>
            <a:rPr lang="en-GB" sz="1800" b="0" kern="1200" dirty="0" smtClean="0"/>
            <a:t>new namespace and folders for full IFRS, IFRS for SMEs and Management Commentary </a:t>
          </a:r>
          <a:endParaRPr lang="en-GB" sz="1800" b="0" kern="1200" dirty="0"/>
        </a:p>
      </dsp:txBody>
      <dsp:txXfrm>
        <a:off x="756863" y="2568045"/>
        <a:ext cx="7243133" cy="513789"/>
      </dsp:txXfrm>
    </dsp:sp>
    <dsp:sp modelId="{273FFA95-1EB9-409F-87FD-2D6B3C93B33E}">
      <dsp:nvSpPr>
        <dsp:cNvPr id="0" name=""/>
        <dsp:cNvSpPr/>
      </dsp:nvSpPr>
      <dsp:spPr>
        <a:xfrm>
          <a:off x="435745" y="2503822"/>
          <a:ext cx="642237" cy="642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C5393-088C-4A1C-8ACC-23BA14965EA1}">
      <dsp:nvSpPr>
        <dsp:cNvPr id="0" name=""/>
        <dsp:cNvSpPr/>
      </dsp:nvSpPr>
      <dsp:spPr>
        <a:xfrm>
          <a:off x="388696" y="3338484"/>
          <a:ext cx="7611300" cy="51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Due process </a:t>
          </a:r>
          <a:r>
            <a:rPr lang="en-GB" sz="2000" b="0" kern="1200" dirty="0" smtClean="0"/>
            <a:t>– </a:t>
          </a:r>
          <a:r>
            <a:rPr lang="en-GB" sz="1800" b="0" kern="1200" dirty="0" smtClean="0"/>
            <a:t>public consultation on taxonomy updates during the year </a:t>
          </a:r>
          <a:endParaRPr lang="en-GB" sz="1800" b="0" kern="1200" dirty="0"/>
        </a:p>
      </dsp:txBody>
      <dsp:txXfrm>
        <a:off x="388696" y="3338484"/>
        <a:ext cx="7611300" cy="513789"/>
      </dsp:txXfrm>
    </dsp:sp>
    <dsp:sp modelId="{48B6D91F-F70B-42D6-8D10-B0C2D9EE6FB3}">
      <dsp:nvSpPr>
        <dsp:cNvPr id="0" name=""/>
        <dsp:cNvSpPr/>
      </dsp:nvSpPr>
      <dsp:spPr>
        <a:xfrm>
          <a:off x="67578" y="3274260"/>
          <a:ext cx="642237" cy="642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555A-F322-4253-8E3A-8EF0566B50A8}">
      <dsp:nvSpPr>
        <dsp:cNvPr id="0" name=""/>
        <dsp:cNvSpPr/>
      </dsp:nvSpPr>
      <dsp:spPr>
        <a:xfrm>
          <a:off x="4143" y="558"/>
          <a:ext cx="8566202" cy="925728"/>
        </a:xfrm>
        <a:prstGeom prst="roundRect">
          <a:avLst>
            <a:gd name="adj" fmla="val 10000"/>
          </a:avLst>
        </a:prstGeom>
        <a:solidFill>
          <a:srgbClr val="5F60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Disclosure Initiative</a:t>
          </a:r>
          <a:endParaRPr lang="en-GB" sz="4100" kern="1200" dirty="0"/>
        </a:p>
      </dsp:txBody>
      <dsp:txXfrm>
        <a:off x="31257" y="27672"/>
        <a:ext cx="8511974" cy="871500"/>
      </dsp:txXfrm>
    </dsp:sp>
    <dsp:sp modelId="{9586D2E9-0665-4F80-9BC5-E7DBB3308007}">
      <dsp:nvSpPr>
        <dsp:cNvPr id="0" name=""/>
        <dsp:cNvSpPr/>
      </dsp:nvSpPr>
      <dsp:spPr>
        <a:xfrm>
          <a:off x="30558" y="1147850"/>
          <a:ext cx="1323900" cy="1210165"/>
        </a:xfrm>
        <a:prstGeom prst="roundRect">
          <a:avLst>
            <a:gd name="adj" fmla="val 10000"/>
          </a:avLst>
        </a:prstGeom>
        <a:solidFill>
          <a:srgbClr val="1D37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Ongoing</a:t>
          </a:r>
          <a:r>
            <a:rPr lang="en-GB" sz="2200" kern="1200" dirty="0" smtClean="0"/>
            <a:t> activities</a:t>
          </a:r>
          <a:endParaRPr lang="en-GB" sz="2200" kern="1200" dirty="0"/>
        </a:p>
      </dsp:txBody>
      <dsp:txXfrm>
        <a:off x="66003" y="1183295"/>
        <a:ext cx="1253010" cy="1139275"/>
      </dsp:txXfrm>
    </dsp:sp>
    <dsp:sp modelId="{CB7D2EBA-0238-41E3-AE6D-039E007439E1}">
      <dsp:nvSpPr>
        <dsp:cNvPr id="0" name=""/>
        <dsp:cNvSpPr/>
      </dsp:nvSpPr>
      <dsp:spPr>
        <a:xfrm>
          <a:off x="13488" y="2579579"/>
          <a:ext cx="1358041" cy="2226165"/>
        </a:xfrm>
        <a:prstGeom prst="roundRect">
          <a:avLst>
            <a:gd name="adj" fmla="val 10000"/>
          </a:avLst>
        </a:prstGeom>
        <a:solidFill>
          <a:srgbClr val="1D376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Digital reporting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New EDs</a:t>
          </a:r>
          <a:endParaRPr lang="en-GB" sz="2000" kern="1200" dirty="0"/>
        </a:p>
      </dsp:txBody>
      <dsp:txXfrm>
        <a:off x="53264" y="2619355"/>
        <a:ext cx="1278489" cy="2146613"/>
      </dsp:txXfrm>
    </dsp:sp>
    <dsp:sp modelId="{F7E41082-5ADF-4C71-87E8-3277C9BD40E9}">
      <dsp:nvSpPr>
        <dsp:cNvPr id="0" name=""/>
        <dsp:cNvSpPr/>
      </dsp:nvSpPr>
      <dsp:spPr>
        <a:xfrm>
          <a:off x="1485605" y="1147850"/>
          <a:ext cx="2773120" cy="1228398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Implementation</a:t>
          </a:r>
          <a:endParaRPr lang="en-GB" sz="2800" kern="1200" dirty="0"/>
        </a:p>
      </dsp:txBody>
      <dsp:txXfrm>
        <a:off x="1521584" y="1183829"/>
        <a:ext cx="2701162" cy="1156440"/>
      </dsp:txXfrm>
    </dsp:sp>
    <dsp:sp modelId="{F9C15F50-57B6-4149-83A2-CA278B722A40}">
      <dsp:nvSpPr>
        <dsp:cNvPr id="0" name=""/>
        <dsp:cNvSpPr/>
      </dsp:nvSpPr>
      <dsp:spPr>
        <a:xfrm>
          <a:off x="1485605" y="2597812"/>
          <a:ext cx="1358041" cy="2226165"/>
        </a:xfrm>
        <a:prstGeom prst="roundRect">
          <a:avLst>
            <a:gd name="adj" fmla="val 10000"/>
          </a:avLst>
        </a:prstGeom>
        <a:solidFill>
          <a:schemeClr val="bg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Amendments to IAS 1</a:t>
          </a:r>
          <a:endParaRPr lang="en-GB" sz="1400" kern="1200" dirty="0"/>
        </a:p>
      </dsp:txBody>
      <dsp:txXfrm>
        <a:off x="1525381" y="2637588"/>
        <a:ext cx="1278489" cy="2146613"/>
      </dsp:txXfrm>
    </dsp:sp>
    <dsp:sp modelId="{D8A94CF9-3995-458E-B69E-7D89414FC9EF}">
      <dsp:nvSpPr>
        <dsp:cNvPr id="0" name=""/>
        <dsp:cNvSpPr/>
      </dsp:nvSpPr>
      <dsp:spPr>
        <a:xfrm>
          <a:off x="2900684" y="2597812"/>
          <a:ext cx="1358041" cy="2226165"/>
        </a:xfrm>
        <a:prstGeom prst="roundRect">
          <a:avLst>
            <a:gd name="adj" fmla="val 10000"/>
          </a:avLst>
        </a:prstGeom>
        <a:solidFill>
          <a:schemeClr val="bg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Reconciliation of liabilities from financing activities</a:t>
          </a:r>
          <a:endParaRPr lang="en-GB" sz="1400" kern="1200" dirty="0"/>
        </a:p>
      </dsp:txBody>
      <dsp:txXfrm>
        <a:off x="2940460" y="2637588"/>
        <a:ext cx="1278489" cy="2146613"/>
      </dsp:txXfrm>
    </dsp:sp>
    <dsp:sp modelId="{C7CA5039-B8B6-493E-A2AA-3C7B84ACD9B9}">
      <dsp:nvSpPr>
        <dsp:cNvPr id="0" name=""/>
        <dsp:cNvSpPr/>
      </dsp:nvSpPr>
      <dsp:spPr>
        <a:xfrm>
          <a:off x="4372801" y="1147850"/>
          <a:ext cx="4188200" cy="1228398"/>
        </a:xfrm>
        <a:prstGeom prst="roundRect">
          <a:avLst>
            <a:gd name="adj" fmla="val 10000"/>
          </a:avLst>
        </a:prstGeom>
        <a:solidFill>
          <a:srgbClr val="4F7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Research</a:t>
          </a:r>
          <a:endParaRPr lang="en-GB" sz="2800" kern="1200" dirty="0"/>
        </a:p>
      </dsp:txBody>
      <dsp:txXfrm>
        <a:off x="4408780" y="1183829"/>
        <a:ext cx="4116242" cy="1156440"/>
      </dsp:txXfrm>
    </dsp:sp>
    <dsp:sp modelId="{B6B85587-0EBA-48A5-9570-95C238F7AA46}">
      <dsp:nvSpPr>
        <dsp:cNvPr id="0" name=""/>
        <dsp:cNvSpPr/>
      </dsp:nvSpPr>
      <dsp:spPr>
        <a:xfrm>
          <a:off x="4372801" y="2597812"/>
          <a:ext cx="1358041" cy="2226165"/>
        </a:xfrm>
        <a:prstGeom prst="roundRect">
          <a:avLst>
            <a:gd name="adj" fmla="val 10000"/>
          </a:avLst>
        </a:prstGeom>
        <a:solidFill>
          <a:srgbClr val="4F7033">
            <a:alpha val="5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Materiality</a:t>
          </a:r>
        </a:p>
      </dsp:txBody>
      <dsp:txXfrm>
        <a:off x="4412577" y="2637588"/>
        <a:ext cx="1278489" cy="2146613"/>
      </dsp:txXfrm>
    </dsp:sp>
    <dsp:sp modelId="{41E797F9-7B29-434B-83AD-AE09EAD802D8}">
      <dsp:nvSpPr>
        <dsp:cNvPr id="0" name=""/>
        <dsp:cNvSpPr/>
      </dsp:nvSpPr>
      <dsp:spPr>
        <a:xfrm>
          <a:off x="5787880" y="2597812"/>
          <a:ext cx="1358041" cy="2226165"/>
        </a:xfrm>
        <a:prstGeom prst="roundRect">
          <a:avLst>
            <a:gd name="adj" fmla="val 10000"/>
          </a:avLst>
        </a:prstGeom>
        <a:solidFill>
          <a:srgbClr val="4F7033">
            <a:alpha val="5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Principles of Disclosure</a:t>
          </a:r>
        </a:p>
      </dsp:txBody>
      <dsp:txXfrm>
        <a:off x="5827656" y="2637588"/>
        <a:ext cx="1278489" cy="2146613"/>
      </dsp:txXfrm>
    </dsp:sp>
    <dsp:sp modelId="{7FC8D146-E608-421B-B029-858FCD217319}">
      <dsp:nvSpPr>
        <dsp:cNvPr id="0" name=""/>
        <dsp:cNvSpPr/>
      </dsp:nvSpPr>
      <dsp:spPr>
        <a:xfrm>
          <a:off x="7202960" y="2597812"/>
          <a:ext cx="1358041" cy="2226165"/>
        </a:xfrm>
        <a:prstGeom prst="roundRect">
          <a:avLst>
            <a:gd name="adj" fmla="val 10000"/>
          </a:avLst>
        </a:prstGeom>
        <a:solidFill>
          <a:srgbClr val="4F7033">
            <a:alpha val="5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Review of existing Standards</a:t>
          </a:r>
          <a:endParaRPr lang="en-GB" sz="1400" kern="1200" dirty="0"/>
        </a:p>
      </dsp:txBody>
      <dsp:txXfrm>
        <a:off x="7242736" y="2637588"/>
        <a:ext cx="1278489" cy="2146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10FD-7D45-4650-91C3-ECB1FFFE20F6}">
      <dsp:nvSpPr>
        <dsp:cNvPr id="0" name=""/>
        <dsp:cNvSpPr/>
      </dsp:nvSpPr>
      <dsp:spPr>
        <a:xfrm>
          <a:off x="40883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IASB</a:t>
          </a:r>
          <a:endParaRPr lang="en-GB" sz="1600" b="1" kern="1200" dirty="0"/>
        </a:p>
      </dsp:txBody>
      <dsp:txXfrm>
        <a:off x="4719235" y="3117206"/>
        <a:ext cx="1348197" cy="918226"/>
      </dsp:txXfrm>
    </dsp:sp>
    <dsp:sp modelId="{95E8E283-A04F-4E23-8AAD-6A775970EDAF}">
      <dsp:nvSpPr>
        <dsp:cNvPr id="0" name=""/>
        <dsp:cNvSpPr/>
      </dsp:nvSpPr>
      <dsp:spPr>
        <a:xfrm>
          <a:off x="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IFRS Advisory Council  </a:t>
          </a:r>
          <a:endParaRPr lang="en-GB" sz="1600" b="1" kern="1200" dirty="0"/>
        </a:p>
      </dsp:txBody>
      <dsp:txXfrm>
        <a:off x="28567" y="3117206"/>
        <a:ext cx="1348197" cy="918226"/>
      </dsp:txXfrm>
    </dsp:sp>
    <dsp:sp modelId="{6219D2B8-542C-46E1-A14C-42C589AE692F}">
      <dsp:nvSpPr>
        <dsp:cNvPr id="0" name=""/>
        <dsp:cNvSpPr/>
      </dsp:nvSpPr>
      <dsp:spPr>
        <a:xfrm>
          <a:off x="40883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Trustees DPOC</a:t>
          </a:r>
          <a:endParaRPr lang="en-GB" sz="1600" b="1" kern="1200" dirty="0"/>
        </a:p>
      </dsp:txBody>
      <dsp:txXfrm>
        <a:off x="4719235" y="28567"/>
        <a:ext cx="1348197" cy="918226"/>
      </dsp:txXfrm>
    </dsp:sp>
    <dsp:sp modelId="{749367F0-B1A5-4A10-84EF-7C5E6E5F3422}">
      <dsp:nvSpPr>
        <dsp:cNvPr id="0" name=""/>
        <dsp:cNvSpPr/>
      </dsp:nvSpPr>
      <dsp:spPr>
        <a:xfrm>
          <a:off x="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IFRS Taxonomy Consultative Group (ITCG) </a:t>
          </a:r>
          <a:endParaRPr lang="en-GB" sz="1600" b="1" kern="1200" dirty="0"/>
        </a:p>
      </dsp:txBody>
      <dsp:txXfrm>
        <a:off x="28567" y="28567"/>
        <a:ext cx="1348197" cy="918226"/>
      </dsp:txXfrm>
    </dsp:sp>
    <dsp:sp modelId="{C51C3E1E-327D-4548-8C2D-8987F161D625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Technical  guidance</a:t>
          </a:r>
          <a:endParaRPr lang="en-GB" sz="1800" kern="1200" dirty="0"/>
        </a:p>
      </dsp:txBody>
      <dsp:txXfrm>
        <a:off x="1763056" y="747055"/>
        <a:ext cx="1244304" cy="1244304"/>
      </dsp:txXfrm>
    </dsp:sp>
    <dsp:sp modelId="{B98DBA16-984A-43E0-99B5-CE073CF8DFE2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Oversight</a:t>
          </a:r>
          <a:endParaRPr lang="en-GB" sz="1800" kern="1200" dirty="0"/>
        </a:p>
      </dsp:txBody>
      <dsp:txXfrm rot="-5400000">
        <a:off x="3088640" y="747055"/>
        <a:ext cx="1244304" cy="1244304"/>
      </dsp:txXfrm>
    </dsp:sp>
    <dsp:sp modelId="{783394A5-0FFB-4F7B-9921-EF67F8AFF9AD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Approval </a:t>
          </a:r>
          <a:endParaRPr lang="en-GB" sz="1800" kern="1200" dirty="0"/>
        </a:p>
      </dsp:txBody>
      <dsp:txXfrm rot="10800000">
        <a:off x="3088640" y="2072640"/>
        <a:ext cx="1244304" cy="1244304"/>
      </dsp:txXfrm>
    </dsp:sp>
    <dsp:sp modelId="{7D8FD459-0EEA-44BA-ACB5-87F55625057E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Strategic  guidance</a:t>
          </a:r>
          <a:endParaRPr lang="en-GB" sz="1800" kern="1200" dirty="0"/>
        </a:p>
      </dsp:txBody>
      <dsp:txXfrm rot="5400000">
        <a:off x="1763056" y="2072640"/>
        <a:ext cx="1244304" cy="1244304"/>
      </dsp:txXfrm>
    </dsp:sp>
    <dsp:sp modelId="{5F9BBC3D-6122-49ED-A28B-5847268FC488}">
      <dsp:nvSpPr>
        <dsp:cNvPr id="0" name=""/>
        <dsp:cNvSpPr/>
      </dsp:nvSpPr>
      <dsp:spPr>
        <a:xfrm>
          <a:off x="2057888" y="168370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2B605-42DF-4EB4-8B0C-7FA170D3DE00}">
      <dsp:nvSpPr>
        <dsp:cNvPr id="0" name=""/>
        <dsp:cNvSpPr/>
      </dsp:nvSpPr>
      <dsp:spPr>
        <a:xfrm rot="10800000">
          <a:off x="2057888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D44A4-04C4-488F-9881-934F3D9D7A85}">
      <dsp:nvSpPr>
        <dsp:cNvPr id="0" name=""/>
        <dsp:cNvSpPr/>
      </dsp:nvSpPr>
      <dsp:spPr>
        <a:xfrm>
          <a:off x="1914" y="408887"/>
          <a:ext cx="1704349" cy="68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Questionnaire Design</a:t>
          </a:r>
          <a:endParaRPr lang="en-GB" sz="1200" kern="1200" dirty="0"/>
        </a:p>
      </dsp:txBody>
      <dsp:txXfrm>
        <a:off x="342784" y="408887"/>
        <a:ext cx="1022610" cy="681739"/>
      </dsp:txXfrm>
    </dsp:sp>
    <dsp:sp modelId="{C2FDFB3F-D14A-4175-8A39-EF8EBA2D4B7F}">
      <dsp:nvSpPr>
        <dsp:cNvPr id="0" name=""/>
        <dsp:cNvSpPr/>
      </dsp:nvSpPr>
      <dsp:spPr>
        <a:xfrm>
          <a:off x="1535829" y="415551"/>
          <a:ext cx="1704349" cy="6411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Limited trial</a:t>
          </a:r>
          <a:endParaRPr lang="en-GB" sz="1200" kern="1200" dirty="0"/>
        </a:p>
      </dsp:txBody>
      <dsp:txXfrm>
        <a:off x="1856414" y="415551"/>
        <a:ext cx="1063180" cy="641169"/>
      </dsp:txXfrm>
    </dsp:sp>
    <dsp:sp modelId="{66B6A2A3-21AE-497F-96D7-F268EF50D17F}">
      <dsp:nvSpPr>
        <dsp:cNvPr id="0" name=""/>
        <dsp:cNvSpPr/>
      </dsp:nvSpPr>
      <dsp:spPr>
        <a:xfrm>
          <a:off x="3069743" y="408887"/>
          <a:ext cx="1704349" cy="68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Questionnaire updates</a:t>
          </a:r>
          <a:endParaRPr lang="en-GB" sz="1200" kern="1200" dirty="0"/>
        </a:p>
      </dsp:txBody>
      <dsp:txXfrm>
        <a:off x="3410613" y="408887"/>
        <a:ext cx="1022610" cy="681739"/>
      </dsp:txXfrm>
    </dsp:sp>
    <dsp:sp modelId="{E53A323F-EDFB-4D57-976B-B3A9C9DEF8D3}">
      <dsp:nvSpPr>
        <dsp:cNvPr id="0" name=""/>
        <dsp:cNvSpPr/>
      </dsp:nvSpPr>
      <dsp:spPr>
        <a:xfrm>
          <a:off x="4603658" y="408887"/>
          <a:ext cx="1704349" cy="68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Regional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/Focussed roll out</a:t>
          </a:r>
          <a:endParaRPr lang="en-GB" sz="1200" kern="1200" dirty="0"/>
        </a:p>
      </dsp:txBody>
      <dsp:txXfrm>
        <a:off x="4944528" y="408887"/>
        <a:ext cx="1022610" cy="681739"/>
      </dsp:txXfrm>
    </dsp:sp>
    <dsp:sp modelId="{D865E2AF-EE88-442C-B40B-C71B1AF3870A}">
      <dsp:nvSpPr>
        <dsp:cNvPr id="0" name=""/>
        <dsp:cNvSpPr/>
      </dsp:nvSpPr>
      <dsp:spPr>
        <a:xfrm>
          <a:off x="6137572" y="408887"/>
          <a:ext cx="1704349" cy="681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Continued roll out in batches</a:t>
          </a:r>
          <a:endParaRPr lang="en-GB" sz="1200" kern="1200" dirty="0"/>
        </a:p>
      </dsp:txBody>
      <dsp:txXfrm>
        <a:off x="6478442" y="408887"/>
        <a:ext cx="1022610" cy="68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B68212-C128-4F36-8A6B-F962E36421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80A9-88C2-4768-8DDA-ED28069604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61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52BF8EC-BDB8-4771-8058-D6D978F98D99}" type="slidenum">
              <a:rPr lang="en-GB" sz="1200"/>
              <a:pPr eaLnBrk="1" hangingPunct="1"/>
              <a:t>1</a:t>
            </a:fld>
            <a:endParaRPr lang="en-GB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7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2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69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0525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3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30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Olivier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4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71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918" y="8685626"/>
            <a:ext cx="2971479" cy="45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B1AAA2-0830-459C-9857-68475E229F0D}" type="slidenum">
              <a:rPr lang="en-GB" sz="1200" b="0">
                <a:solidFill>
                  <a:prstClr val="black"/>
                </a:solidFill>
                <a:ea typeface="ＭＳ Ｐゴシック" charset="-128"/>
              </a:rPr>
              <a:pPr algn="r" eaLnBrk="1" hangingPunct="1"/>
              <a:t>19</a:t>
            </a:fld>
            <a:endParaRPr lang="en-GB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6" y="4344284"/>
            <a:ext cx="5483831" cy="4113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47625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65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CCE691-E43C-46A6-95D4-5D76AA8DA68B}" type="slidenum">
              <a:rPr lang="en-GB" sz="1200"/>
              <a:pPr eaLnBrk="1" hangingPunct="1"/>
              <a:t>20</a:t>
            </a:fld>
            <a:endParaRPr lang="en-GB" sz="1200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111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7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78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56655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3725" y="4346975"/>
            <a:ext cx="5486400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93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2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p templat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/>
          <a:stretch>
            <a:fillRect/>
          </a:stretch>
        </p:blipFill>
        <p:spPr bwMode="auto">
          <a:xfrm>
            <a:off x="265241" y="6"/>
            <a:ext cx="8612065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03390" y="6019806"/>
            <a:ext cx="373819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800" dirty="0"/>
              <a:t>The views expressed in this presentation are those of the presenter, </a:t>
            </a:r>
            <a:br>
              <a:rPr lang="en-GB" sz="800" dirty="0"/>
            </a:br>
            <a:r>
              <a:rPr lang="en-GB" sz="800" dirty="0"/>
              <a:t>not necessarily those of the IASB or IFRS Foundation.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681407" y="9434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1"/>
                </a:solidFill>
                <a:ea typeface="+mn-ea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8" y="5973768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2014</a:t>
            </a: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0454" y="6462715"/>
            <a:ext cx="5647592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538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70" y="1988840"/>
            <a:ext cx="5383983" cy="4176464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0156-95D6-49FA-BC35-2D055B922F2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9427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EBF8-D00A-426E-A0B0-2A1C860BF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25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8" y="1438274"/>
            <a:ext cx="3672139" cy="48704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13" y="1412880"/>
            <a:ext cx="4188069" cy="4895851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473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11" y="0"/>
            <a:ext cx="847578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9" y="5884869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8" y="6462715"/>
            <a:ext cx="5213838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ea typeface="+mn-ea"/>
                <a:cs typeface="Arial" charset="0"/>
              </a:rPr>
              <a:t>2011 </a:t>
            </a: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IFRS Foundation.  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add title / divider screen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add speakers details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ea typeface="+mn-ea"/>
              </a:rPr>
              <a:t>April 2014</a:t>
            </a: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12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 sz="2000"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000"/>
            </a:lvl2pPr>
            <a:lvl3pPr marL="1152643" indent="-227282">
              <a:defRPr sz="1900"/>
            </a:lvl3pPr>
            <a:lvl4pPr marL="1152643" indent="-227282">
              <a:tabLst/>
              <a:defRPr sz="1900"/>
            </a:lvl4pPr>
            <a:lvl5pPr marL="1152643" indent="-227282">
              <a:tabLst/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>
                <a:solidFill>
                  <a:srgbClr val="5F6062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ea typeface="+mn-ea"/>
                <a:cs typeface="Arial" charset="0"/>
              </a:rPr>
            </a:br>
            <a:r>
              <a:rPr lang="en-GB" sz="900">
                <a:solidFill>
                  <a:srgbClr val="5F6062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6462719"/>
            <a:ext cx="5647592" cy="192087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ea typeface="+mn-ea"/>
              </a:rPr>
              <a:t>April 2014</a:t>
            </a:r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5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7" y="1340773"/>
            <a:ext cx="3780463" cy="639763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7" y="2132856"/>
            <a:ext cx="3780463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340773"/>
            <a:ext cx="3914866" cy="639763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32856"/>
            <a:ext cx="3914866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82568"/>
            <a:ext cx="677300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438274"/>
            <a:ext cx="3738608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4" y="1438274"/>
            <a:ext cx="3738462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62B69-D284-4E23-9676-1FE14B90795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9076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8" y="1438274"/>
            <a:ext cx="3672139" cy="48704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13" y="1412880"/>
            <a:ext cx="4188069" cy="489585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70" y="1988840"/>
            <a:ext cx="5383983" cy="417646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11" y="0"/>
            <a:ext cx="847578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9" y="5884869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GB" sz="90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8" y="6462715"/>
            <a:ext cx="5213838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ea typeface="+mn-ea"/>
                <a:cs typeface="Arial" charset="0"/>
              </a:rPr>
              <a:t>IFRS Foundation |  </a:t>
            </a: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ea typeface="+mn-ea"/>
              </a:rPr>
              <a:t>April 2014</a:t>
            </a:r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95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630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921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200"/>
            </a:lvl2pPr>
            <a:lvl3pPr marL="1152643" indent="-227282">
              <a:defRPr sz="2000"/>
            </a:lvl3pPr>
            <a:lvl4pPr marL="1152643" indent="-227282">
              <a:tabLst/>
              <a:defRPr/>
            </a:lvl4pPr>
            <a:lvl5pPr marL="1152643" indent="-22728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411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>
                <a:solidFill>
                  <a:srgbClr val="5F6062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ea typeface="+mn-ea"/>
                <a:cs typeface="Arial" charset="0"/>
              </a:rPr>
            </a:br>
            <a:r>
              <a:rPr lang="en-GB" sz="900">
                <a:solidFill>
                  <a:srgbClr val="5F6062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6462719"/>
            <a:ext cx="5647592" cy="192087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ea typeface="+mn-ea"/>
              </a:rPr>
              <a:t>April 2014</a:t>
            </a:r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815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7" y="1340773"/>
            <a:ext cx="3780463" cy="639763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7" y="2132856"/>
            <a:ext cx="3780463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340773"/>
            <a:ext cx="3914866" cy="639763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32856"/>
            <a:ext cx="3914866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82568"/>
            <a:ext cx="677300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406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438274"/>
            <a:ext cx="3738608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4" y="1438274"/>
            <a:ext cx="3738462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36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 sz="2000"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3A3DB-6ADF-47AA-AFE8-6C4D0D78AB3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5286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8" y="1438274"/>
            <a:ext cx="3672139" cy="48704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13" y="1412880"/>
            <a:ext cx="4188069" cy="489585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33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0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70" y="1988840"/>
            <a:ext cx="5383983" cy="417646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364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0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46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47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0289" y="3960819"/>
            <a:ext cx="2453054" cy="528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020" y="3960819"/>
            <a:ext cx="2453054" cy="528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86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06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7"/>
            <a:ext cx="40415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6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9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000"/>
            </a:lvl2pPr>
            <a:lvl3pPr marL="1152643" indent="-227282">
              <a:defRPr sz="1900"/>
            </a:lvl3pPr>
            <a:lvl4pPr marL="1152643" indent="-227282">
              <a:tabLst/>
              <a:defRPr sz="1900"/>
            </a:lvl4pPr>
            <a:lvl5pPr marL="1152643" indent="-227282">
              <a:tabLst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8A33-4B8D-4E0D-A0C0-F6961AEF597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237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435" cy="1162051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5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5"/>
            <a:ext cx="5486400" cy="566739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43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63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0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382" y="1916120"/>
            <a:ext cx="1261697" cy="2573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0292" y="1916120"/>
            <a:ext cx="3644411" cy="2573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0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7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0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3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0289" y="3960819"/>
            <a:ext cx="2453054" cy="528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020" y="3960819"/>
            <a:ext cx="2453054" cy="528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92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06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7"/>
            <a:ext cx="40415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0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7880838" y="2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dirty="0"/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1"/>
                </a:solidFill>
                <a:ea typeface="+mn-ea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ea typeface="+mn-ea"/>
              </a:rPr>
              <a:t>The views expressed in this presentation are those of the presenter, </a:t>
            </a:r>
            <a:br>
              <a:rPr lang="en-GB" sz="900" dirty="0">
                <a:ea typeface="+mn-ea"/>
              </a:rPr>
            </a:br>
            <a:r>
              <a:rPr lang="en-GB" sz="900" dirty="0">
                <a:ea typeface="+mn-ea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8" y="5973768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6462719"/>
            <a:ext cx="5647592" cy="192087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74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435" cy="1162051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96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5"/>
            <a:ext cx="5486400" cy="566739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43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2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2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382" y="1916120"/>
            <a:ext cx="1261697" cy="2573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0292" y="1916120"/>
            <a:ext cx="3644411" cy="2573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90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11" y="0"/>
            <a:ext cx="847578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9" y="5884869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8" y="6462715"/>
            <a:ext cx="5213838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ea typeface="+mn-ea"/>
                <a:cs typeface="Arial" charset="0"/>
              </a:rPr>
              <a:t>IFRS Foundation |  </a:t>
            </a: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ea typeface="+mn-ea"/>
              </a:rPr>
              <a:t>April 2014</a:t>
            </a:r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951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913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200"/>
            </a:lvl2pPr>
            <a:lvl3pPr marL="1152643" indent="-227282">
              <a:defRPr sz="2000"/>
            </a:lvl3pPr>
            <a:lvl4pPr marL="1152643" indent="-227282">
              <a:tabLst/>
              <a:defRPr/>
            </a:lvl4pPr>
            <a:lvl5pPr marL="1152643" indent="-22728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6462719"/>
            <a:ext cx="5647592" cy="192087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ea typeface="+mn-ea"/>
              </a:rPr>
              <a:t>April 2014</a:t>
            </a:r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97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7" y="1340773"/>
            <a:ext cx="3780463" cy="639763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7" y="2132856"/>
            <a:ext cx="3780463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340773"/>
            <a:ext cx="3914866" cy="639763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32856"/>
            <a:ext cx="3914866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82568"/>
            <a:ext cx="677300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0BBB8-8FD7-44EE-BDE3-46D3446267A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5749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7" y="1340773"/>
            <a:ext cx="3780463" cy="639763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7" y="2132856"/>
            <a:ext cx="3780463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340773"/>
            <a:ext cx="3914866" cy="639763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32856"/>
            <a:ext cx="3914866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82568"/>
            <a:ext cx="677300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4149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438274"/>
            <a:ext cx="3738608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4" y="1438274"/>
            <a:ext cx="3738462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7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8" y="1438274"/>
            <a:ext cx="3672139" cy="48704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13" y="1412880"/>
            <a:ext cx="4188069" cy="4895851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697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044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70" y="1988840"/>
            <a:ext cx="5383983" cy="4176464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6154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EBF8-D00A-426E-A0B0-2A1C860BF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257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11" y="0"/>
            <a:ext cx="847578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9" y="5884869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000000"/>
                </a:solidFill>
                <a:cs typeface="Arial" charset="0"/>
              </a:rPr>
            </a:br>
            <a:r>
              <a:rPr lang="en-GB" sz="900" dirty="0">
                <a:solidFill>
                  <a:srgbClr val="000000"/>
                </a:solidFill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8" y="6462715"/>
            <a:ext cx="5213838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cs typeface="Arial" charset="0"/>
              </a:rPr>
              <a:t>IFRS Foundation |  </a:t>
            </a:r>
            <a:r>
              <a:rPr lang="en-GB" sz="600" dirty="0">
                <a:solidFill>
                  <a:srgbClr val="000000"/>
                </a:solidFill>
                <a:cs typeface="Arial" charset="0"/>
              </a:rPr>
              <a:t>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7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34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6597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200"/>
            </a:lvl2pPr>
            <a:lvl3pPr marL="1152643" indent="-227282">
              <a:defRPr sz="2000"/>
            </a:lvl3pPr>
            <a:lvl4pPr marL="1152643" indent="-227282">
              <a:tabLst/>
              <a:defRPr/>
            </a:lvl4pPr>
            <a:lvl5pPr marL="1152643" indent="-22728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14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7880838" y="2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dirty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8" y="5973768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438274"/>
            <a:ext cx="3738608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4" y="1438274"/>
            <a:ext cx="3738462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7C498C-C484-45C7-BC7E-3DA783BE671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90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6462719"/>
            <a:ext cx="5647592" cy="192087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6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7" y="1340773"/>
            <a:ext cx="3780463" cy="639763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7" y="2132856"/>
            <a:ext cx="3780463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340773"/>
            <a:ext cx="3914866" cy="639763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32856"/>
            <a:ext cx="3914866" cy="3951288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82568"/>
            <a:ext cx="677300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0019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438274"/>
            <a:ext cx="3738608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4" y="1438274"/>
            <a:ext cx="3738462" cy="4870451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5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8" y="1438274"/>
            <a:ext cx="3672139" cy="48704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13" y="1412880"/>
            <a:ext cx="4188069" cy="4895851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53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97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70" y="1988840"/>
            <a:ext cx="5383983" cy="4176464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296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38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7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449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0289" y="3960819"/>
            <a:ext cx="2453054" cy="528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020" y="3960819"/>
            <a:ext cx="2453054" cy="528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9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8" y="1438274"/>
            <a:ext cx="3672139" cy="48704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13" y="1412880"/>
            <a:ext cx="4188069" cy="4895851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85D06-945D-40F4-A09D-773022BF605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4199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06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7"/>
            <a:ext cx="40415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3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21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508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435" cy="1162051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40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5"/>
            <a:ext cx="5486400" cy="566739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43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401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116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382" y="1916120"/>
            <a:ext cx="1261697" cy="2573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0292" y="1916120"/>
            <a:ext cx="3644411" cy="2573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82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ea typeface="ＭＳ Ｐゴシック" charset="-128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ea typeface="ＭＳ Ｐゴシック" charset="-128"/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ea typeface="ＭＳ Ｐゴシック" charset="-128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8" y="1914531"/>
            <a:ext cx="5046785" cy="195103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8" y="3962406"/>
            <a:ext cx="5046785" cy="52863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6462719"/>
            <a:ext cx="5647592" cy="192087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Arial" charset="0"/>
                <a:ea typeface="ＭＳ Ｐゴシック" charset="-128"/>
              </a:rPr>
              <a:t>April 2014</a:t>
            </a:r>
            <a:endParaRPr lang="en-GB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04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D4674-84A7-4B9E-86D3-6B51B0ED57C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2786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438274"/>
            <a:ext cx="7844204" cy="48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2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82568"/>
            <a:ext cx="677300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5"/>
            <a:ext cx="5647592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8" y="711205"/>
            <a:ext cx="631581" cy="1968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8E17C923-6266-4805-A6B0-2B3F8B6E1E7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dirty="0"/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8" y="5973768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8" r:id="rId5"/>
    <p:sldLayoutId id="2147483773" r:id="rId6"/>
    <p:sldLayoutId id="2147483779" r:id="rId7"/>
    <p:sldLayoutId id="2147483772" r:id="rId8"/>
    <p:sldLayoutId id="2147483771" r:id="rId9"/>
    <p:sldLayoutId id="2147483770" r:id="rId10"/>
    <p:sldLayoutId id="2147483951" r:id="rId11"/>
    <p:sldLayoutId id="2147483937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438274"/>
            <a:ext cx="7844204" cy="487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2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82568"/>
            <a:ext cx="677300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5"/>
            <a:ext cx="5647592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  <a:ea typeface="+mn-ea"/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8" y="711205"/>
            <a:ext cx="631581" cy="1968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6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fontAlgn="base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438274"/>
            <a:ext cx="7844204" cy="487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2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82568"/>
            <a:ext cx="677300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5"/>
            <a:ext cx="5647592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  <a:ea typeface="+mn-ea"/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8" y="711205"/>
            <a:ext cx="631581" cy="1968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34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1275 PPT divider_150_rgb_G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0293" y="1916119"/>
            <a:ext cx="504678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 / divider screen 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0293" y="3960819"/>
            <a:ext cx="504678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speakers details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  <a:t>not necessarily those of the IASB or IFRS Foundation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9"/>
            <a:ext cx="564759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6152" name="Picture 14" descr="IFRS TM logo_CMY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6" y="6062669"/>
            <a:ext cx="212627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389626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779252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168878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558503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292219" indent="-292219" algn="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>
          <a:solidFill>
            <a:schemeClr val="bg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1275 PPT divider_150_rgb_G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0293" y="1916119"/>
            <a:ext cx="504678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 / divider screen 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0293" y="3960819"/>
            <a:ext cx="504678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speakers details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US" sz="900" dirty="0" smtClean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US" sz="900" dirty="0" smtClean="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9"/>
            <a:ext cx="564759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  <a:ea typeface="+mn-ea"/>
                <a:cs typeface="Arial" charset="0"/>
              </a:rPr>
              <a:t>© 2014 IFRS Foundation.  30 Cannon Street  |  London EC4M 6XH  |  UK.  www.ifrs.org</a:t>
            </a:r>
            <a:endParaRPr lang="en-US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6152" name="Picture 14" descr="IFRS TM logo_CMY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6" y="6062669"/>
            <a:ext cx="212627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0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389626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779252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168878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558503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292219" indent="-292219" algn="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>
          <a:solidFill>
            <a:schemeClr val="bg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438274"/>
            <a:ext cx="7844204" cy="487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2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82568"/>
            <a:ext cx="677300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5"/>
            <a:ext cx="5647592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  <a:ea typeface="+mn-ea"/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8" y="711205"/>
            <a:ext cx="631581" cy="1968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8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900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438274"/>
            <a:ext cx="7844204" cy="487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2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82568"/>
            <a:ext cx="677300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5"/>
            <a:ext cx="5647592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8" y="711205"/>
            <a:ext cx="631581" cy="1968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67804" y="5849944"/>
            <a:ext cx="27241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2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1275 PPT divider_150_rgb_G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2" y="2"/>
            <a:ext cx="847578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0293" y="1916119"/>
            <a:ext cx="504678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 / divider screen title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0293" y="3960819"/>
            <a:ext cx="504678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speakers details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gray">
          <a:xfrm>
            <a:off x="681407" y="981532"/>
            <a:ext cx="59318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International Financial Reporting Standards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gray">
          <a:xfrm>
            <a:off x="700459" y="5883281"/>
            <a:ext cx="3738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The views expressed in this presentation are those of the presenter, </a:t>
            </a:r>
            <a:br>
              <a:rPr lang="en-US" sz="900" dirty="0" smtClean="0">
                <a:solidFill>
                  <a:srgbClr val="000000"/>
                </a:solidFill>
              </a:rPr>
            </a:br>
            <a:r>
              <a:rPr lang="en-US" sz="900" dirty="0" smtClean="0">
                <a:solidFill>
                  <a:srgbClr val="000000"/>
                </a:solidFill>
              </a:rPr>
              <a:t>not necessarily those of the IASB or IFRS Foundation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9"/>
            <a:ext cx="564759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  <p:pic>
        <p:nvPicPr>
          <p:cNvPr id="9224" name="Picture 14" descr="IFRS TM logo_CMY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6" y="6062669"/>
            <a:ext cx="212627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38" r:id="rId12"/>
  </p:sldLayoutIdLst>
  <p:hf hd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389626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779252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168878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558503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292219" indent="-292219" algn="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>
          <a:solidFill>
            <a:schemeClr val="bg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s.org/DPOC/meetings/Documents/April%202014/AP3E(i)_DPOC_TaxonomyDP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s.org/Use-around-the-world/Pages/Jurisdiction-profiles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774375" y="1508793"/>
            <a:ext cx="4754166" cy="1951039"/>
          </a:xfrm>
        </p:spPr>
        <p:txBody>
          <a:bodyPr/>
          <a:lstStyle/>
          <a:p>
            <a:r>
              <a:rPr lang="en-GB" sz="2700" dirty="0" smtClean="0"/>
              <a:t>The IFRS Taxonomy – update  </a:t>
            </a:r>
            <a:endParaRPr lang="en-GB" sz="31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2014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gray">
          <a:xfrm>
            <a:off x="4079634" y="4014066"/>
            <a:ext cx="4431323" cy="4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1500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Rita Ogun-Clijmans – Senior Technical Manager  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09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65" y="182568"/>
            <a:ext cx="6773008" cy="792163"/>
          </a:xfrm>
        </p:spPr>
        <p:txBody>
          <a:bodyPr/>
          <a:lstStyle/>
          <a:p>
            <a:r>
              <a:rPr lang="en-GB" dirty="0" smtClean="0"/>
              <a:t>… resulting in tangible benefits 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gray">
          <a:xfrm>
            <a:off x="476546" y="1358770"/>
            <a:ext cx="8190910" cy="675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  </a:t>
            </a:r>
            <a:endParaRPr lang="en-GB" sz="2400" b="1" dirty="0">
              <a:solidFill>
                <a:schemeClr val="bg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2033845"/>
            <a:ext cx="332993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gray">
          <a:xfrm>
            <a:off x="4436985" y="2573905"/>
            <a:ext cx="4545505" cy="306034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  <a:extLst/>
        </p:spPr>
        <p:txBody>
          <a:bodyPr wrap="square" rtlCol="0" anchor="ctr"/>
          <a:lstStyle/>
          <a:p>
            <a:r>
              <a:rPr lang="en-GB" sz="2400" b="1" dirty="0" smtClean="0">
                <a:solidFill>
                  <a:srgbClr val="5F6062"/>
                </a:solidFill>
              </a:rPr>
              <a:t>For example</a:t>
            </a:r>
            <a:r>
              <a:rPr lang="en-GB" sz="2400" dirty="0" smtClean="0">
                <a:solidFill>
                  <a:srgbClr val="5F6062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5F6062"/>
                </a:solidFill>
              </a:rPr>
              <a:t>Support to technical staff -  clarity, logic and consistency of language in IFRS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5F6062"/>
                </a:solidFill>
              </a:rPr>
              <a:t>Principles of Disclosures – impact of technology   </a:t>
            </a:r>
            <a:r>
              <a:rPr lang="en-GB" sz="2400" b="1" dirty="0" smtClean="0"/>
              <a:t> </a:t>
            </a:r>
            <a:r>
              <a:rPr lang="en-GB" sz="2400" dirty="0" smtClean="0">
                <a:solidFill>
                  <a:srgbClr val="5F6062"/>
                </a:solidFill>
              </a:rPr>
              <a:t> </a:t>
            </a:r>
            <a:endParaRPr lang="en-GB" sz="2400" dirty="0">
              <a:solidFill>
                <a:srgbClr val="5F6062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476546" y="1358770"/>
            <a:ext cx="8055894" cy="8100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Standard setting and the IFRS Taxonomy can inform each other  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4674-84A7-4B9E-86D3-6B51B0ED57C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910319"/>
      </p:ext>
    </p:extLst>
  </p:cSld>
  <p:clrMapOvr>
    <a:masterClrMapping/>
  </p:clrMapOvr>
  <p:transition advTm="78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3" y="1914531"/>
            <a:ext cx="6482358" cy="1951039"/>
          </a:xfrm>
        </p:spPr>
        <p:txBody>
          <a:bodyPr/>
          <a:lstStyle/>
          <a:p>
            <a:r>
              <a:rPr lang="en-GB" dirty="0"/>
              <a:t>The IFRS </a:t>
            </a:r>
            <a:r>
              <a:rPr lang="en-GB" dirty="0" smtClean="0"/>
              <a:t>Taxonomy Due Process</a:t>
            </a:r>
            <a:r>
              <a:rPr lang="en-GB" sz="2000" dirty="0" smtClean="0"/>
              <a:t>      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949327"/>
      </p:ext>
    </p:extLst>
  </p:cSld>
  <p:clrMapOvr>
    <a:masterClrMapping/>
  </p:clrMapOvr>
  <p:transition advTm="55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70" y="1133745"/>
            <a:ext cx="7843088" cy="5099972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A project to review the </a:t>
            </a:r>
            <a:r>
              <a:rPr lang="en-GB" sz="2000" dirty="0" smtClean="0">
                <a:solidFill>
                  <a:srgbClr val="5F6062"/>
                </a:solidFill>
              </a:rPr>
              <a:t>Due</a:t>
            </a:r>
            <a:r>
              <a:rPr lang="en-GB" sz="2000" dirty="0" smtClean="0"/>
              <a:t> Process Handbook for XBRL Activities was initiated mid 2012 – </a:t>
            </a:r>
            <a:r>
              <a:rPr lang="en-GB" sz="2000" b="1" dirty="0" smtClean="0">
                <a:solidFill>
                  <a:schemeClr val="bg2"/>
                </a:solidFill>
              </a:rPr>
              <a:t>the focus areas are:      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New advisory structure</a:t>
            </a:r>
            <a:r>
              <a:rPr lang="en-GB" sz="1800" dirty="0" smtClean="0"/>
              <a:t>  </a:t>
            </a:r>
            <a:endParaRPr lang="en-GB" sz="18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Content accessibility: </a:t>
            </a:r>
            <a:r>
              <a:rPr lang="en-GB" sz="1800" dirty="0" smtClean="0"/>
              <a:t>new public consultation document  </a:t>
            </a:r>
            <a:endParaRPr lang="en-GB" sz="18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Timing: </a:t>
            </a:r>
            <a:r>
              <a:rPr lang="en-GB" sz="1800" dirty="0" smtClean="0"/>
              <a:t>timing to align to the due process followed for standard setting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 smtClean="0"/>
              <a:t>Stage 1</a:t>
            </a:r>
            <a:r>
              <a:rPr lang="en-GB" sz="1700" dirty="0" smtClean="0"/>
              <a:t> - interim taxonomy releases for final IFRs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b="1" dirty="0" smtClean="0"/>
              <a:t>Stage 2 </a:t>
            </a:r>
            <a:r>
              <a:rPr lang="en-GB" sz="1700" dirty="0" smtClean="0"/>
              <a:t>– interim taxonomy releases for IFRS ED (proposal)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IASB engagement</a:t>
            </a:r>
            <a:r>
              <a:rPr lang="en-GB" sz="1800" dirty="0" smtClean="0"/>
              <a:t>: review of the taxonomy (proposal)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More details about the proposal can be found at </a:t>
            </a:r>
            <a:r>
              <a:rPr lang="en-GB" sz="2000" u="sng" dirty="0">
                <a:hlinkClick r:id="rId3"/>
              </a:rPr>
              <a:t>http://</a:t>
            </a:r>
            <a:r>
              <a:rPr lang="en-GB" sz="2000" u="sng" dirty="0" smtClean="0">
                <a:hlinkClick r:id="rId3"/>
              </a:rPr>
              <a:t>www.ifrs.org/DPOC/meetings/Documents/April%202014/AP3E%28i%29_DPOC_TaxonomyDP.pdf</a:t>
            </a:r>
            <a:endParaRPr lang="en-GB" sz="2000" u="sng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    </a:t>
            </a:r>
            <a:r>
              <a:rPr lang="en-GB" sz="2000" b="1" dirty="0" smtClean="0"/>
              <a:t>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577842"/>
      </p:ext>
    </p:extLst>
  </p:cSld>
  <p:clrMapOvr>
    <a:masterClrMapping/>
  </p:clrMapOvr>
  <p:transition advTm="71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4898044"/>
              </p:ext>
            </p:extLst>
          </p:nvPr>
        </p:nvGraphicFramePr>
        <p:xfrm>
          <a:off x="1524000" y="1178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 bwMode="gray">
          <a:xfrm>
            <a:off x="1556665" y="5364215"/>
            <a:ext cx="6030670" cy="540059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Public Consultation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gray">
          <a:xfrm>
            <a:off x="6462210" y="3293984"/>
            <a:ext cx="1364450" cy="477633"/>
          </a:xfrm>
          <a:prstGeom prst="wedgeRoundRectCallout">
            <a:avLst>
              <a:gd name="adj1" fmla="val -22029"/>
              <a:gd name="adj2" fmla="val 116742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Proposal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4674-84A7-4B9E-86D3-6B51B0ED57C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363150"/>
      </p:ext>
    </p:extLst>
  </p:cSld>
  <p:clrMapOvr>
    <a:masterClrMapping/>
  </p:clrMapOvr>
  <p:transition advTm="5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IFRS Taxonomy Update – cover page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1369449"/>
            <a:ext cx="7425824" cy="420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4674-84A7-4B9E-86D3-6B51B0ED57C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4735"/>
      </p:ext>
    </p:extLst>
  </p:cSld>
  <p:clrMapOvr>
    <a:masterClrMapping/>
  </p:clrMapOvr>
  <p:transition advTm="4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IFRS Taxonomy Update – content (example)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1123950"/>
            <a:ext cx="8145904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4674-84A7-4B9E-86D3-6B51B0ED57C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263122"/>
      </p:ext>
    </p:extLst>
  </p:cSld>
  <p:clrMapOvr>
    <a:masterClrMapping/>
  </p:clrMapOvr>
  <p:transition advTm="52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3" y="1914531"/>
            <a:ext cx="6482358" cy="1951039"/>
          </a:xfrm>
        </p:spPr>
        <p:txBody>
          <a:bodyPr/>
          <a:lstStyle/>
          <a:p>
            <a:r>
              <a:rPr lang="en-GB" dirty="0"/>
              <a:t>The IFRS </a:t>
            </a:r>
            <a:r>
              <a:rPr lang="en-GB" dirty="0" smtClean="0"/>
              <a:t>Taxonomy Jurisdictional Profiles </a:t>
            </a:r>
            <a:r>
              <a:rPr lang="en-GB" sz="2000" dirty="0" smtClean="0"/>
              <a:t>      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88552"/>
      </p:ext>
    </p:extLst>
  </p:cSld>
  <p:clrMapOvr>
    <a:masterClrMapping/>
  </p:clrMapOvr>
  <p:transition advTm="69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IFRS Taxonomy jurisdictional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4" y="1223755"/>
            <a:ext cx="7844204" cy="4870451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bg2"/>
                </a:solidFill>
              </a:rPr>
              <a:t>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about 30 different regulatory frameworks in 36 countries are now implementing the IFRS taxonomy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to make publicly available on the website IFRS Taxonomy jurisdictional profiles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bringing clarity to who is using the IFRS taxonomy and how they are using 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 providing information to investors about available IFRS instances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additionally, to increase the team’s awareness of any challenges that still may exist when adopting the taxonomy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charset="0"/>
              </a:rPr>
              <a:t>Based </a:t>
            </a:r>
            <a:r>
              <a:rPr lang="en-GB" sz="2000" dirty="0">
                <a:cs typeface="Arial" charset="0"/>
              </a:rPr>
              <a:t>on IFRS Jurisdiction profiles - </a:t>
            </a:r>
            <a:r>
              <a:rPr lang="en-GB" sz="2000" dirty="0">
                <a:cs typeface="Arial" charset="0"/>
                <a:hlinkClick r:id="rId3"/>
              </a:rPr>
              <a:t>http://</a:t>
            </a:r>
            <a:r>
              <a:rPr lang="en-GB" sz="2000" dirty="0" smtClean="0">
                <a:cs typeface="Arial" charset="0"/>
                <a:hlinkClick r:id="rId3"/>
              </a:rPr>
              <a:t>www.ifrs.org/Use-around-the-world/Pages/Jurisdiction-profiles.aspx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496686"/>
      </p:ext>
    </p:extLst>
  </p:cSld>
  <p:clrMapOvr>
    <a:masterClrMapping/>
  </p:clrMapOvr>
  <p:transition advTm="43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IFRS Taxonomy jurisdictional profiles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988696"/>
              </p:ext>
            </p:extLst>
          </p:nvPr>
        </p:nvGraphicFramePr>
        <p:xfrm>
          <a:off x="700088" y="1438275"/>
          <a:ext cx="7843837" cy="451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 bwMode="gray">
          <a:xfrm>
            <a:off x="701570" y="1223755"/>
            <a:ext cx="4095455" cy="45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 anchor="ctr"/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Approach and stages 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701570" y="3338990"/>
            <a:ext cx="7830870" cy="26102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Based on surveys sent to individual organisations with or considering electronic filing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Each response will be reviewed and may be followed up with other 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Publication of first profiles targeted for Q1 2015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 bwMode="gray">
          <a:xfrm>
            <a:off x="2366755" y="2888940"/>
            <a:ext cx="2745305" cy="3600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2366755" y="2888940"/>
            <a:ext cx="3645405" cy="3600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Q2 2014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6012160" y="2888940"/>
            <a:ext cx="2430270" cy="3600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Q3/Q4 2014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82371"/>
      </p:ext>
    </p:extLst>
  </p:cSld>
  <p:clrMapOvr>
    <a:masterClrMapping/>
  </p:clrMapOvr>
  <p:transition advTm="149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Questions or comments?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gray">
          <a:xfrm>
            <a:off x="700472" y="1438274"/>
            <a:ext cx="3654669" cy="48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  <a:t>Expressions of individual views </a:t>
            </a:r>
            <a:b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</a:br>
            <a: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  <a:t>by members of the IASB and </a:t>
            </a:r>
            <a:b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</a:br>
            <a: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  <a:t>its staff are encouraged. The views expressed in this presentation </a:t>
            </a:r>
            <a:b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</a:br>
            <a: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  <a:t>are those of the presenter. </a:t>
            </a:r>
            <a:b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</a:br>
            <a:r>
              <a:rPr lang="en-US" sz="2000" dirty="0">
                <a:solidFill>
                  <a:srgbClr val="47484A"/>
                </a:solidFill>
                <a:latin typeface="Arial" charset="0"/>
                <a:ea typeface="ＭＳ Ｐゴシック" charset="-128"/>
              </a:rPr>
              <a:t>Official positions of the IASB on accounting matters are determined only after extensive due process and deliberation.</a:t>
            </a:r>
          </a:p>
        </p:txBody>
      </p:sp>
      <p:pic>
        <p:nvPicPr>
          <p:cNvPr id="25605" name="Picture 12" descr="Mike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3" y="1914526"/>
            <a:ext cx="412652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CAEBF8-D00A-426E-A0B0-2A1C860BFA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91552"/>
      </p:ext>
    </p:extLst>
  </p:cSld>
  <p:clrMapOvr>
    <a:masterClrMapping/>
  </p:clrMapOvr>
  <p:transition advTm="183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70" y="1043735"/>
            <a:ext cx="7844204" cy="47255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Developments in the last 12 months and what is next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Interaction </a:t>
            </a:r>
            <a:r>
              <a:rPr lang="en-GB" dirty="0" smtClean="0"/>
              <a:t>with standard setting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The IFRS Taxonomy Due Process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The IFRS Taxonomy jurisdictional profiles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71109"/>
      </p:ext>
    </p:extLst>
  </p:cSld>
  <p:clrMapOvr>
    <a:masterClrMapping/>
  </p:clrMapOvr>
  <p:transition advTm="3054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pic>
        <p:nvPicPr>
          <p:cNvPr id="8213" name="Picture 21" descr="graphic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3667"/>
          <a:stretch>
            <a:fillRect/>
          </a:stretch>
        </p:blipFill>
        <p:spPr bwMode="auto">
          <a:xfrm>
            <a:off x="633046" y="1447800"/>
            <a:ext cx="794824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6985D06-945D-40F4-A09D-773022BF605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4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3" y="1914531"/>
            <a:ext cx="6482358" cy="1951039"/>
          </a:xfrm>
        </p:spPr>
        <p:txBody>
          <a:bodyPr/>
          <a:lstStyle/>
          <a:p>
            <a:r>
              <a:rPr lang="en-GB" dirty="0" smtClean="0"/>
              <a:t>Developments in the last 12 months and what is next 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70348"/>
      </p:ext>
    </p:extLst>
  </p:cSld>
  <p:clrMapOvr>
    <a:masterClrMapping/>
  </p:clrMapOvr>
  <p:transition advTm="10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Developments in the last 12 months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9736240"/>
              </p:ext>
            </p:extLst>
          </p:nvPr>
        </p:nvGraphicFramePr>
        <p:xfrm>
          <a:off x="566555" y="1223755"/>
          <a:ext cx="8055895" cy="410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4674-84A7-4B9E-86D3-6B51B0ED57C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029759"/>
      </p:ext>
    </p:extLst>
  </p:cSld>
  <p:clrMapOvr>
    <a:masterClrMapping/>
  </p:clrMapOvr>
  <p:transition advTm="1446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 Development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Upcoming new or amended IFRSs are expected to have a significant impact </a:t>
            </a:r>
          </a:p>
          <a:p>
            <a:r>
              <a:rPr lang="en-GB" dirty="0" smtClean="0"/>
              <a:t>Common practice for seven new activities </a:t>
            </a:r>
          </a:p>
          <a:p>
            <a:pPr lvl="1"/>
            <a:r>
              <a:rPr lang="en-GB" dirty="0" smtClean="0"/>
              <a:t>retail, pharmaceuticals and transport </a:t>
            </a:r>
          </a:p>
          <a:p>
            <a:pPr lvl="1"/>
            <a:r>
              <a:rPr lang="en-GB" dirty="0" smtClean="0"/>
              <a:t>media, technology, chemicals and utilities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272" y="1313765"/>
            <a:ext cx="3914866" cy="639763"/>
          </a:xfrm>
        </p:spPr>
        <p:txBody>
          <a:bodyPr/>
          <a:lstStyle/>
          <a:p>
            <a:r>
              <a:rPr lang="en-GB" dirty="0" smtClean="0"/>
              <a:t>Focus areas for 2014 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Due Process</a:t>
            </a:r>
          </a:p>
          <a:p>
            <a:r>
              <a:rPr lang="en-GB" dirty="0" smtClean="0"/>
              <a:t>Jurisdictional profiles </a:t>
            </a:r>
          </a:p>
          <a:p>
            <a:r>
              <a:rPr lang="en-GB" dirty="0" smtClean="0"/>
              <a:t>The data model for IFRSs – </a:t>
            </a:r>
            <a:r>
              <a:rPr lang="en-GB" sz="2000" dirty="0" smtClean="0"/>
              <a:t>initiation stage    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continuing to improve 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gray">
          <a:xfrm>
            <a:off x="701570" y="5409220"/>
            <a:ext cx="7965885" cy="4050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 anchor="ctr"/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Interaction with standard setting 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566555" y="1358770"/>
            <a:ext cx="3915435" cy="3825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/>
        </p:spPr>
        <p:txBody>
          <a:bodyPr wrap="square"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4572000" y="1358770"/>
            <a:ext cx="3982943" cy="3825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/>
        </p:spPr>
        <p:txBody>
          <a:bodyPr wrap="square"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566555" y="5319210"/>
            <a:ext cx="7988388" cy="5400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/>
        </p:spPr>
        <p:txBody>
          <a:bodyPr wrap="square"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0BBB8-8FD7-44EE-BDE3-46D3446267A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785370"/>
      </p:ext>
    </p:extLst>
  </p:cSld>
  <p:clrMapOvr>
    <a:masterClrMapping/>
  </p:clrMapOvr>
  <p:transition advTm="244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9" y="260648"/>
            <a:ext cx="7678337" cy="792163"/>
          </a:xfrm>
        </p:spPr>
        <p:txBody>
          <a:bodyPr/>
          <a:lstStyle/>
          <a:p>
            <a:r>
              <a:rPr lang="en-GB" sz="2600" dirty="0"/>
              <a:t>IFRSs </a:t>
            </a:r>
            <a:r>
              <a:rPr lang="pl-PL" sz="2600" dirty="0"/>
              <a:t>impacting </a:t>
            </a:r>
            <a:r>
              <a:rPr lang="en-GB" sz="2600" dirty="0"/>
              <a:t>IFRS </a:t>
            </a:r>
            <a:r>
              <a:rPr lang="pl-PL" sz="2600" dirty="0"/>
              <a:t>Taxonomy </a:t>
            </a:r>
            <a:r>
              <a:rPr lang="en-GB" sz="2600" dirty="0"/>
              <a:t>in</a:t>
            </a:r>
            <a:r>
              <a:rPr lang="pl-PL" sz="2600" dirty="0"/>
              <a:t> 2014</a:t>
            </a:r>
            <a:r>
              <a:rPr lang="en-GB" sz="2400" dirty="0"/>
              <a:t>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512988"/>
              </p:ext>
            </p:extLst>
          </p:nvPr>
        </p:nvGraphicFramePr>
        <p:xfrm>
          <a:off x="384459" y="1988841"/>
          <a:ext cx="8508023" cy="2877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651"/>
                <a:gridCol w="1994068"/>
                <a:gridCol w="1462316"/>
                <a:gridCol w="1695988"/>
              </a:tblGrid>
              <a:tr h="660400"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Topic</a:t>
                      </a:r>
                      <a:endParaRPr lang="en-GB" sz="19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IASB due</a:t>
                      </a:r>
                      <a:r>
                        <a:rPr lang="pl-PL" sz="1900" baseline="0" dirty="0" smtClean="0"/>
                        <a:t> process stage </a:t>
                      </a:r>
                      <a:endParaRPr lang="en-GB" sz="19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Date planned</a:t>
                      </a:r>
                      <a:endParaRPr lang="en-GB" sz="19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Impact</a:t>
                      </a:r>
                      <a:endParaRPr lang="en-GB" sz="1900" dirty="0"/>
                    </a:p>
                  </a:txBody>
                  <a:tcPr marL="84406" marR="84406"/>
                </a:tc>
              </a:tr>
              <a:tr h="419720">
                <a:tc>
                  <a:txBody>
                    <a:bodyPr/>
                    <a:lstStyle/>
                    <a:p>
                      <a:r>
                        <a:rPr lang="pl-PL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Rate-regulated activities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IFRS published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pl-PL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Revenue recognition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r>
                        <a:rPr lang="pl-PL" sz="1900" baseline="0" dirty="0" smtClean="0">
                          <a:solidFill>
                            <a:schemeClr val="tx2"/>
                          </a:solidFill>
                        </a:rPr>
                        <a:t> IFRS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Q2 2014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pl-PL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Classification and measurement</a:t>
                      </a:r>
                      <a:r>
                        <a:rPr lang="pl-PL" sz="19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(IFRS 7 &amp; IFRS 9)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r>
                        <a:rPr lang="pl-PL" sz="1900" baseline="0" dirty="0" smtClean="0">
                          <a:solidFill>
                            <a:schemeClr val="tx2"/>
                          </a:solidFill>
                        </a:rPr>
                        <a:t> IFRS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H1 2014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limited to 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  <a:tr h="406571">
                <a:tc>
                  <a:txBody>
                    <a:bodyPr/>
                    <a:lstStyle/>
                    <a:p>
                      <a:r>
                        <a:rPr lang="en-GB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Impairment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r>
                        <a:rPr lang="pl-PL" sz="1900" baseline="0" dirty="0" smtClean="0">
                          <a:solidFill>
                            <a:schemeClr val="tx2"/>
                          </a:solidFill>
                        </a:rPr>
                        <a:t> IFRS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H1 2014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460" y="1239144"/>
            <a:ext cx="8508021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5F6062"/>
                </a:solidFill>
              </a:rPr>
              <a:t>IASB </a:t>
            </a:r>
            <a:r>
              <a:rPr lang="pl-PL" dirty="0" smtClean="0">
                <a:solidFill>
                  <a:srgbClr val="5F6062"/>
                </a:solidFill>
              </a:rPr>
              <a:t>Final Standards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4555"/>
      </p:ext>
    </p:extLst>
  </p:cSld>
  <p:clrMapOvr>
    <a:masterClrMapping/>
  </p:clrMapOvr>
  <p:transition advTm="185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14" y="260648"/>
            <a:ext cx="7710395" cy="792163"/>
          </a:xfrm>
        </p:spPr>
        <p:txBody>
          <a:bodyPr/>
          <a:lstStyle/>
          <a:p>
            <a:r>
              <a:rPr lang="en-GB" dirty="0"/>
              <a:t>IFRSs </a:t>
            </a:r>
            <a:r>
              <a:rPr lang="pl-PL" dirty="0"/>
              <a:t>impacting </a:t>
            </a:r>
            <a:r>
              <a:rPr lang="en-GB" dirty="0"/>
              <a:t>IFRS </a:t>
            </a:r>
            <a:r>
              <a:rPr lang="pl-PL" dirty="0"/>
              <a:t>Taxonomy </a:t>
            </a:r>
            <a:r>
              <a:rPr lang="en-GB" dirty="0"/>
              <a:t>in</a:t>
            </a:r>
            <a:r>
              <a:rPr lang="pl-PL" dirty="0"/>
              <a:t> </a:t>
            </a:r>
            <a:r>
              <a:rPr lang="pl-PL" dirty="0" smtClean="0"/>
              <a:t>2014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25927"/>
              </p:ext>
            </p:extLst>
          </p:nvPr>
        </p:nvGraphicFramePr>
        <p:xfrm>
          <a:off x="416176" y="1988840"/>
          <a:ext cx="8508023" cy="349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734"/>
                <a:gridCol w="1890210"/>
                <a:gridCol w="1980220"/>
                <a:gridCol w="1291859"/>
              </a:tblGrid>
              <a:tr h="660400"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Topic</a:t>
                      </a:r>
                      <a:endParaRPr lang="en-GB" sz="19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IASB due</a:t>
                      </a:r>
                      <a:r>
                        <a:rPr lang="pl-PL" sz="1900" baseline="0" dirty="0" smtClean="0"/>
                        <a:t> process stage </a:t>
                      </a:r>
                      <a:endParaRPr lang="en-GB" sz="19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Timing</a:t>
                      </a:r>
                      <a:endParaRPr lang="en-GB" sz="19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Impact</a:t>
                      </a:r>
                      <a:endParaRPr lang="en-GB" sz="1900" dirty="0"/>
                    </a:p>
                  </a:txBody>
                  <a:tcPr marL="84406" marR="84406"/>
                </a:tc>
              </a:tr>
              <a:tr h="406571">
                <a:tc>
                  <a:txBody>
                    <a:bodyPr/>
                    <a:lstStyle/>
                    <a:p>
                      <a:r>
                        <a:rPr lang="pl-PL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IFRS</a:t>
                      </a:r>
                      <a:r>
                        <a:rPr lang="pl-PL" sz="19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for SMEs review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ED comment period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ended 3 March</a:t>
                      </a:r>
                      <a:r>
                        <a:rPr lang="pl-PL" sz="1900" baseline="0" dirty="0" smtClean="0">
                          <a:solidFill>
                            <a:schemeClr val="tx2"/>
                          </a:solidFill>
                        </a:rPr>
                        <a:t> 2014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  <a:tr h="406571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Annual Improvements 2012–2014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ED comment period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ended 13 March</a:t>
                      </a:r>
                      <a:r>
                        <a:rPr lang="pl-PL" sz="1900" baseline="0" dirty="0" smtClean="0">
                          <a:solidFill>
                            <a:schemeClr val="tx2"/>
                          </a:solidFill>
                        </a:rPr>
                        <a:t> 2014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limited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  <a:tr h="406571">
                <a:tc>
                  <a:txBody>
                    <a:bodyPr/>
                    <a:lstStyle/>
                    <a:p>
                      <a:r>
                        <a:rPr lang="en-GB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Leases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Redeliberations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  <a:tr h="406571">
                <a:tc>
                  <a:txBody>
                    <a:bodyPr/>
                    <a:lstStyle/>
                    <a:p>
                      <a:r>
                        <a:rPr lang="en-GB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Insurance contracts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Redeliberations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  <a:tr h="406571">
                <a:tc>
                  <a:txBody>
                    <a:bodyPr/>
                    <a:lstStyle/>
                    <a:p>
                      <a:r>
                        <a:rPr lang="en-GB" sz="19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Macro hedge accounting</a:t>
                      </a:r>
                      <a:endParaRPr lang="en-GB" sz="19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Discussion</a:t>
                      </a:r>
                      <a:r>
                        <a:rPr lang="pl-PL" sz="1900" baseline="0" dirty="0" smtClean="0">
                          <a:solidFill>
                            <a:schemeClr val="tx2"/>
                          </a:solidFill>
                        </a:rPr>
                        <a:t> Paper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Q2 2014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9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2014 IFRS Foundation.  30 Cannon Street  |  London EC4M 6XH  |  UK.  www.ifrs.org</a:t>
            </a: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460" y="1269423"/>
            <a:ext cx="8508021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dirty="0">
                <a:solidFill>
                  <a:srgbClr val="5F6062"/>
                </a:solidFill>
              </a:rPr>
              <a:t>IASB </a:t>
            </a:r>
            <a:r>
              <a:rPr lang="en-GB" dirty="0">
                <a:solidFill>
                  <a:srgbClr val="5F6062"/>
                </a:solidFill>
              </a:rPr>
              <a:t>Final </a:t>
            </a:r>
            <a:r>
              <a:rPr lang="en-GB" dirty="0" smtClean="0">
                <a:solidFill>
                  <a:srgbClr val="5F6062"/>
                </a:solidFill>
              </a:rPr>
              <a:t>Standards</a:t>
            </a:r>
            <a:r>
              <a:rPr lang="pl-PL" dirty="0">
                <a:solidFill>
                  <a:srgbClr val="5F6062"/>
                </a:solidFill>
              </a:rPr>
              <a:t> (</a:t>
            </a:r>
            <a:r>
              <a:rPr lang="en-GB" dirty="0">
                <a:solidFill>
                  <a:srgbClr val="5F6062"/>
                </a:solidFill>
              </a:rPr>
              <a:t>if final IFRS in 201</a:t>
            </a:r>
            <a:r>
              <a:rPr lang="pl-PL" dirty="0">
                <a:solidFill>
                  <a:srgbClr val="5F6062"/>
                </a:solidFill>
              </a:rPr>
              <a:t>4)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16516"/>
      </p:ext>
    </p:extLst>
  </p:cSld>
  <p:clrMapOvr>
    <a:masterClrMapping/>
  </p:clrMapOvr>
  <p:transition advTm="11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Interaction with standard setting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563258"/>
      </p:ext>
    </p:extLst>
  </p:cSld>
  <p:clrMapOvr>
    <a:masterClrMapping/>
  </p:clrMapOvr>
  <p:transition advTm="93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organisation structure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2014 IFRS Foundation.  30 Cannon Street  |  London EC4M 6XH  |  UK.  www.ifrs.org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46668888"/>
              </p:ext>
            </p:extLst>
          </p:nvPr>
        </p:nvGraphicFramePr>
        <p:xfrm>
          <a:off x="317989" y="1124744"/>
          <a:ext cx="857449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690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revised_cover_1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nal-IASB_PPT_template_2010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XBRL template 2011">
  <a:themeElements>
    <a:clrScheme name="Default Design 14">
      <a:dk1>
        <a:srgbClr val="5F6062"/>
      </a:dk1>
      <a:lt1>
        <a:srgbClr val="FFFFFF"/>
      </a:lt1>
      <a:dk2>
        <a:srgbClr val="78496A"/>
      </a:dk2>
      <a:lt2>
        <a:srgbClr val="B31E3B"/>
      </a:lt2>
      <a:accent1>
        <a:srgbClr val="4F7033"/>
      </a:accent1>
      <a:accent2>
        <a:srgbClr val="7EB0CD"/>
      </a:accent2>
      <a:accent3>
        <a:srgbClr val="FFFFFF"/>
      </a:accent3>
      <a:accent4>
        <a:srgbClr val="505153"/>
      </a:accent4>
      <a:accent5>
        <a:srgbClr val="B2BBAD"/>
      </a:accent5>
      <a:accent6>
        <a:srgbClr val="729FBA"/>
      </a:accent6>
      <a:hlink>
        <a:srgbClr val="B3AA7E"/>
      </a:hlink>
      <a:folHlink>
        <a:srgbClr val="CE70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11 template">
  <a:themeElements>
    <a:clrScheme name="Default Design 14">
      <a:dk1>
        <a:srgbClr val="5F6062"/>
      </a:dk1>
      <a:lt1>
        <a:srgbClr val="FFFFFF"/>
      </a:lt1>
      <a:dk2>
        <a:srgbClr val="78496A"/>
      </a:dk2>
      <a:lt2>
        <a:srgbClr val="B31E3B"/>
      </a:lt2>
      <a:accent1>
        <a:srgbClr val="4F7033"/>
      </a:accent1>
      <a:accent2>
        <a:srgbClr val="7EB0CD"/>
      </a:accent2>
      <a:accent3>
        <a:srgbClr val="FFFFFF"/>
      </a:accent3>
      <a:accent4>
        <a:srgbClr val="505153"/>
      </a:accent4>
      <a:accent5>
        <a:srgbClr val="B2BBAD"/>
      </a:accent5>
      <a:accent6>
        <a:srgbClr val="729FBA"/>
      </a:accent6>
      <a:hlink>
        <a:srgbClr val="B3AA7E"/>
      </a:hlink>
      <a:folHlink>
        <a:srgbClr val="CE70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011 template">
  <a:themeElements>
    <a:clrScheme name="Default Design 14">
      <a:dk1>
        <a:srgbClr val="5F6062"/>
      </a:dk1>
      <a:lt1>
        <a:srgbClr val="FFFFFF"/>
      </a:lt1>
      <a:dk2>
        <a:srgbClr val="78496A"/>
      </a:dk2>
      <a:lt2>
        <a:srgbClr val="B31E3B"/>
      </a:lt2>
      <a:accent1>
        <a:srgbClr val="4F7033"/>
      </a:accent1>
      <a:accent2>
        <a:srgbClr val="7EB0CD"/>
      </a:accent2>
      <a:accent3>
        <a:srgbClr val="FFFFFF"/>
      </a:accent3>
      <a:accent4>
        <a:srgbClr val="505153"/>
      </a:accent4>
      <a:accent5>
        <a:srgbClr val="B2BBAD"/>
      </a:accent5>
      <a:accent6>
        <a:srgbClr val="729FBA"/>
      </a:accent6>
      <a:hlink>
        <a:srgbClr val="B3AA7E"/>
      </a:hlink>
      <a:folHlink>
        <a:srgbClr val="CE70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2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3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4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5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6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7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PPTrevised_cover_1</Template>
  <TotalTime>8230</TotalTime>
  <Words>1007</Words>
  <Application>Microsoft Office PowerPoint</Application>
  <PresentationFormat>On-screen Show (4:3)</PresentationFormat>
  <Paragraphs>204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PPTrevised_cover_1</vt:lpstr>
      <vt:lpstr>final-IASB_PPT_template_2010</vt:lpstr>
      <vt:lpstr>1_XBRL template 2011</vt:lpstr>
      <vt:lpstr>13_Custom Design</vt:lpstr>
      <vt:lpstr>4_Custom Design</vt:lpstr>
      <vt:lpstr>2011 template</vt:lpstr>
      <vt:lpstr>1_2011 template</vt:lpstr>
      <vt:lpstr>7_Custom Design</vt:lpstr>
      <vt:lpstr>The IFRS Taxonomy – update  </vt:lpstr>
      <vt:lpstr>Agenda</vt:lpstr>
      <vt:lpstr>Developments in the last 12 months and what is next  </vt:lpstr>
      <vt:lpstr>Developments in the last 12 months  </vt:lpstr>
      <vt:lpstr>And continuing to improve </vt:lpstr>
      <vt:lpstr>IFRSs impacting IFRS Taxonomy in 2014 </vt:lpstr>
      <vt:lpstr>IFRSs impacting IFRS Taxonomy in 2014</vt:lpstr>
      <vt:lpstr>Interaction with standard setting </vt:lpstr>
      <vt:lpstr>A new organisation structure …</vt:lpstr>
      <vt:lpstr>… resulting in tangible benefits   </vt:lpstr>
      <vt:lpstr>The IFRS Taxonomy Due Process       </vt:lpstr>
      <vt:lpstr>Background</vt:lpstr>
      <vt:lpstr>Governance   </vt:lpstr>
      <vt:lpstr>Proposed IFRS Taxonomy Update – cover page </vt:lpstr>
      <vt:lpstr>Proposed IFRS Taxonomy Update – content (example)</vt:lpstr>
      <vt:lpstr>The IFRS Taxonomy Jurisdictional Profiles        </vt:lpstr>
      <vt:lpstr>IFRS Taxonomy jurisdictional profiles</vt:lpstr>
      <vt:lpstr>IFRS Taxonomy jurisdictional profiles</vt:lpstr>
      <vt:lpstr>Questions or comments?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divider screen title</dc:title>
  <dc:creator>Andie Wood</dc:creator>
  <cp:lastModifiedBy>Ogun-clijmans Rita</cp:lastModifiedBy>
  <cp:revision>372</cp:revision>
  <cp:lastPrinted>2014-04-16T14:10:42Z</cp:lastPrinted>
  <dcterms:created xsi:type="dcterms:W3CDTF">2012-09-06T13:43:28Z</dcterms:created>
  <dcterms:modified xsi:type="dcterms:W3CDTF">2014-05-09T08:10:42Z</dcterms:modified>
</cp:coreProperties>
</file>